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media/image4.jpg" ContentType="image/jpg"/>
  <Override PartName="/ppt/media/image5.jpg" ContentType="image/jpg"/>
  <Override PartName="/ppt/media/image6.jpg" ContentType="image/jpg"/>
  <Override PartName="/ppt/media/image7.jpg" ContentType="image/jpg"/>
  <Override PartName="/ppt/media/image9.jpg" ContentType="image/jpg"/>
  <Override PartName="/ppt/media/image10.jpg" ContentType="image/jpg"/>
  <Override PartName="/ppt/media/image11.jpg" ContentType="image/jpg"/>
  <Override PartName="/ppt/media/image12.jpg" ContentType="image/jpg"/>
  <Override PartName="/ppt/media/image13.jpg" ContentType="image/jpg"/>
  <Override PartName="/ppt/media/image14.jpg" ContentType="image/jpg"/>
  <Override PartName="/ppt/media/image17.jpg" ContentType="image/jpg"/>
  <Override PartName="/ppt/media/image18.jpg" ContentType="image/jpg"/>
  <Override PartName="/ppt/media/image19.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Lst>
  <p:sldIdLst>
    <p:sldId id="257" r:id="rId2"/>
    <p:sldId id="330" r:id="rId3"/>
    <p:sldId id="329" r:id="rId4"/>
    <p:sldId id="331" r:id="rId5"/>
    <p:sldId id="332" r:id="rId6"/>
    <p:sldId id="333" r:id="rId7"/>
    <p:sldId id="353" r:id="rId8"/>
    <p:sldId id="354" r:id="rId9"/>
    <p:sldId id="355" r:id="rId10"/>
    <p:sldId id="356" r:id="rId11"/>
    <p:sldId id="262" r:id="rId12"/>
    <p:sldId id="335" r:id="rId13"/>
    <p:sldId id="336" r:id="rId14"/>
    <p:sldId id="337" r:id="rId15"/>
    <p:sldId id="268" r:id="rId16"/>
    <p:sldId id="269" r:id="rId17"/>
    <p:sldId id="271" r:id="rId18"/>
    <p:sldId id="272"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300"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325" r:id="rId63"/>
    <p:sldId id="326" r:id="rId64"/>
    <p:sldId id="327" r:id="rId65"/>
    <p:sldId id="328" r:id="rId66"/>
    <p:sldId id="324" r:id="rId67"/>
    <p:sldId id="338" r:id="rId68"/>
    <p:sldId id="339" r:id="rId69"/>
    <p:sldId id="340" r:id="rId70"/>
    <p:sldId id="341" r:id="rId71"/>
    <p:sldId id="342" r:id="rId72"/>
    <p:sldId id="343" r:id="rId73"/>
    <p:sldId id="344" r:id="rId74"/>
    <p:sldId id="345" r:id="rId75"/>
    <p:sldId id="346" r:id="rId76"/>
    <p:sldId id="334" r:id="rId77"/>
    <p:sldId id="348" r:id="rId78"/>
    <p:sldId id="349" r:id="rId79"/>
    <p:sldId id="350" r:id="rId80"/>
    <p:sldId id="351" r:id="rId81"/>
    <p:sldId id="264" r:id="rId82"/>
    <p:sldId id="265" r:id="rId83"/>
    <p:sldId id="266" r:id="rId84"/>
    <p:sldId id="267" r:id="rId85"/>
    <p:sldId id="352" r:id="rId8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hat fırat" initials="ff" lastIdx="1" clrIdx="0">
    <p:extLst>
      <p:ext uri="{19B8F6BF-5375-455C-9EA6-DF929625EA0E}">
        <p15:presenceInfo xmlns:p15="http://schemas.microsoft.com/office/powerpoint/2012/main" userId="cba7196165751fe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06986B5A-2C66-4989-81A3-2ECC5CC117FE}" type="datetimeFigureOut">
              <a:rPr lang="tr-TR" smtClean="0"/>
              <a:t>05.04.2023</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FCF9419-BFB3-41EB-803A-19A385433981}" type="slidenum">
              <a:rPr lang="tr-TR" smtClean="0"/>
              <a:t>‹#›</a:t>
            </a:fld>
            <a:endParaRPr lang="tr-TR"/>
          </a:p>
        </p:txBody>
      </p:sp>
    </p:spTree>
    <p:extLst>
      <p:ext uri="{BB962C8B-B14F-4D97-AF65-F5344CB8AC3E}">
        <p14:creationId xmlns:p14="http://schemas.microsoft.com/office/powerpoint/2010/main" val="668836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06986B5A-2C66-4989-81A3-2ECC5CC117FE}" type="datetimeFigureOut">
              <a:rPr lang="tr-TR" smtClean="0"/>
              <a:t>05.04.2023</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FCF9419-BFB3-41EB-803A-19A385433981}" type="slidenum">
              <a:rPr lang="tr-TR" smtClean="0"/>
              <a:t>‹#›</a:t>
            </a:fld>
            <a:endParaRPr lang="tr-TR"/>
          </a:p>
        </p:txBody>
      </p:sp>
    </p:spTree>
    <p:extLst>
      <p:ext uri="{BB962C8B-B14F-4D97-AF65-F5344CB8AC3E}">
        <p14:creationId xmlns:p14="http://schemas.microsoft.com/office/powerpoint/2010/main" val="2020226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06986B5A-2C66-4989-81A3-2ECC5CC117FE}" type="datetimeFigureOut">
              <a:rPr lang="tr-TR" smtClean="0"/>
              <a:t>05.04.2023</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FCF9419-BFB3-41EB-803A-19A385433981}"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25890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06986B5A-2C66-4989-81A3-2ECC5CC117FE}" type="datetimeFigureOut">
              <a:rPr lang="tr-TR" smtClean="0"/>
              <a:t>05.04.2023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FCF9419-BFB3-41EB-803A-19A385433981}" type="slidenum">
              <a:rPr lang="tr-TR" smtClean="0"/>
              <a:t>‹#›</a:t>
            </a:fld>
            <a:endParaRPr lang="tr-TR"/>
          </a:p>
        </p:txBody>
      </p:sp>
    </p:spTree>
    <p:extLst>
      <p:ext uri="{BB962C8B-B14F-4D97-AF65-F5344CB8AC3E}">
        <p14:creationId xmlns:p14="http://schemas.microsoft.com/office/powerpoint/2010/main" val="834003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06986B5A-2C66-4989-81A3-2ECC5CC117FE}" type="datetimeFigureOut">
              <a:rPr lang="tr-TR" smtClean="0"/>
              <a:t>05.04.2023</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FCF9419-BFB3-41EB-803A-19A385433981}"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50465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06986B5A-2C66-4989-81A3-2ECC5CC117FE}" type="datetimeFigureOut">
              <a:rPr lang="tr-TR" smtClean="0"/>
              <a:t>05.04.2023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FCF9419-BFB3-41EB-803A-19A385433981}" type="slidenum">
              <a:rPr lang="tr-TR" smtClean="0"/>
              <a:t>‹#›</a:t>
            </a:fld>
            <a:endParaRPr lang="tr-TR"/>
          </a:p>
        </p:txBody>
      </p:sp>
    </p:spTree>
    <p:extLst>
      <p:ext uri="{BB962C8B-B14F-4D97-AF65-F5344CB8AC3E}">
        <p14:creationId xmlns:p14="http://schemas.microsoft.com/office/powerpoint/2010/main" val="3121063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6986B5A-2C66-4989-81A3-2ECC5CC117FE}" type="datetimeFigureOut">
              <a:rPr lang="tr-TR" smtClean="0"/>
              <a:t>05.04.2023</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FCF9419-BFB3-41EB-803A-19A385433981}" type="slidenum">
              <a:rPr lang="tr-TR" smtClean="0"/>
              <a:t>‹#›</a:t>
            </a:fld>
            <a:endParaRPr lang="tr-TR"/>
          </a:p>
        </p:txBody>
      </p:sp>
    </p:spTree>
    <p:extLst>
      <p:ext uri="{BB962C8B-B14F-4D97-AF65-F5344CB8AC3E}">
        <p14:creationId xmlns:p14="http://schemas.microsoft.com/office/powerpoint/2010/main" val="3831759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6986B5A-2C66-4989-81A3-2ECC5CC117FE}" type="datetimeFigureOut">
              <a:rPr lang="tr-TR" smtClean="0"/>
              <a:t>05.04.2023</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FCF9419-BFB3-41EB-803A-19A385433981}" type="slidenum">
              <a:rPr lang="tr-TR" smtClean="0"/>
              <a:t>‹#›</a:t>
            </a:fld>
            <a:endParaRPr lang="tr-TR"/>
          </a:p>
        </p:txBody>
      </p:sp>
    </p:spTree>
    <p:extLst>
      <p:ext uri="{BB962C8B-B14F-4D97-AF65-F5344CB8AC3E}">
        <p14:creationId xmlns:p14="http://schemas.microsoft.com/office/powerpoint/2010/main" val="3294111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tx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4/5/2023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71893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4/5/2023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38019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7814"/>
            <a:ext cx="10972800" cy="1139825"/>
          </a:xfrm>
        </p:spPr>
        <p:txBody>
          <a:bodyPr/>
          <a:lstStyle/>
          <a:p>
            <a:r>
              <a:rPr lang="tr-TR"/>
              <a:t>Asıl başlık stili için tıklatın</a:t>
            </a:r>
          </a:p>
        </p:txBody>
      </p:sp>
      <p:sp>
        <p:nvSpPr>
          <p:cNvPr id="3" name="Metin Yer Tutucusu 2"/>
          <p:cNvSpPr>
            <a:spLocks noGrp="1"/>
          </p:cNvSpPr>
          <p:nvPr>
            <p:ph type="body" sz="half" idx="1"/>
          </p:nvPr>
        </p:nvSpPr>
        <p:spPr>
          <a:xfrm>
            <a:off x="609600" y="1600201"/>
            <a:ext cx="5384800" cy="45307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97600" y="1600201"/>
            <a:ext cx="5384800" cy="45307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a:extLst>
              <a:ext uri="{FF2B5EF4-FFF2-40B4-BE49-F238E27FC236}">
                <a16:creationId xmlns:a16="http://schemas.microsoft.com/office/drawing/2014/main" id="{F0EAB88E-4391-5350-1474-E49BF82C453D}"/>
              </a:ext>
            </a:extLst>
          </p:cNvPr>
          <p:cNvSpPr>
            <a:spLocks noGrp="1" noChangeArrowheads="1"/>
          </p:cNvSpPr>
          <p:nvPr>
            <p:ph type="dt" sz="half" idx="10"/>
          </p:nvPr>
        </p:nvSpPr>
        <p:spPr>
          <a:ln/>
        </p:spPr>
        <p:txBody>
          <a:bodyPr/>
          <a:lstStyle>
            <a:lvl1pPr>
              <a:defRPr/>
            </a:lvl1pPr>
          </a:lstStyle>
          <a:p>
            <a:pPr>
              <a:defRPr/>
            </a:pPr>
            <a:endParaRPr lang="tr-TR" altLang="en-US"/>
          </a:p>
        </p:txBody>
      </p:sp>
      <p:sp>
        <p:nvSpPr>
          <p:cNvPr id="6" name="Rectangle 5">
            <a:extLst>
              <a:ext uri="{FF2B5EF4-FFF2-40B4-BE49-F238E27FC236}">
                <a16:creationId xmlns:a16="http://schemas.microsoft.com/office/drawing/2014/main" id="{802618D2-E565-068E-57E9-0B1D09FDD523}"/>
              </a:ext>
            </a:extLst>
          </p:cNvPr>
          <p:cNvSpPr>
            <a:spLocks noGrp="1" noChangeArrowheads="1"/>
          </p:cNvSpPr>
          <p:nvPr>
            <p:ph type="ftr" sz="quarter" idx="11"/>
          </p:nvPr>
        </p:nvSpPr>
        <p:spPr>
          <a:ln/>
        </p:spPr>
        <p:txBody>
          <a:bodyPr/>
          <a:lstStyle>
            <a:lvl1pPr>
              <a:defRPr/>
            </a:lvl1pPr>
          </a:lstStyle>
          <a:p>
            <a:pPr>
              <a:defRPr/>
            </a:pPr>
            <a:endParaRPr lang="tr-TR" altLang="en-US"/>
          </a:p>
        </p:txBody>
      </p:sp>
      <p:sp>
        <p:nvSpPr>
          <p:cNvPr id="7" name="Rectangle 6">
            <a:extLst>
              <a:ext uri="{FF2B5EF4-FFF2-40B4-BE49-F238E27FC236}">
                <a16:creationId xmlns:a16="http://schemas.microsoft.com/office/drawing/2014/main" id="{E096D1C5-2AC1-F007-80EC-A7C16AAE03B8}"/>
              </a:ext>
            </a:extLst>
          </p:cNvPr>
          <p:cNvSpPr>
            <a:spLocks noGrp="1" noChangeArrowheads="1"/>
          </p:cNvSpPr>
          <p:nvPr>
            <p:ph type="sldNum" sz="quarter" idx="12"/>
          </p:nvPr>
        </p:nvSpPr>
        <p:spPr>
          <a:ln/>
        </p:spPr>
        <p:txBody>
          <a:bodyPr/>
          <a:lstStyle>
            <a:lvl1pPr>
              <a:defRPr/>
            </a:lvl1pPr>
          </a:lstStyle>
          <a:p>
            <a:fld id="{9EE2FE3F-3D8F-4B9D-9756-79D2372881E3}" type="slidenum">
              <a:rPr lang="tr-TR" altLang="en-US"/>
              <a:pPr/>
              <a:t>‹#›</a:t>
            </a:fld>
            <a:endParaRPr lang="tr-TR" altLang="en-US"/>
          </a:p>
        </p:txBody>
      </p:sp>
    </p:spTree>
    <p:extLst>
      <p:ext uri="{BB962C8B-B14F-4D97-AF65-F5344CB8AC3E}">
        <p14:creationId xmlns:p14="http://schemas.microsoft.com/office/powerpoint/2010/main" val="12632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6986B5A-2C66-4989-81A3-2ECC5CC117FE}" type="datetimeFigureOut">
              <a:rPr lang="tr-TR" smtClean="0"/>
              <a:t>05.04.2023</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FCF9419-BFB3-41EB-803A-19A385433981}" type="slidenum">
              <a:rPr lang="tr-TR" smtClean="0"/>
              <a:t>‹#›</a:t>
            </a:fld>
            <a:endParaRPr lang="tr-TR"/>
          </a:p>
        </p:txBody>
      </p:sp>
    </p:spTree>
    <p:extLst>
      <p:ext uri="{BB962C8B-B14F-4D97-AF65-F5344CB8AC3E}">
        <p14:creationId xmlns:p14="http://schemas.microsoft.com/office/powerpoint/2010/main" val="262234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7814"/>
            <a:ext cx="10972800" cy="1139825"/>
          </a:xfrm>
        </p:spPr>
        <p:txBody>
          <a:bodyPr/>
          <a:lstStyle/>
          <a:p>
            <a:r>
              <a:rPr lang="tr-TR"/>
              <a:t>Asıl başlık stili için tıklatın</a:t>
            </a:r>
          </a:p>
        </p:txBody>
      </p:sp>
      <p:sp>
        <p:nvSpPr>
          <p:cNvPr id="3" name="Metin Yer Tutucusu 2"/>
          <p:cNvSpPr>
            <a:spLocks noGrp="1"/>
          </p:cNvSpPr>
          <p:nvPr>
            <p:ph type="body" sz="half" idx="1"/>
          </p:nvPr>
        </p:nvSpPr>
        <p:spPr>
          <a:xfrm>
            <a:off x="609600" y="1600201"/>
            <a:ext cx="5384800" cy="45307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quarter" idx="2"/>
          </p:nvPr>
        </p:nvSpPr>
        <p:spPr>
          <a:xfrm>
            <a:off x="6197600" y="1600201"/>
            <a:ext cx="5384800" cy="21891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İçerik Yer Tutucusu 4"/>
          <p:cNvSpPr>
            <a:spLocks noGrp="1"/>
          </p:cNvSpPr>
          <p:nvPr>
            <p:ph sz="quarter" idx="3"/>
          </p:nvPr>
        </p:nvSpPr>
        <p:spPr>
          <a:xfrm>
            <a:off x="6197600" y="3941763"/>
            <a:ext cx="5384800" cy="218916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Rectangle 4">
            <a:extLst>
              <a:ext uri="{FF2B5EF4-FFF2-40B4-BE49-F238E27FC236}">
                <a16:creationId xmlns:a16="http://schemas.microsoft.com/office/drawing/2014/main" id="{8256DEF3-2AE8-D2F9-C967-38630AE72ECF}"/>
              </a:ext>
            </a:extLst>
          </p:cNvPr>
          <p:cNvSpPr>
            <a:spLocks noGrp="1" noChangeArrowheads="1"/>
          </p:cNvSpPr>
          <p:nvPr>
            <p:ph type="dt" sz="half" idx="10"/>
          </p:nvPr>
        </p:nvSpPr>
        <p:spPr>
          <a:ln/>
        </p:spPr>
        <p:txBody>
          <a:bodyPr/>
          <a:lstStyle>
            <a:lvl1pPr>
              <a:defRPr/>
            </a:lvl1pPr>
          </a:lstStyle>
          <a:p>
            <a:pPr>
              <a:defRPr/>
            </a:pPr>
            <a:endParaRPr lang="tr-TR" altLang="en-US"/>
          </a:p>
        </p:txBody>
      </p:sp>
      <p:sp>
        <p:nvSpPr>
          <p:cNvPr id="7" name="Rectangle 5">
            <a:extLst>
              <a:ext uri="{FF2B5EF4-FFF2-40B4-BE49-F238E27FC236}">
                <a16:creationId xmlns:a16="http://schemas.microsoft.com/office/drawing/2014/main" id="{D043E2EC-FFD2-8F66-281B-8A5F8CFA79A2}"/>
              </a:ext>
            </a:extLst>
          </p:cNvPr>
          <p:cNvSpPr>
            <a:spLocks noGrp="1" noChangeArrowheads="1"/>
          </p:cNvSpPr>
          <p:nvPr>
            <p:ph type="ftr" sz="quarter" idx="11"/>
          </p:nvPr>
        </p:nvSpPr>
        <p:spPr>
          <a:ln/>
        </p:spPr>
        <p:txBody>
          <a:bodyPr/>
          <a:lstStyle>
            <a:lvl1pPr>
              <a:defRPr/>
            </a:lvl1pPr>
          </a:lstStyle>
          <a:p>
            <a:pPr>
              <a:defRPr/>
            </a:pPr>
            <a:endParaRPr lang="tr-TR" altLang="en-US"/>
          </a:p>
        </p:txBody>
      </p:sp>
      <p:sp>
        <p:nvSpPr>
          <p:cNvPr id="8" name="Rectangle 6">
            <a:extLst>
              <a:ext uri="{FF2B5EF4-FFF2-40B4-BE49-F238E27FC236}">
                <a16:creationId xmlns:a16="http://schemas.microsoft.com/office/drawing/2014/main" id="{E7C86319-61D6-A112-31C1-04C13F9433CF}"/>
              </a:ext>
            </a:extLst>
          </p:cNvPr>
          <p:cNvSpPr>
            <a:spLocks noGrp="1" noChangeArrowheads="1"/>
          </p:cNvSpPr>
          <p:nvPr>
            <p:ph type="sldNum" sz="quarter" idx="12"/>
          </p:nvPr>
        </p:nvSpPr>
        <p:spPr>
          <a:ln/>
        </p:spPr>
        <p:txBody>
          <a:bodyPr/>
          <a:lstStyle>
            <a:lvl1pPr>
              <a:defRPr/>
            </a:lvl1pPr>
          </a:lstStyle>
          <a:p>
            <a:fld id="{E84E2D8A-2D50-41BF-82E0-1A69C6356115}" type="slidenum">
              <a:rPr lang="tr-TR" altLang="en-US"/>
              <a:pPr/>
              <a:t>‹#›</a:t>
            </a:fld>
            <a:endParaRPr lang="tr-TR" altLang="en-US"/>
          </a:p>
        </p:txBody>
      </p:sp>
    </p:spTree>
    <p:extLst>
      <p:ext uri="{BB962C8B-B14F-4D97-AF65-F5344CB8AC3E}">
        <p14:creationId xmlns:p14="http://schemas.microsoft.com/office/powerpoint/2010/main" val="2878625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06986B5A-2C66-4989-81A3-2ECC5CC117FE}" type="datetimeFigureOut">
              <a:rPr lang="tr-TR" smtClean="0"/>
              <a:t>05.04.2023</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FCF9419-BFB3-41EB-803A-19A385433981}" type="slidenum">
              <a:rPr lang="tr-TR" smtClean="0"/>
              <a:t>‹#›</a:t>
            </a:fld>
            <a:endParaRPr lang="tr-TR"/>
          </a:p>
        </p:txBody>
      </p:sp>
    </p:spTree>
    <p:extLst>
      <p:ext uri="{BB962C8B-B14F-4D97-AF65-F5344CB8AC3E}">
        <p14:creationId xmlns:p14="http://schemas.microsoft.com/office/powerpoint/2010/main" val="303212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6986B5A-2C66-4989-81A3-2ECC5CC117FE}" type="datetimeFigureOut">
              <a:rPr lang="tr-TR" smtClean="0"/>
              <a:t>05.04.2023</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FCF9419-BFB3-41EB-803A-19A385433981}" type="slidenum">
              <a:rPr lang="tr-TR" smtClean="0"/>
              <a:t>‹#›</a:t>
            </a:fld>
            <a:endParaRPr lang="tr-TR"/>
          </a:p>
        </p:txBody>
      </p:sp>
    </p:spTree>
    <p:extLst>
      <p:ext uri="{BB962C8B-B14F-4D97-AF65-F5344CB8AC3E}">
        <p14:creationId xmlns:p14="http://schemas.microsoft.com/office/powerpoint/2010/main" val="468545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06986B5A-2C66-4989-81A3-2ECC5CC117FE}" type="datetimeFigureOut">
              <a:rPr lang="tr-TR" smtClean="0"/>
              <a:t>05.04.2023</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FCF9419-BFB3-41EB-803A-19A385433981}" type="slidenum">
              <a:rPr lang="tr-TR" smtClean="0"/>
              <a:t>‹#›</a:t>
            </a:fld>
            <a:endParaRPr lang="tr-TR"/>
          </a:p>
        </p:txBody>
      </p:sp>
    </p:spTree>
    <p:extLst>
      <p:ext uri="{BB962C8B-B14F-4D97-AF65-F5344CB8AC3E}">
        <p14:creationId xmlns:p14="http://schemas.microsoft.com/office/powerpoint/2010/main" val="4006353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06986B5A-2C66-4989-81A3-2ECC5CC117FE}" type="datetimeFigureOut">
              <a:rPr lang="tr-TR" smtClean="0"/>
              <a:t>05.04.2023</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FCF9419-BFB3-41EB-803A-19A385433981}" type="slidenum">
              <a:rPr lang="tr-TR" smtClean="0"/>
              <a:t>‹#›</a:t>
            </a:fld>
            <a:endParaRPr lang="tr-TR"/>
          </a:p>
        </p:txBody>
      </p:sp>
    </p:spTree>
    <p:extLst>
      <p:ext uri="{BB962C8B-B14F-4D97-AF65-F5344CB8AC3E}">
        <p14:creationId xmlns:p14="http://schemas.microsoft.com/office/powerpoint/2010/main" val="2748133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986B5A-2C66-4989-81A3-2ECC5CC117FE}" type="datetimeFigureOut">
              <a:rPr lang="tr-TR" smtClean="0"/>
              <a:t>05.04.2023</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FCF9419-BFB3-41EB-803A-19A385433981}" type="slidenum">
              <a:rPr lang="tr-TR" smtClean="0"/>
              <a:t>‹#›</a:t>
            </a:fld>
            <a:endParaRPr lang="tr-TR"/>
          </a:p>
        </p:txBody>
      </p:sp>
    </p:spTree>
    <p:extLst>
      <p:ext uri="{BB962C8B-B14F-4D97-AF65-F5344CB8AC3E}">
        <p14:creationId xmlns:p14="http://schemas.microsoft.com/office/powerpoint/2010/main" val="1970787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06986B5A-2C66-4989-81A3-2ECC5CC117FE}" type="datetimeFigureOut">
              <a:rPr lang="tr-TR" smtClean="0"/>
              <a:t>05.04.2023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FCF9419-BFB3-41EB-803A-19A385433981}" type="slidenum">
              <a:rPr lang="tr-TR" smtClean="0"/>
              <a:t>‹#›</a:t>
            </a:fld>
            <a:endParaRPr lang="tr-TR"/>
          </a:p>
        </p:txBody>
      </p:sp>
    </p:spTree>
    <p:extLst>
      <p:ext uri="{BB962C8B-B14F-4D97-AF65-F5344CB8AC3E}">
        <p14:creationId xmlns:p14="http://schemas.microsoft.com/office/powerpoint/2010/main" val="1144054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06986B5A-2C66-4989-81A3-2ECC5CC117FE}" type="datetimeFigureOut">
              <a:rPr lang="tr-TR" smtClean="0"/>
              <a:t>05.04.2023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FCF9419-BFB3-41EB-803A-19A385433981}" type="slidenum">
              <a:rPr lang="tr-TR" smtClean="0"/>
              <a:t>‹#›</a:t>
            </a:fld>
            <a:endParaRPr lang="tr-TR"/>
          </a:p>
        </p:txBody>
      </p:sp>
    </p:spTree>
    <p:extLst>
      <p:ext uri="{BB962C8B-B14F-4D97-AF65-F5344CB8AC3E}">
        <p14:creationId xmlns:p14="http://schemas.microsoft.com/office/powerpoint/2010/main" val="3957574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6986B5A-2C66-4989-81A3-2ECC5CC117FE}" type="datetimeFigureOut">
              <a:rPr lang="tr-TR" smtClean="0"/>
              <a:t>05.04.2023</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FCF9419-BFB3-41EB-803A-19A385433981}" type="slidenum">
              <a:rPr lang="tr-TR" smtClean="0"/>
              <a:t>‹#›</a:t>
            </a:fld>
            <a:endParaRPr lang="tr-TR"/>
          </a:p>
        </p:txBody>
      </p:sp>
    </p:spTree>
    <p:extLst>
      <p:ext uri="{BB962C8B-B14F-4D97-AF65-F5344CB8AC3E}">
        <p14:creationId xmlns:p14="http://schemas.microsoft.com/office/powerpoint/2010/main" val="450368370"/>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 id="2147483815" r:id="rId19"/>
    <p:sldLayoutId id="2147483816" r:id="rId20"/>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a:extLst>
              <a:ext uri="{FF2B5EF4-FFF2-40B4-BE49-F238E27FC236}">
                <a16:creationId xmlns:a16="http://schemas.microsoft.com/office/drawing/2014/main" id="{B15F84AB-202B-92C8-A3A6-1099334ABA03}"/>
              </a:ext>
            </a:extLst>
          </p:cNvPr>
          <p:cNvSpPr>
            <a:spLocks noGrp="1" noChangeArrowheads="1"/>
          </p:cNvSpPr>
          <p:nvPr>
            <p:ph type="title"/>
          </p:nvPr>
        </p:nvSpPr>
        <p:spPr>
          <a:xfrm>
            <a:off x="1992313" y="503583"/>
            <a:ext cx="8229600" cy="5446643"/>
          </a:xfrm>
        </p:spPr>
        <p:txBody>
          <a:bodyPr>
            <a:normAutofit/>
          </a:bodyPr>
          <a:lstStyle/>
          <a:p>
            <a:pPr eaLnBrk="1" hangingPunct="1"/>
            <a:br>
              <a:rPr lang="tr-TR" sz="3600" b="0" spc="-5" dirty="0">
                <a:latin typeface="Verdana"/>
                <a:cs typeface="Verdana"/>
              </a:rPr>
            </a:br>
            <a:r>
              <a:rPr lang="tr-TR" sz="3600" b="0" spc="-5" dirty="0">
                <a:latin typeface="Verdana"/>
                <a:cs typeface="Verdana"/>
              </a:rPr>
              <a:t>AKUT</a:t>
            </a:r>
            <a:r>
              <a:rPr lang="tr-TR" sz="3600" b="0" spc="-10" dirty="0">
                <a:latin typeface="Verdana"/>
                <a:cs typeface="Verdana"/>
              </a:rPr>
              <a:t> </a:t>
            </a:r>
            <a:r>
              <a:rPr lang="tr-TR" sz="3600" b="0" spc="-5" dirty="0">
                <a:latin typeface="Verdana"/>
                <a:cs typeface="Verdana"/>
              </a:rPr>
              <a:t>ÜST</a:t>
            </a:r>
            <a:r>
              <a:rPr lang="tr-TR" sz="3600" b="0" spc="5" dirty="0">
                <a:latin typeface="Verdana"/>
                <a:cs typeface="Verdana"/>
              </a:rPr>
              <a:t> </a:t>
            </a:r>
            <a:r>
              <a:rPr lang="tr-TR" sz="3600" b="0" spc="-5" dirty="0">
                <a:latin typeface="Verdana"/>
                <a:cs typeface="Verdana"/>
              </a:rPr>
              <a:t>SOLUNUM</a:t>
            </a:r>
            <a:r>
              <a:rPr lang="tr-TR" sz="3600" b="0" dirty="0">
                <a:latin typeface="Verdana"/>
                <a:cs typeface="Verdana"/>
              </a:rPr>
              <a:t> </a:t>
            </a:r>
            <a:r>
              <a:rPr lang="tr-TR" sz="3600" b="0" spc="-10" dirty="0">
                <a:latin typeface="Verdana"/>
                <a:cs typeface="Verdana"/>
              </a:rPr>
              <a:t>YOLU </a:t>
            </a:r>
            <a:r>
              <a:rPr lang="tr-TR" sz="3600" b="0" spc="-1395" dirty="0">
                <a:latin typeface="Verdana"/>
                <a:cs typeface="Verdana"/>
              </a:rPr>
              <a:t> </a:t>
            </a:r>
            <a:r>
              <a:rPr lang="tr-TR" sz="3600" b="0" spc="-5" dirty="0">
                <a:latin typeface="Verdana"/>
                <a:cs typeface="Verdana"/>
              </a:rPr>
              <a:t>ENFEKSİYONLARI</a:t>
            </a:r>
            <a:br>
              <a:rPr lang="tr-TR" sz="3600" b="0" spc="-5" dirty="0">
                <a:latin typeface="Verdana"/>
                <a:cs typeface="Verdana"/>
              </a:rPr>
            </a:br>
            <a:br>
              <a:rPr lang="tr-TR" sz="3600" b="0" spc="-5" dirty="0">
                <a:latin typeface="Verdana"/>
                <a:cs typeface="Verdana"/>
              </a:rPr>
            </a:br>
            <a:br>
              <a:rPr lang="tr-TR" spc="-5" dirty="0">
                <a:latin typeface="Verdana"/>
                <a:cs typeface="Verdana"/>
              </a:rPr>
            </a:br>
            <a:br>
              <a:rPr lang="tr-TR" sz="3600" b="0" spc="-5" dirty="0">
                <a:latin typeface="Verdana"/>
                <a:cs typeface="Verdana"/>
              </a:rPr>
            </a:br>
            <a:r>
              <a:rPr lang="tr-TR" sz="3600" b="0" spc="-5" dirty="0">
                <a:latin typeface="Verdana"/>
                <a:cs typeface="Verdana"/>
              </a:rPr>
              <a:t>Dr. Ferhat FIRAT</a:t>
            </a:r>
            <a:endParaRPr lang="tr-TR" altLang="tr-TR" sz="3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D2089C-23DA-8F0A-3625-C4D04E303C7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9F3DB196-CB81-C11F-FE18-B439EF1BFD73}"/>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BDD0FC73-D272-C81E-5C79-B7B55EA6FAF0}"/>
              </a:ext>
            </a:extLst>
          </p:cNvPr>
          <p:cNvPicPr>
            <a:picLocks noChangeAspect="1"/>
          </p:cNvPicPr>
          <p:nvPr/>
        </p:nvPicPr>
        <p:blipFill>
          <a:blip r:embed="rId2"/>
          <a:stretch>
            <a:fillRect/>
          </a:stretch>
        </p:blipFill>
        <p:spPr>
          <a:xfrm>
            <a:off x="2107095" y="332058"/>
            <a:ext cx="8726263" cy="5579164"/>
          </a:xfrm>
          <a:prstGeom prst="rect">
            <a:avLst/>
          </a:prstGeom>
        </p:spPr>
      </p:pic>
    </p:spTree>
    <p:extLst>
      <p:ext uri="{BB962C8B-B14F-4D97-AF65-F5344CB8AC3E}">
        <p14:creationId xmlns:p14="http://schemas.microsoft.com/office/powerpoint/2010/main" val="1676622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699098"/>
            <a:ext cx="10515600" cy="657616"/>
          </a:xfrm>
          <a:prstGeom prst="rect">
            <a:avLst/>
          </a:prstGeom>
        </p:spPr>
        <p:txBody>
          <a:bodyPr vert="horz" wrap="square" lIns="0" tIns="72136" rIns="0" bIns="0" rtlCol="0" anchor="ctr">
            <a:spAutoFit/>
          </a:bodyPr>
          <a:lstStyle/>
          <a:p>
            <a:pPr marL="12700" marR="5080">
              <a:lnSpc>
                <a:spcPct val="100000"/>
              </a:lnSpc>
              <a:spcBef>
                <a:spcPts val="100"/>
              </a:spcBef>
            </a:pPr>
            <a:r>
              <a:rPr sz="3800" dirty="0">
                <a:latin typeface="Verdana"/>
                <a:cs typeface="Verdana"/>
              </a:rPr>
              <a:t>Akut</a:t>
            </a:r>
            <a:r>
              <a:rPr sz="3800" spc="-15" dirty="0">
                <a:latin typeface="Verdana"/>
                <a:cs typeface="Verdana"/>
              </a:rPr>
              <a:t> </a:t>
            </a:r>
            <a:r>
              <a:rPr sz="3800" dirty="0">
                <a:latin typeface="Verdana"/>
                <a:cs typeface="Verdana"/>
              </a:rPr>
              <a:t>Üst</a:t>
            </a:r>
            <a:r>
              <a:rPr sz="3800" spc="-35" dirty="0">
                <a:latin typeface="Verdana"/>
                <a:cs typeface="Verdana"/>
              </a:rPr>
              <a:t> </a:t>
            </a:r>
            <a:r>
              <a:rPr sz="3800" dirty="0">
                <a:latin typeface="Verdana"/>
                <a:cs typeface="Verdana"/>
              </a:rPr>
              <a:t>Solunum</a:t>
            </a:r>
            <a:r>
              <a:rPr sz="3800" spc="-45" dirty="0">
                <a:latin typeface="Verdana"/>
                <a:cs typeface="Verdana"/>
              </a:rPr>
              <a:t> </a:t>
            </a:r>
            <a:r>
              <a:rPr sz="3800" spc="-5" dirty="0">
                <a:latin typeface="Verdana"/>
                <a:cs typeface="Verdana"/>
              </a:rPr>
              <a:t>Yolu </a:t>
            </a:r>
            <a:r>
              <a:rPr sz="3800" spc="-1320" dirty="0">
                <a:latin typeface="Verdana"/>
                <a:cs typeface="Verdana"/>
              </a:rPr>
              <a:t> </a:t>
            </a:r>
            <a:r>
              <a:rPr sz="3800" spc="-5" dirty="0">
                <a:latin typeface="Verdana"/>
                <a:cs typeface="Verdana"/>
              </a:rPr>
              <a:t>Enfeksiyonları</a:t>
            </a:r>
            <a:endParaRPr sz="3800">
              <a:latin typeface="Verdana"/>
              <a:cs typeface="Verdana"/>
            </a:endParaRPr>
          </a:p>
        </p:txBody>
      </p:sp>
      <p:sp>
        <p:nvSpPr>
          <p:cNvPr id="3" name="object 3"/>
          <p:cNvSpPr txBox="1"/>
          <p:nvPr/>
        </p:nvSpPr>
        <p:spPr>
          <a:xfrm>
            <a:off x="2169669" y="1782902"/>
            <a:ext cx="4176395" cy="3378489"/>
          </a:xfrm>
          <a:prstGeom prst="rect">
            <a:avLst/>
          </a:prstGeom>
        </p:spPr>
        <p:txBody>
          <a:bodyPr vert="horz" wrap="square" lIns="0" tIns="13335" rIns="0" bIns="0" rtlCol="0">
            <a:spAutoFit/>
          </a:bodyPr>
          <a:lstStyle/>
          <a:p>
            <a:pPr marL="481965" marR="5080" indent="-469900">
              <a:spcBef>
                <a:spcPts val="105"/>
              </a:spcBef>
              <a:buClr>
                <a:schemeClr val="tx1"/>
              </a:buClr>
              <a:buFont typeface="Arial" panose="020B0604020202020204" pitchFamily="34" charset="0"/>
              <a:buChar char="•"/>
              <a:tabLst>
                <a:tab pos="482600" algn="l"/>
              </a:tabLst>
            </a:pPr>
            <a:r>
              <a:rPr sz="3200" dirty="0">
                <a:latin typeface="Verdana"/>
                <a:cs typeface="Verdana"/>
              </a:rPr>
              <a:t>Viral</a:t>
            </a:r>
            <a:r>
              <a:rPr sz="3200" spc="-50" dirty="0">
                <a:latin typeface="Verdana"/>
                <a:cs typeface="Verdana"/>
              </a:rPr>
              <a:t> </a:t>
            </a:r>
            <a:r>
              <a:rPr sz="3200" dirty="0">
                <a:latin typeface="Verdana"/>
                <a:cs typeface="Verdana"/>
              </a:rPr>
              <a:t>Üst</a:t>
            </a:r>
            <a:r>
              <a:rPr sz="3200" spc="-45" dirty="0">
                <a:latin typeface="Verdana"/>
                <a:cs typeface="Verdana"/>
              </a:rPr>
              <a:t> </a:t>
            </a:r>
            <a:r>
              <a:rPr sz="3200" dirty="0">
                <a:latin typeface="Verdana"/>
                <a:cs typeface="Verdana"/>
              </a:rPr>
              <a:t>Solunum </a:t>
            </a:r>
            <a:r>
              <a:rPr sz="3200" spc="-1110" dirty="0">
                <a:latin typeface="Verdana"/>
                <a:cs typeface="Verdana"/>
              </a:rPr>
              <a:t> </a:t>
            </a:r>
            <a:r>
              <a:rPr sz="3200" spc="-5" dirty="0">
                <a:latin typeface="Verdana"/>
                <a:cs typeface="Verdana"/>
              </a:rPr>
              <a:t>Yolu</a:t>
            </a:r>
            <a:r>
              <a:rPr sz="3200" spc="-40" dirty="0">
                <a:latin typeface="Verdana"/>
                <a:cs typeface="Verdana"/>
              </a:rPr>
              <a:t> </a:t>
            </a:r>
            <a:r>
              <a:rPr sz="3200" spc="-5" dirty="0">
                <a:latin typeface="Verdana"/>
                <a:cs typeface="Verdana"/>
              </a:rPr>
              <a:t>Enfeksiyonu</a:t>
            </a:r>
            <a:endParaRPr sz="3200" dirty="0">
              <a:latin typeface="Verdana"/>
              <a:cs typeface="Verdana"/>
            </a:endParaRPr>
          </a:p>
          <a:p>
            <a:pPr marL="481965" indent="-469900">
              <a:spcBef>
                <a:spcPts val="770"/>
              </a:spcBef>
              <a:buClr>
                <a:schemeClr val="tx1"/>
              </a:buClr>
              <a:buFont typeface="Arial" panose="020B0604020202020204" pitchFamily="34" charset="0"/>
              <a:buChar char="•"/>
              <a:tabLst>
                <a:tab pos="482600" algn="l"/>
              </a:tabLst>
            </a:pPr>
            <a:r>
              <a:rPr sz="3200" spc="-5" dirty="0">
                <a:latin typeface="Verdana"/>
                <a:cs typeface="Verdana"/>
              </a:rPr>
              <a:t>Tonsillofarenjit</a:t>
            </a:r>
            <a:endParaRPr sz="3200" dirty="0">
              <a:latin typeface="Verdana"/>
              <a:cs typeface="Verdana"/>
            </a:endParaRPr>
          </a:p>
          <a:p>
            <a:pPr marL="481965" indent="-469900">
              <a:spcBef>
                <a:spcPts val="770"/>
              </a:spcBef>
              <a:buClr>
                <a:schemeClr val="tx1"/>
              </a:buClr>
              <a:buFont typeface="Arial" panose="020B0604020202020204" pitchFamily="34" charset="0"/>
              <a:buChar char="•"/>
              <a:tabLst>
                <a:tab pos="482600" algn="l"/>
              </a:tabLst>
            </a:pPr>
            <a:r>
              <a:rPr sz="3200" spc="-5" dirty="0">
                <a:latin typeface="Verdana"/>
                <a:cs typeface="Verdana"/>
              </a:rPr>
              <a:t>Rinosinüzit</a:t>
            </a:r>
            <a:endParaRPr sz="3200" dirty="0">
              <a:latin typeface="Verdana"/>
              <a:cs typeface="Verdana"/>
            </a:endParaRPr>
          </a:p>
          <a:p>
            <a:pPr marL="481965" indent="-469900">
              <a:spcBef>
                <a:spcPts val="770"/>
              </a:spcBef>
              <a:buClr>
                <a:schemeClr val="tx1"/>
              </a:buClr>
              <a:buFont typeface="Arial" panose="020B0604020202020204" pitchFamily="34" charset="0"/>
              <a:buChar char="•"/>
              <a:tabLst>
                <a:tab pos="482600" algn="l"/>
              </a:tabLst>
            </a:pPr>
            <a:r>
              <a:rPr sz="3200" dirty="0">
                <a:latin typeface="Verdana"/>
                <a:cs typeface="Verdana"/>
              </a:rPr>
              <a:t>Akut</a:t>
            </a:r>
            <a:r>
              <a:rPr sz="3200" spc="-35" dirty="0">
                <a:latin typeface="Verdana"/>
                <a:cs typeface="Verdana"/>
              </a:rPr>
              <a:t> </a:t>
            </a:r>
            <a:r>
              <a:rPr sz="3200" spc="-5" dirty="0">
                <a:latin typeface="Verdana"/>
                <a:cs typeface="Verdana"/>
              </a:rPr>
              <a:t>Otitis</a:t>
            </a:r>
            <a:r>
              <a:rPr sz="3200" spc="-20" dirty="0">
                <a:latin typeface="Verdana"/>
                <a:cs typeface="Verdana"/>
              </a:rPr>
              <a:t> </a:t>
            </a:r>
            <a:r>
              <a:rPr sz="3200" spc="-5" dirty="0">
                <a:latin typeface="Verdana"/>
                <a:cs typeface="Verdana"/>
              </a:rPr>
              <a:t>Media</a:t>
            </a:r>
            <a:endParaRPr lang="tr-TR" sz="3200" spc="-5" dirty="0">
              <a:latin typeface="Verdana"/>
              <a:cs typeface="Verdana"/>
            </a:endParaRPr>
          </a:p>
          <a:p>
            <a:pPr marL="481965" indent="-469900">
              <a:spcBef>
                <a:spcPts val="770"/>
              </a:spcBef>
              <a:buClr>
                <a:schemeClr val="tx1"/>
              </a:buClr>
              <a:buFont typeface="Arial" panose="020B0604020202020204" pitchFamily="34" charset="0"/>
              <a:buChar char="•"/>
              <a:tabLst>
                <a:tab pos="482600" algn="l"/>
              </a:tabLst>
            </a:pPr>
            <a:r>
              <a:rPr lang="tr-TR" sz="3200" spc="-5" dirty="0">
                <a:latin typeface="Verdana"/>
                <a:cs typeface="Verdana"/>
              </a:rPr>
              <a:t>Larenjit</a:t>
            </a:r>
            <a:endParaRPr sz="3200" dirty="0">
              <a:latin typeface="Verdana"/>
              <a:cs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77593" y="878789"/>
            <a:ext cx="2574925" cy="605790"/>
          </a:xfrm>
          <a:prstGeom prst="rect">
            <a:avLst/>
          </a:prstGeom>
        </p:spPr>
        <p:txBody>
          <a:bodyPr vert="horz" wrap="square" lIns="0" tIns="13335" rIns="0" bIns="0" rtlCol="0" anchor="ctr">
            <a:spAutoFit/>
          </a:bodyPr>
          <a:lstStyle/>
          <a:p>
            <a:pPr marL="12700">
              <a:lnSpc>
                <a:spcPct val="100000"/>
              </a:lnSpc>
              <a:spcBef>
                <a:spcPts val="105"/>
              </a:spcBef>
            </a:pPr>
            <a:r>
              <a:rPr sz="3800" dirty="0">
                <a:latin typeface="Verdana"/>
                <a:cs typeface="Verdana"/>
              </a:rPr>
              <a:t>Viral</a:t>
            </a:r>
            <a:r>
              <a:rPr sz="3800" spc="-75" dirty="0">
                <a:latin typeface="Verdana"/>
                <a:cs typeface="Verdana"/>
              </a:rPr>
              <a:t> </a:t>
            </a:r>
            <a:r>
              <a:rPr sz="3800" dirty="0">
                <a:latin typeface="Verdana"/>
                <a:cs typeface="Verdana"/>
              </a:rPr>
              <a:t>ÜSYE</a:t>
            </a:r>
            <a:endParaRPr sz="3800">
              <a:latin typeface="Verdana"/>
              <a:cs typeface="Verdana"/>
            </a:endParaRPr>
          </a:p>
        </p:txBody>
      </p:sp>
      <p:sp>
        <p:nvSpPr>
          <p:cNvPr id="3" name="object 3"/>
          <p:cNvSpPr txBox="1"/>
          <p:nvPr/>
        </p:nvSpPr>
        <p:spPr>
          <a:xfrm>
            <a:off x="2169668" y="1716747"/>
            <a:ext cx="7669530" cy="3384260"/>
          </a:xfrm>
          <a:prstGeom prst="rect">
            <a:avLst/>
          </a:prstGeom>
        </p:spPr>
        <p:txBody>
          <a:bodyPr vert="horz" wrap="square" lIns="0" tIns="80010" rIns="0" bIns="0" rtlCol="0">
            <a:spAutoFit/>
          </a:bodyPr>
          <a:lstStyle/>
          <a:p>
            <a:pPr marL="481965" indent="-469900">
              <a:spcBef>
                <a:spcPts val="630"/>
              </a:spcBef>
              <a:buClr>
                <a:schemeClr val="tx1"/>
              </a:buClr>
              <a:buFont typeface="Arial" panose="020B0604020202020204" pitchFamily="34" charset="0"/>
              <a:buChar char="•"/>
              <a:tabLst>
                <a:tab pos="481965" algn="l"/>
                <a:tab pos="482600" algn="l"/>
              </a:tabLst>
            </a:pPr>
            <a:r>
              <a:rPr sz="2200" spc="-5" dirty="0">
                <a:latin typeface="Verdana"/>
                <a:cs typeface="Verdana"/>
              </a:rPr>
              <a:t>Virüslerin neden olduğu</a:t>
            </a:r>
            <a:r>
              <a:rPr sz="2200" spc="15" dirty="0">
                <a:latin typeface="Verdana"/>
                <a:cs typeface="Verdana"/>
              </a:rPr>
              <a:t> </a:t>
            </a:r>
            <a:r>
              <a:rPr sz="2200" spc="-5" dirty="0">
                <a:latin typeface="Verdana"/>
                <a:cs typeface="Verdana"/>
              </a:rPr>
              <a:t>'hafif'</a:t>
            </a:r>
            <a:r>
              <a:rPr sz="2200" spc="10" dirty="0">
                <a:latin typeface="Verdana"/>
                <a:cs typeface="Verdana"/>
              </a:rPr>
              <a:t> </a:t>
            </a:r>
            <a:r>
              <a:rPr sz="2200" spc="-5" dirty="0">
                <a:latin typeface="Verdana"/>
                <a:cs typeface="Verdana"/>
              </a:rPr>
              <a:t>seyirli</a:t>
            </a:r>
            <a:r>
              <a:rPr sz="2200" spc="5" dirty="0">
                <a:latin typeface="Verdana"/>
                <a:cs typeface="Verdana"/>
              </a:rPr>
              <a:t> </a:t>
            </a:r>
            <a:r>
              <a:rPr sz="2200" spc="-5" dirty="0">
                <a:latin typeface="Verdana"/>
                <a:cs typeface="Verdana"/>
              </a:rPr>
              <a:t>bir</a:t>
            </a:r>
            <a:r>
              <a:rPr sz="2200" spc="-15" dirty="0">
                <a:latin typeface="Verdana"/>
                <a:cs typeface="Verdana"/>
              </a:rPr>
              <a:t> </a:t>
            </a:r>
            <a:r>
              <a:rPr sz="2200" spc="-5" dirty="0">
                <a:latin typeface="Verdana"/>
                <a:cs typeface="Verdana"/>
              </a:rPr>
              <a:t>hastalıktır.</a:t>
            </a:r>
            <a:endParaRPr sz="2200" dirty="0">
              <a:latin typeface="Verdana"/>
              <a:cs typeface="Verdana"/>
            </a:endParaRPr>
          </a:p>
          <a:p>
            <a:pPr marL="481965" indent="-469900">
              <a:spcBef>
                <a:spcPts val="530"/>
              </a:spcBef>
              <a:buClr>
                <a:schemeClr val="tx1"/>
              </a:buClr>
              <a:buFont typeface="Arial" panose="020B0604020202020204" pitchFamily="34" charset="0"/>
              <a:buChar char="•"/>
              <a:tabLst>
                <a:tab pos="481965" algn="l"/>
                <a:tab pos="482600" algn="l"/>
              </a:tabLst>
            </a:pPr>
            <a:r>
              <a:rPr sz="2200" spc="-5" dirty="0">
                <a:latin typeface="Verdana"/>
                <a:cs typeface="Verdana"/>
              </a:rPr>
              <a:t>En</a:t>
            </a:r>
            <a:r>
              <a:rPr sz="2200" spc="-10" dirty="0">
                <a:latin typeface="Verdana"/>
                <a:cs typeface="Verdana"/>
              </a:rPr>
              <a:t> </a:t>
            </a:r>
            <a:r>
              <a:rPr sz="2200" spc="-5" dirty="0">
                <a:latin typeface="Verdana"/>
                <a:cs typeface="Verdana"/>
              </a:rPr>
              <a:t>sık</a:t>
            </a:r>
            <a:r>
              <a:rPr sz="2200" dirty="0">
                <a:latin typeface="Verdana"/>
                <a:cs typeface="Verdana"/>
              </a:rPr>
              <a:t> </a:t>
            </a:r>
            <a:r>
              <a:rPr sz="2200" spc="-10" dirty="0">
                <a:latin typeface="Verdana"/>
                <a:cs typeface="Verdana"/>
              </a:rPr>
              <a:t>görülen</a:t>
            </a:r>
            <a:r>
              <a:rPr sz="2200" spc="-5" dirty="0">
                <a:latin typeface="Verdana"/>
                <a:cs typeface="Verdana"/>
              </a:rPr>
              <a:t> akut</a:t>
            </a:r>
            <a:r>
              <a:rPr sz="2200" dirty="0">
                <a:latin typeface="Verdana"/>
                <a:cs typeface="Verdana"/>
              </a:rPr>
              <a:t> </a:t>
            </a:r>
            <a:r>
              <a:rPr sz="2200" spc="-5" dirty="0">
                <a:latin typeface="Verdana"/>
                <a:cs typeface="Verdana"/>
              </a:rPr>
              <a:t>solunum</a:t>
            </a:r>
            <a:r>
              <a:rPr sz="2200" spc="5" dirty="0">
                <a:latin typeface="Verdana"/>
                <a:cs typeface="Verdana"/>
              </a:rPr>
              <a:t> </a:t>
            </a:r>
            <a:r>
              <a:rPr sz="2200" spc="-5" dirty="0">
                <a:latin typeface="Verdana"/>
                <a:cs typeface="Verdana"/>
              </a:rPr>
              <a:t>yolu</a:t>
            </a:r>
            <a:r>
              <a:rPr sz="2200" spc="5" dirty="0">
                <a:latin typeface="Verdana"/>
                <a:cs typeface="Verdana"/>
              </a:rPr>
              <a:t> </a:t>
            </a:r>
            <a:r>
              <a:rPr sz="2200" spc="-5" dirty="0">
                <a:latin typeface="Verdana"/>
                <a:cs typeface="Verdana"/>
              </a:rPr>
              <a:t>enfeksiyonudur.</a:t>
            </a:r>
            <a:endParaRPr sz="2200" dirty="0">
              <a:latin typeface="Verdana"/>
              <a:cs typeface="Verdana"/>
            </a:endParaRPr>
          </a:p>
          <a:p>
            <a:pPr marL="481965" indent="-469900">
              <a:spcBef>
                <a:spcPts val="525"/>
              </a:spcBef>
              <a:buClr>
                <a:schemeClr val="tx1"/>
              </a:buClr>
              <a:buFont typeface="Arial" panose="020B0604020202020204" pitchFamily="34" charset="0"/>
              <a:buChar char="•"/>
              <a:tabLst>
                <a:tab pos="481965" algn="l"/>
                <a:tab pos="482600" algn="l"/>
              </a:tabLst>
            </a:pPr>
            <a:r>
              <a:rPr sz="2200" spc="-10" dirty="0">
                <a:latin typeface="Verdana"/>
                <a:cs typeface="Verdana"/>
              </a:rPr>
              <a:t>Çocuklar</a:t>
            </a:r>
            <a:r>
              <a:rPr sz="2200" spc="10" dirty="0">
                <a:latin typeface="Verdana"/>
                <a:cs typeface="Verdana"/>
              </a:rPr>
              <a:t> </a:t>
            </a:r>
            <a:r>
              <a:rPr sz="2200" spc="-5" dirty="0">
                <a:latin typeface="Verdana"/>
                <a:cs typeface="Verdana"/>
              </a:rPr>
              <a:t>yılda</a:t>
            </a:r>
            <a:r>
              <a:rPr sz="2200" spc="15" dirty="0">
                <a:latin typeface="Verdana"/>
                <a:cs typeface="Verdana"/>
              </a:rPr>
              <a:t> </a:t>
            </a:r>
            <a:r>
              <a:rPr sz="2200" spc="-10" dirty="0">
                <a:latin typeface="Verdana"/>
                <a:cs typeface="Verdana"/>
              </a:rPr>
              <a:t>genellikle</a:t>
            </a:r>
            <a:r>
              <a:rPr sz="2200" spc="25" dirty="0">
                <a:latin typeface="Verdana"/>
                <a:cs typeface="Verdana"/>
              </a:rPr>
              <a:t> </a:t>
            </a:r>
            <a:r>
              <a:rPr sz="2200" spc="-5" dirty="0">
                <a:latin typeface="Verdana"/>
                <a:cs typeface="Verdana"/>
              </a:rPr>
              <a:t>3-8</a:t>
            </a:r>
            <a:r>
              <a:rPr sz="2200" spc="10" dirty="0">
                <a:latin typeface="Verdana"/>
                <a:cs typeface="Verdana"/>
              </a:rPr>
              <a:t> </a:t>
            </a:r>
            <a:r>
              <a:rPr sz="2200" spc="-5" dirty="0">
                <a:latin typeface="Verdana"/>
                <a:cs typeface="Verdana"/>
              </a:rPr>
              <a:t>kez,</a:t>
            </a:r>
            <a:r>
              <a:rPr sz="2200" dirty="0">
                <a:latin typeface="Verdana"/>
                <a:cs typeface="Verdana"/>
              </a:rPr>
              <a:t> </a:t>
            </a:r>
            <a:r>
              <a:rPr sz="2200" spc="-5" dirty="0">
                <a:latin typeface="Verdana"/>
                <a:cs typeface="Verdana"/>
              </a:rPr>
              <a:t>erişkinler</a:t>
            </a:r>
            <a:r>
              <a:rPr sz="2200" spc="20" dirty="0">
                <a:latin typeface="Verdana"/>
                <a:cs typeface="Verdana"/>
              </a:rPr>
              <a:t> </a:t>
            </a:r>
            <a:r>
              <a:rPr sz="2200" spc="-10" dirty="0">
                <a:latin typeface="Verdana"/>
                <a:cs typeface="Verdana"/>
              </a:rPr>
              <a:t>2-5</a:t>
            </a:r>
            <a:endParaRPr sz="2200" dirty="0">
              <a:latin typeface="Verdana"/>
              <a:cs typeface="Verdana"/>
            </a:endParaRPr>
          </a:p>
          <a:p>
            <a:pPr marL="824865" indent="-342900">
              <a:spcBef>
                <a:spcPts val="5"/>
              </a:spcBef>
              <a:buClr>
                <a:schemeClr val="tx1"/>
              </a:buClr>
              <a:buFont typeface="Arial" panose="020B0604020202020204" pitchFamily="34" charset="0"/>
              <a:buChar char="•"/>
            </a:pPr>
            <a:r>
              <a:rPr sz="2200" spc="-10" dirty="0">
                <a:latin typeface="Verdana"/>
                <a:cs typeface="Verdana"/>
              </a:rPr>
              <a:t>defa</a:t>
            </a:r>
            <a:r>
              <a:rPr sz="2200" spc="20" dirty="0">
                <a:latin typeface="Verdana"/>
                <a:cs typeface="Verdana"/>
              </a:rPr>
              <a:t> </a:t>
            </a:r>
            <a:r>
              <a:rPr sz="2200" spc="-5" dirty="0">
                <a:latin typeface="Verdana"/>
                <a:cs typeface="Verdana"/>
              </a:rPr>
              <a:t>soğuk</a:t>
            </a:r>
            <a:r>
              <a:rPr sz="2200" spc="5" dirty="0">
                <a:latin typeface="Verdana"/>
                <a:cs typeface="Verdana"/>
              </a:rPr>
              <a:t> </a:t>
            </a:r>
            <a:r>
              <a:rPr sz="2200" spc="-5" dirty="0">
                <a:latin typeface="Verdana"/>
                <a:cs typeface="Verdana"/>
              </a:rPr>
              <a:t>algınlığı</a:t>
            </a:r>
            <a:r>
              <a:rPr sz="2200" dirty="0">
                <a:latin typeface="Verdana"/>
                <a:cs typeface="Verdana"/>
              </a:rPr>
              <a:t> </a:t>
            </a:r>
            <a:r>
              <a:rPr sz="2200" spc="-10" dirty="0">
                <a:latin typeface="Verdana"/>
                <a:cs typeface="Verdana"/>
              </a:rPr>
              <a:t>geçirebilir.</a:t>
            </a:r>
            <a:endParaRPr sz="2200" dirty="0">
              <a:latin typeface="Verdana"/>
              <a:cs typeface="Verdana"/>
            </a:endParaRPr>
          </a:p>
          <a:p>
            <a:pPr marL="481965" marR="212090" indent="-469900">
              <a:spcBef>
                <a:spcPts val="525"/>
              </a:spcBef>
              <a:buClr>
                <a:schemeClr val="tx1"/>
              </a:buClr>
              <a:buFont typeface="Arial" panose="020B0604020202020204" pitchFamily="34" charset="0"/>
              <a:buChar char="•"/>
              <a:tabLst>
                <a:tab pos="481965" algn="l"/>
                <a:tab pos="482600" algn="l"/>
              </a:tabLst>
            </a:pPr>
            <a:r>
              <a:rPr sz="2200" spc="-5" dirty="0">
                <a:latin typeface="Verdana"/>
                <a:cs typeface="Verdana"/>
              </a:rPr>
              <a:t>Kreş</a:t>
            </a:r>
            <a:r>
              <a:rPr sz="2200" spc="10" dirty="0">
                <a:latin typeface="Verdana"/>
                <a:cs typeface="Verdana"/>
              </a:rPr>
              <a:t> </a:t>
            </a:r>
            <a:r>
              <a:rPr sz="2200" spc="-5" dirty="0">
                <a:latin typeface="Verdana"/>
                <a:cs typeface="Verdana"/>
              </a:rPr>
              <a:t>ve</a:t>
            </a:r>
            <a:r>
              <a:rPr sz="2200" spc="5" dirty="0">
                <a:latin typeface="Verdana"/>
                <a:cs typeface="Verdana"/>
              </a:rPr>
              <a:t> </a:t>
            </a:r>
            <a:r>
              <a:rPr sz="2200" spc="-5" dirty="0">
                <a:latin typeface="Verdana"/>
                <a:cs typeface="Verdana"/>
              </a:rPr>
              <a:t>okula</a:t>
            </a:r>
            <a:r>
              <a:rPr sz="2200" spc="20" dirty="0">
                <a:latin typeface="Verdana"/>
                <a:cs typeface="Verdana"/>
              </a:rPr>
              <a:t> </a:t>
            </a:r>
            <a:r>
              <a:rPr sz="2200" spc="-10" dirty="0">
                <a:latin typeface="Verdana"/>
                <a:cs typeface="Verdana"/>
              </a:rPr>
              <a:t>giden</a:t>
            </a:r>
            <a:r>
              <a:rPr sz="2200" spc="-5" dirty="0">
                <a:latin typeface="Verdana"/>
                <a:cs typeface="Verdana"/>
              </a:rPr>
              <a:t> çocuklarda</a:t>
            </a:r>
            <a:r>
              <a:rPr sz="2200" spc="55" dirty="0">
                <a:latin typeface="Verdana"/>
                <a:cs typeface="Verdana"/>
              </a:rPr>
              <a:t> </a:t>
            </a:r>
            <a:r>
              <a:rPr sz="2200" spc="-5" dirty="0">
                <a:latin typeface="Verdana"/>
                <a:cs typeface="Verdana"/>
              </a:rPr>
              <a:t>özellikle</a:t>
            </a:r>
            <a:r>
              <a:rPr sz="2200" spc="15" dirty="0">
                <a:latin typeface="Verdana"/>
                <a:cs typeface="Verdana"/>
              </a:rPr>
              <a:t> </a:t>
            </a:r>
            <a:r>
              <a:rPr sz="2200" spc="-10" dirty="0">
                <a:latin typeface="Verdana"/>
                <a:cs typeface="Verdana"/>
              </a:rPr>
              <a:t>kreşin</a:t>
            </a:r>
            <a:r>
              <a:rPr sz="2200" spc="15" dirty="0">
                <a:latin typeface="Verdana"/>
                <a:cs typeface="Verdana"/>
              </a:rPr>
              <a:t> </a:t>
            </a:r>
            <a:r>
              <a:rPr sz="2200" spc="-10" dirty="0">
                <a:latin typeface="Verdana"/>
                <a:cs typeface="Verdana"/>
              </a:rPr>
              <a:t>ilk </a:t>
            </a:r>
            <a:r>
              <a:rPr sz="2200" spc="-755" dirty="0">
                <a:latin typeface="Verdana"/>
                <a:cs typeface="Verdana"/>
              </a:rPr>
              <a:t> </a:t>
            </a:r>
            <a:r>
              <a:rPr sz="2200" spc="-10" dirty="0">
                <a:latin typeface="Verdana"/>
                <a:cs typeface="Verdana"/>
              </a:rPr>
              <a:t>yıllarında</a:t>
            </a:r>
            <a:r>
              <a:rPr sz="2200" spc="5" dirty="0">
                <a:latin typeface="Verdana"/>
                <a:cs typeface="Verdana"/>
              </a:rPr>
              <a:t> </a:t>
            </a:r>
            <a:r>
              <a:rPr sz="2200" spc="-10" dirty="0">
                <a:latin typeface="Verdana"/>
                <a:cs typeface="Verdana"/>
              </a:rPr>
              <a:t>daha</a:t>
            </a:r>
            <a:r>
              <a:rPr sz="2200" spc="15" dirty="0">
                <a:latin typeface="Verdana"/>
                <a:cs typeface="Verdana"/>
              </a:rPr>
              <a:t> </a:t>
            </a:r>
            <a:r>
              <a:rPr sz="2200" spc="-5" dirty="0">
                <a:latin typeface="Verdana"/>
                <a:cs typeface="Verdana"/>
              </a:rPr>
              <a:t>sık </a:t>
            </a:r>
            <a:r>
              <a:rPr sz="2200" spc="-10" dirty="0">
                <a:latin typeface="Verdana"/>
                <a:cs typeface="Verdana"/>
              </a:rPr>
              <a:t>görülür.</a:t>
            </a:r>
            <a:endParaRPr sz="2200" dirty="0">
              <a:latin typeface="Verdana"/>
              <a:cs typeface="Verdana"/>
            </a:endParaRPr>
          </a:p>
          <a:p>
            <a:pPr marL="481965" marR="684530" indent="-469900">
              <a:spcBef>
                <a:spcPts val="530"/>
              </a:spcBef>
              <a:buClr>
                <a:schemeClr val="tx1"/>
              </a:buClr>
              <a:buFont typeface="Arial" panose="020B0604020202020204" pitchFamily="34" charset="0"/>
              <a:buChar char="•"/>
              <a:tabLst>
                <a:tab pos="481965" algn="l"/>
                <a:tab pos="482600" algn="l"/>
              </a:tabLst>
            </a:pPr>
            <a:r>
              <a:rPr sz="2200" spc="-5" dirty="0">
                <a:latin typeface="Verdana"/>
                <a:cs typeface="Verdana"/>
              </a:rPr>
              <a:t>Kötü</a:t>
            </a:r>
            <a:r>
              <a:rPr sz="2200" spc="5" dirty="0">
                <a:latin typeface="Verdana"/>
                <a:cs typeface="Verdana"/>
              </a:rPr>
              <a:t> </a:t>
            </a:r>
            <a:r>
              <a:rPr sz="2200" spc="-5" dirty="0">
                <a:latin typeface="Verdana"/>
                <a:cs typeface="Verdana"/>
              </a:rPr>
              <a:t>havalandırma,</a:t>
            </a:r>
            <a:r>
              <a:rPr sz="2200" spc="15" dirty="0">
                <a:latin typeface="Verdana"/>
                <a:cs typeface="Verdana"/>
              </a:rPr>
              <a:t> </a:t>
            </a:r>
            <a:r>
              <a:rPr sz="2200" spc="-10" dirty="0">
                <a:latin typeface="Verdana"/>
                <a:cs typeface="Verdana"/>
              </a:rPr>
              <a:t>güneş</a:t>
            </a:r>
            <a:r>
              <a:rPr sz="2200" spc="10" dirty="0">
                <a:latin typeface="Verdana"/>
                <a:cs typeface="Verdana"/>
              </a:rPr>
              <a:t> </a:t>
            </a:r>
            <a:r>
              <a:rPr sz="2200" spc="-5" dirty="0">
                <a:latin typeface="Verdana"/>
                <a:cs typeface="Verdana"/>
              </a:rPr>
              <a:t>ışınlarının</a:t>
            </a:r>
            <a:r>
              <a:rPr sz="2200" dirty="0">
                <a:latin typeface="Verdana"/>
                <a:cs typeface="Verdana"/>
              </a:rPr>
              <a:t> </a:t>
            </a:r>
            <a:r>
              <a:rPr sz="2200" spc="-5" dirty="0">
                <a:latin typeface="Verdana"/>
                <a:cs typeface="Verdana"/>
              </a:rPr>
              <a:t>az</a:t>
            </a:r>
            <a:r>
              <a:rPr sz="2200" dirty="0">
                <a:latin typeface="Verdana"/>
                <a:cs typeface="Verdana"/>
              </a:rPr>
              <a:t> </a:t>
            </a:r>
            <a:r>
              <a:rPr sz="2200" spc="-5" dirty="0">
                <a:latin typeface="Verdana"/>
                <a:cs typeface="Verdana"/>
              </a:rPr>
              <a:t>oluşu, </a:t>
            </a:r>
            <a:r>
              <a:rPr sz="2200" spc="-755" dirty="0">
                <a:latin typeface="Verdana"/>
                <a:cs typeface="Verdana"/>
              </a:rPr>
              <a:t> </a:t>
            </a:r>
            <a:r>
              <a:rPr sz="2200" spc="-10" dirty="0">
                <a:latin typeface="Verdana"/>
                <a:cs typeface="Verdana"/>
              </a:rPr>
              <a:t>toplu</a:t>
            </a:r>
            <a:r>
              <a:rPr sz="2200" spc="-5" dirty="0">
                <a:latin typeface="Verdana"/>
                <a:cs typeface="Verdana"/>
              </a:rPr>
              <a:t> yaşam</a:t>
            </a:r>
            <a:r>
              <a:rPr sz="2200" spc="25" dirty="0">
                <a:latin typeface="Verdana"/>
                <a:cs typeface="Verdana"/>
              </a:rPr>
              <a:t> </a:t>
            </a:r>
            <a:r>
              <a:rPr sz="2200" spc="-10" dirty="0">
                <a:latin typeface="Verdana"/>
                <a:cs typeface="Verdana"/>
              </a:rPr>
              <a:t>gibi</a:t>
            </a:r>
            <a:r>
              <a:rPr sz="2200" spc="15" dirty="0">
                <a:latin typeface="Verdana"/>
                <a:cs typeface="Verdana"/>
              </a:rPr>
              <a:t> </a:t>
            </a:r>
            <a:r>
              <a:rPr sz="2200" spc="-10" dirty="0">
                <a:latin typeface="Verdana"/>
                <a:cs typeface="Verdana"/>
              </a:rPr>
              <a:t>faktörler</a:t>
            </a:r>
            <a:r>
              <a:rPr sz="2200" spc="5" dirty="0">
                <a:latin typeface="Verdana"/>
                <a:cs typeface="Verdana"/>
              </a:rPr>
              <a:t> </a:t>
            </a:r>
            <a:r>
              <a:rPr sz="2200" spc="-5" dirty="0">
                <a:latin typeface="Verdana"/>
                <a:cs typeface="Verdana"/>
              </a:rPr>
              <a:t>soğuk</a:t>
            </a:r>
            <a:r>
              <a:rPr sz="2200" spc="25" dirty="0">
                <a:latin typeface="Verdana"/>
                <a:cs typeface="Verdana"/>
              </a:rPr>
              <a:t> </a:t>
            </a:r>
            <a:r>
              <a:rPr sz="2200" spc="-5" dirty="0">
                <a:latin typeface="Verdana"/>
                <a:cs typeface="Verdana"/>
              </a:rPr>
              <a:t>algınlığı </a:t>
            </a:r>
            <a:r>
              <a:rPr sz="2200" dirty="0">
                <a:latin typeface="Verdana"/>
                <a:cs typeface="Verdana"/>
              </a:rPr>
              <a:t> </a:t>
            </a:r>
            <a:r>
              <a:rPr sz="2200" spc="-10" dirty="0">
                <a:latin typeface="Verdana"/>
                <a:cs typeface="Verdana"/>
              </a:rPr>
              <a:t>gelişmesini</a:t>
            </a:r>
            <a:r>
              <a:rPr sz="2200" spc="25" dirty="0">
                <a:latin typeface="Verdana"/>
                <a:cs typeface="Verdana"/>
              </a:rPr>
              <a:t> </a:t>
            </a:r>
            <a:r>
              <a:rPr sz="2200" spc="-10" dirty="0" err="1">
                <a:latin typeface="Verdana"/>
                <a:cs typeface="Verdana"/>
              </a:rPr>
              <a:t>kolaylaştırır</a:t>
            </a:r>
            <a:r>
              <a:rPr sz="2200" spc="-10" dirty="0">
                <a:latin typeface="Verdana"/>
                <a:cs typeface="Verdana"/>
              </a:rPr>
              <a:t>.</a:t>
            </a:r>
            <a:endParaRPr sz="2200" dirty="0">
              <a:latin typeface="Verdana"/>
              <a:cs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77593" y="878789"/>
            <a:ext cx="3738245" cy="605790"/>
          </a:xfrm>
          <a:prstGeom prst="rect">
            <a:avLst/>
          </a:prstGeom>
        </p:spPr>
        <p:txBody>
          <a:bodyPr vert="horz" wrap="square" lIns="0" tIns="13335" rIns="0" bIns="0" rtlCol="0" anchor="ctr">
            <a:spAutoFit/>
          </a:bodyPr>
          <a:lstStyle/>
          <a:p>
            <a:pPr marL="12700">
              <a:lnSpc>
                <a:spcPct val="100000"/>
              </a:lnSpc>
              <a:spcBef>
                <a:spcPts val="105"/>
              </a:spcBef>
            </a:pPr>
            <a:r>
              <a:rPr sz="3800" dirty="0">
                <a:latin typeface="Verdana"/>
                <a:cs typeface="Verdana"/>
              </a:rPr>
              <a:t>Bulaşma</a:t>
            </a:r>
            <a:r>
              <a:rPr sz="3800" spc="-80" dirty="0">
                <a:latin typeface="Verdana"/>
                <a:cs typeface="Verdana"/>
              </a:rPr>
              <a:t> </a:t>
            </a:r>
            <a:r>
              <a:rPr sz="3800" spc="-5" dirty="0">
                <a:latin typeface="Verdana"/>
                <a:cs typeface="Verdana"/>
              </a:rPr>
              <a:t>yolları</a:t>
            </a:r>
            <a:endParaRPr sz="3800">
              <a:latin typeface="Verdana"/>
              <a:cs typeface="Verdana"/>
            </a:endParaRPr>
          </a:p>
        </p:txBody>
      </p:sp>
      <p:sp>
        <p:nvSpPr>
          <p:cNvPr id="3" name="object 3"/>
          <p:cNvSpPr txBox="1"/>
          <p:nvPr/>
        </p:nvSpPr>
        <p:spPr>
          <a:xfrm>
            <a:off x="2169668" y="1782902"/>
            <a:ext cx="7802880" cy="3953510"/>
          </a:xfrm>
          <a:prstGeom prst="rect">
            <a:avLst/>
          </a:prstGeom>
        </p:spPr>
        <p:txBody>
          <a:bodyPr vert="horz" wrap="square" lIns="0" tIns="12700" rIns="0" bIns="0" rtlCol="0">
            <a:spAutoFit/>
          </a:bodyPr>
          <a:lstStyle/>
          <a:p>
            <a:pPr marL="481965" marR="581025" indent="-469900">
              <a:spcBef>
                <a:spcPts val="100"/>
              </a:spcBef>
              <a:buClr>
                <a:schemeClr val="tx1"/>
              </a:buClr>
              <a:buFont typeface="Arial" panose="020B0604020202020204" pitchFamily="34" charset="0"/>
              <a:buChar char="•"/>
              <a:tabLst>
                <a:tab pos="482600" algn="l"/>
              </a:tabLst>
            </a:pPr>
            <a:r>
              <a:rPr sz="3000" spc="-5" dirty="0">
                <a:latin typeface="Verdana"/>
                <a:cs typeface="Verdana"/>
              </a:rPr>
              <a:t>Damlacık yolu (İnfluenza bulaşında </a:t>
            </a:r>
            <a:r>
              <a:rPr sz="3000" spc="-1040" dirty="0">
                <a:latin typeface="Verdana"/>
                <a:cs typeface="Verdana"/>
              </a:rPr>
              <a:t> </a:t>
            </a:r>
            <a:r>
              <a:rPr sz="3000" dirty="0">
                <a:latin typeface="Verdana"/>
                <a:cs typeface="Verdana"/>
              </a:rPr>
              <a:t>sık)</a:t>
            </a:r>
          </a:p>
          <a:p>
            <a:pPr marL="481965" indent="-469900">
              <a:spcBef>
                <a:spcPts val="725"/>
              </a:spcBef>
              <a:buClr>
                <a:schemeClr val="tx1"/>
              </a:buClr>
              <a:buFont typeface="Arial" panose="020B0604020202020204" pitchFamily="34" charset="0"/>
              <a:buChar char="•"/>
              <a:tabLst>
                <a:tab pos="482600" algn="l"/>
              </a:tabLst>
            </a:pPr>
            <a:r>
              <a:rPr sz="3000" dirty="0">
                <a:latin typeface="Verdana"/>
                <a:cs typeface="Verdana"/>
              </a:rPr>
              <a:t>Ellerle</a:t>
            </a:r>
            <a:r>
              <a:rPr sz="3000" spc="-80" dirty="0">
                <a:latin typeface="Verdana"/>
                <a:cs typeface="Verdana"/>
              </a:rPr>
              <a:t> </a:t>
            </a:r>
            <a:r>
              <a:rPr sz="3000" spc="-5" dirty="0">
                <a:latin typeface="Verdana"/>
                <a:cs typeface="Verdana"/>
              </a:rPr>
              <a:t>bulaş</a:t>
            </a:r>
            <a:endParaRPr sz="3000" dirty="0">
              <a:latin typeface="Verdana"/>
              <a:cs typeface="Verdana"/>
            </a:endParaRPr>
          </a:p>
          <a:p>
            <a:pPr marL="940435" marR="5080" lvl="1" indent="-457200">
              <a:spcBef>
                <a:spcPts val="625"/>
              </a:spcBef>
              <a:buClr>
                <a:schemeClr val="tx1"/>
              </a:buClr>
              <a:buFont typeface="Arial" panose="020B0604020202020204" pitchFamily="34" charset="0"/>
              <a:buChar char="•"/>
              <a:tabLst>
                <a:tab pos="920750" algn="l"/>
                <a:tab pos="921385" algn="l"/>
              </a:tabLst>
            </a:pPr>
            <a:r>
              <a:rPr sz="2600" dirty="0">
                <a:latin typeface="Verdana"/>
                <a:cs typeface="Verdana"/>
              </a:rPr>
              <a:t>Kirli</a:t>
            </a:r>
            <a:r>
              <a:rPr sz="2600" spc="-25" dirty="0">
                <a:latin typeface="Verdana"/>
                <a:cs typeface="Verdana"/>
              </a:rPr>
              <a:t> </a:t>
            </a:r>
            <a:r>
              <a:rPr sz="2600" dirty="0">
                <a:latin typeface="Verdana"/>
                <a:cs typeface="Verdana"/>
              </a:rPr>
              <a:t>ellerle</a:t>
            </a:r>
            <a:r>
              <a:rPr sz="2600" spc="-25" dirty="0">
                <a:latin typeface="Verdana"/>
                <a:cs typeface="Verdana"/>
              </a:rPr>
              <a:t> </a:t>
            </a:r>
            <a:r>
              <a:rPr sz="2600" spc="-5" dirty="0">
                <a:latin typeface="Verdana"/>
                <a:cs typeface="Verdana"/>
              </a:rPr>
              <a:t>direkt</a:t>
            </a:r>
            <a:r>
              <a:rPr sz="2600" dirty="0">
                <a:latin typeface="Verdana"/>
                <a:cs typeface="Verdana"/>
              </a:rPr>
              <a:t> </a:t>
            </a:r>
            <a:r>
              <a:rPr sz="2600" spc="-5" dirty="0">
                <a:latin typeface="Verdana"/>
                <a:cs typeface="Verdana"/>
              </a:rPr>
              <a:t>temas</a:t>
            </a:r>
            <a:r>
              <a:rPr sz="2600" spc="-30" dirty="0">
                <a:latin typeface="Verdana"/>
                <a:cs typeface="Verdana"/>
              </a:rPr>
              <a:t> </a:t>
            </a:r>
            <a:r>
              <a:rPr sz="2600" dirty="0">
                <a:latin typeface="Verdana"/>
                <a:cs typeface="Verdana"/>
              </a:rPr>
              <a:t>ya</a:t>
            </a:r>
            <a:r>
              <a:rPr sz="2600" spc="-10" dirty="0">
                <a:latin typeface="Verdana"/>
                <a:cs typeface="Verdana"/>
              </a:rPr>
              <a:t> </a:t>
            </a:r>
            <a:r>
              <a:rPr sz="2600" spc="-5" dirty="0">
                <a:latin typeface="Verdana"/>
                <a:cs typeface="Verdana"/>
              </a:rPr>
              <a:t>da</a:t>
            </a:r>
            <a:r>
              <a:rPr sz="2600" dirty="0">
                <a:latin typeface="Verdana"/>
                <a:cs typeface="Verdana"/>
              </a:rPr>
              <a:t> kontamine </a:t>
            </a:r>
            <a:r>
              <a:rPr sz="2600" spc="-894" dirty="0">
                <a:latin typeface="Verdana"/>
                <a:cs typeface="Verdana"/>
              </a:rPr>
              <a:t> </a:t>
            </a:r>
            <a:r>
              <a:rPr sz="2600" spc="-5" dirty="0">
                <a:latin typeface="Verdana"/>
                <a:cs typeface="Verdana"/>
              </a:rPr>
              <a:t>yüzeylere </a:t>
            </a:r>
            <a:r>
              <a:rPr sz="2600" dirty="0">
                <a:latin typeface="Verdana"/>
                <a:cs typeface="Verdana"/>
              </a:rPr>
              <a:t>el </a:t>
            </a:r>
            <a:r>
              <a:rPr sz="2600" spc="-5" dirty="0">
                <a:latin typeface="Verdana"/>
                <a:cs typeface="Verdana"/>
              </a:rPr>
              <a:t>teması</a:t>
            </a:r>
            <a:endParaRPr sz="2600" dirty="0">
              <a:latin typeface="Verdana"/>
              <a:cs typeface="Verdana"/>
            </a:endParaRPr>
          </a:p>
          <a:p>
            <a:pPr marL="481965" marR="1079500" indent="-469900">
              <a:spcBef>
                <a:spcPts val="720"/>
              </a:spcBef>
              <a:buClr>
                <a:schemeClr val="tx1"/>
              </a:buClr>
              <a:buFont typeface="Arial" panose="020B0604020202020204" pitchFamily="34" charset="0"/>
              <a:buChar char="•"/>
              <a:tabLst>
                <a:tab pos="482600" algn="l"/>
              </a:tabLst>
            </a:pPr>
            <a:r>
              <a:rPr sz="3000" spc="-5" dirty="0">
                <a:latin typeface="Verdana"/>
                <a:cs typeface="Verdana"/>
              </a:rPr>
              <a:t>Küçük </a:t>
            </a:r>
            <a:r>
              <a:rPr sz="3000" dirty="0">
                <a:latin typeface="Verdana"/>
                <a:cs typeface="Verdana"/>
              </a:rPr>
              <a:t>aerosoller </a:t>
            </a:r>
            <a:r>
              <a:rPr sz="3000" spc="-5" dirty="0">
                <a:latin typeface="Verdana"/>
                <a:cs typeface="Verdana"/>
              </a:rPr>
              <a:t>(RSV bulaşında </a:t>
            </a:r>
            <a:r>
              <a:rPr sz="3000" spc="-1040" dirty="0">
                <a:latin typeface="Verdana"/>
                <a:cs typeface="Verdana"/>
              </a:rPr>
              <a:t> </a:t>
            </a:r>
            <a:r>
              <a:rPr sz="3000" dirty="0">
                <a:latin typeface="Verdana"/>
                <a:cs typeface="Verdana"/>
              </a:rPr>
              <a:t>önemli)</a:t>
            </a:r>
          </a:p>
          <a:p>
            <a:pPr marL="481965" indent="-469900">
              <a:spcBef>
                <a:spcPts val="775"/>
              </a:spcBef>
              <a:buClr>
                <a:schemeClr val="tx1"/>
              </a:buClr>
              <a:buFont typeface="Arial" panose="020B0604020202020204" pitchFamily="34" charset="0"/>
              <a:buChar char="•"/>
              <a:tabLst>
                <a:tab pos="482600" algn="l"/>
              </a:tabLst>
            </a:pPr>
            <a:r>
              <a:rPr sz="3200" dirty="0">
                <a:latin typeface="Verdana"/>
                <a:cs typeface="Verdana"/>
              </a:rPr>
              <a:t>İnkubasyon</a:t>
            </a:r>
            <a:r>
              <a:rPr sz="3200" spc="-15" dirty="0">
                <a:latin typeface="Verdana"/>
                <a:cs typeface="Verdana"/>
              </a:rPr>
              <a:t> </a:t>
            </a:r>
            <a:r>
              <a:rPr sz="3200" dirty="0">
                <a:latin typeface="Verdana"/>
                <a:cs typeface="Verdana"/>
              </a:rPr>
              <a:t>süresi:</a:t>
            </a:r>
            <a:r>
              <a:rPr sz="3200" spc="-35" dirty="0">
                <a:latin typeface="Verdana"/>
                <a:cs typeface="Verdana"/>
              </a:rPr>
              <a:t> </a:t>
            </a:r>
            <a:r>
              <a:rPr sz="3200" dirty="0">
                <a:latin typeface="Verdana"/>
                <a:cs typeface="Verdana"/>
              </a:rPr>
              <a:t>24-72</a:t>
            </a:r>
            <a:r>
              <a:rPr sz="3200" spc="-35" dirty="0">
                <a:latin typeface="Verdana"/>
                <a:cs typeface="Verdana"/>
              </a:rPr>
              <a:t> </a:t>
            </a:r>
            <a:r>
              <a:rPr sz="3200" spc="-5" dirty="0">
                <a:latin typeface="Verdana"/>
                <a:cs typeface="Verdana"/>
              </a:rPr>
              <a:t>saat</a:t>
            </a:r>
            <a:endParaRPr sz="3200" dirty="0">
              <a:latin typeface="Verdana"/>
              <a:cs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77592" y="878789"/>
            <a:ext cx="2068830" cy="605790"/>
          </a:xfrm>
          <a:prstGeom prst="rect">
            <a:avLst/>
          </a:prstGeom>
        </p:spPr>
        <p:txBody>
          <a:bodyPr vert="horz" wrap="square" lIns="0" tIns="13335" rIns="0" bIns="0" rtlCol="0" anchor="ctr">
            <a:spAutoFit/>
          </a:bodyPr>
          <a:lstStyle/>
          <a:p>
            <a:pPr marL="12700">
              <a:lnSpc>
                <a:spcPct val="100000"/>
              </a:lnSpc>
              <a:spcBef>
                <a:spcPts val="105"/>
              </a:spcBef>
            </a:pPr>
            <a:r>
              <a:rPr sz="3800" dirty="0">
                <a:latin typeface="Verdana"/>
                <a:cs typeface="Verdana"/>
              </a:rPr>
              <a:t>Belirtiler</a:t>
            </a:r>
            <a:endParaRPr sz="3800">
              <a:latin typeface="Verdana"/>
              <a:cs typeface="Verdana"/>
            </a:endParaRPr>
          </a:p>
        </p:txBody>
      </p:sp>
      <p:sp>
        <p:nvSpPr>
          <p:cNvPr id="3" name="object 3"/>
          <p:cNvSpPr txBox="1"/>
          <p:nvPr/>
        </p:nvSpPr>
        <p:spPr>
          <a:xfrm>
            <a:off x="2169668" y="1713211"/>
            <a:ext cx="7495540" cy="3774751"/>
          </a:xfrm>
          <a:prstGeom prst="rect">
            <a:avLst/>
          </a:prstGeom>
        </p:spPr>
        <p:txBody>
          <a:bodyPr vert="horz" wrap="square" lIns="0" tIns="47625" rIns="0" bIns="0" rtlCol="0">
            <a:spAutoFit/>
          </a:bodyPr>
          <a:lstStyle/>
          <a:p>
            <a:pPr marL="481965" indent="-469900">
              <a:spcBef>
                <a:spcPts val="375"/>
              </a:spcBef>
              <a:buClr>
                <a:schemeClr val="tx1"/>
              </a:buClr>
              <a:buFont typeface="Arial" panose="020B0604020202020204" pitchFamily="34" charset="0"/>
              <a:buChar char="•"/>
              <a:tabLst>
                <a:tab pos="481965" algn="l"/>
                <a:tab pos="482600" algn="l"/>
              </a:tabLst>
            </a:pPr>
            <a:r>
              <a:rPr sz="2400" spc="-5" dirty="0">
                <a:latin typeface="Verdana"/>
                <a:cs typeface="Verdana"/>
              </a:rPr>
              <a:t>burun</a:t>
            </a:r>
            <a:r>
              <a:rPr sz="2400" spc="-40" dirty="0">
                <a:latin typeface="Verdana"/>
                <a:cs typeface="Verdana"/>
              </a:rPr>
              <a:t> </a:t>
            </a:r>
            <a:r>
              <a:rPr sz="2400" dirty="0">
                <a:latin typeface="Verdana"/>
                <a:cs typeface="Verdana"/>
              </a:rPr>
              <a:t>akıntısı</a:t>
            </a:r>
          </a:p>
          <a:p>
            <a:pPr marL="920750" marR="857885" lvl="1" indent="-437515">
              <a:lnSpc>
                <a:spcPts val="2160"/>
              </a:lnSpc>
              <a:spcBef>
                <a:spcPts val="505"/>
              </a:spcBef>
              <a:buClr>
                <a:schemeClr val="tx1"/>
              </a:buClr>
              <a:buFont typeface="Arial" panose="020B0604020202020204" pitchFamily="34" charset="0"/>
              <a:buChar char="•"/>
              <a:tabLst>
                <a:tab pos="920750" algn="l"/>
                <a:tab pos="921385" algn="l"/>
              </a:tabLst>
            </a:pPr>
            <a:r>
              <a:rPr sz="2000" spc="-5" dirty="0">
                <a:latin typeface="Verdana"/>
                <a:cs typeface="Verdana"/>
              </a:rPr>
              <a:t>Sıklıkla</a:t>
            </a:r>
            <a:r>
              <a:rPr sz="2000" spc="15" dirty="0">
                <a:latin typeface="Verdana"/>
                <a:cs typeface="Verdana"/>
              </a:rPr>
              <a:t> </a:t>
            </a:r>
            <a:r>
              <a:rPr sz="2000" spc="-5" dirty="0">
                <a:latin typeface="Verdana"/>
                <a:cs typeface="Verdana"/>
              </a:rPr>
              <a:t>kalın,</a:t>
            </a:r>
            <a:r>
              <a:rPr sz="2000" spc="5" dirty="0">
                <a:latin typeface="Verdana"/>
                <a:cs typeface="Verdana"/>
              </a:rPr>
              <a:t> </a:t>
            </a:r>
            <a:r>
              <a:rPr sz="2000" spc="-5" dirty="0">
                <a:latin typeface="Verdana"/>
                <a:cs typeface="Verdana"/>
              </a:rPr>
              <a:t>opak </a:t>
            </a:r>
            <a:r>
              <a:rPr sz="2000" dirty="0">
                <a:latin typeface="Verdana"/>
                <a:cs typeface="Verdana"/>
              </a:rPr>
              <a:t>ya</a:t>
            </a:r>
            <a:r>
              <a:rPr sz="2000" spc="-5" dirty="0">
                <a:latin typeface="Verdana"/>
                <a:cs typeface="Verdana"/>
              </a:rPr>
              <a:t> da</a:t>
            </a:r>
            <a:r>
              <a:rPr sz="2000" spc="-15" dirty="0">
                <a:latin typeface="Verdana"/>
                <a:cs typeface="Verdana"/>
              </a:rPr>
              <a:t> </a:t>
            </a:r>
            <a:r>
              <a:rPr sz="2000" dirty="0">
                <a:latin typeface="Verdana"/>
                <a:cs typeface="Verdana"/>
              </a:rPr>
              <a:t>renkli</a:t>
            </a:r>
            <a:r>
              <a:rPr sz="2000" spc="-15" dirty="0">
                <a:latin typeface="Verdana"/>
                <a:cs typeface="Verdana"/>
              </a:rPr>
              <a:t> </a:t>
            </a:r>
            <a:r>
              <a:rPr sz="2000" spc="-5" dirty="0">
                <a:latin typeface="Verdana"/>
                <a:cs typeface="Verdana"/>
              </a:rPr>
              <a:t>bir</a:t>
            </a:r>
            <a:r>
              <a:rPr sz="2000" dirty="0">
                <a:latin typeface="Verdana"/>
                <a:cs typeface="Verdana"/>
              </a:rPr>
              <a:t> </a:t>
            </a:r>
            <a:r>
              <a:rPr sz="2000" spc="-5" dirty="0">
                <a:latin typeface="Verdana"/>
                <a:cs typeface="Verdana"/>
              </a:rPr>
              <a:t>akıntı da </a:t>
            </a:r>
            <a:r>
              <a:rPr sz="2000" dirty="0">
                <a:latin typeface="Verdana"/>
                <a:cs typeface="Verdana"/>
              </a:rPr>
              <a:t> </a:t>
            </a:r>
            <a:r>
              <a:rPr sz="2000" spc="-5" dirty="0">
                <a:latin typeface="Verdana"/>
                <a:cs typeface="Verdana"/>
              </a:rPr>
              <a:t>bulunabilir. </a:t>
            </a:r>
            <a:r>
              <a:rPr sz="2000" dirty="0">
                <a:latin typeface="Verdana"/>
                <a:cs typeface="Verdana"/>
              </a:rPr>
              <a:t>Bu </a:t>
            </a:r>
            <a:r>
              <a:rPr sz="2000" spc="-5" dirty="0">
                <a:latin typeface="Verdana"/>
                <a:cs typeface="Verdana"/>
              </a:rPr>
              <a:t>tablo enfeksiyonun bakteriyel </a:t>
            </a:r>
            <a:r>
              <a:rPr sz="2000" spc="-690" dirty="0">
                <a:latin typeface="Verdana"/>
                <a:cs typeface="Verdana"/>
              </a:rPr>
              <a:t> </a:t>
            </a:r>
            <a:r>
              <a:rPr sz="2000" spc="-5" dirty="0">
                <a:latin typeface="Verdana"/>
                <a:cs typeface="Verdana"/>
              </a:rPr>
              <a:t>olduğunu</a:t>
            </a:r>
            <a:r>
              <a:rPr sz="2000" spc="-35" dirty="0">
                <a:latin typeface="Verdana"/>
                <a:cs typeface="Verdana"/>
              </a:rPr>
              <a:t> </a:t>
            </a:r>
            <a:r>
              <a:rPr sz="2000" spc="-5" dirty="0">
                <a:latin typeface="Verdana"/>
                <a:cs typeface="Verdana"/>
              </a:rPr>
              <a:t>göstermez.</a:t>
            </a:r>
            <a:endParaRPr sz="2000" dirty="0">
              <a:latin typeface="Verdana"/>
              <a:cs typeface="Verdana"/>
            </a:endParaRPr>
          </a:p>
          <a:p>
            <a:pPr marL="481965" indent="-469900">
              <a:spcBef>
                <a:spcPts val="265"/>
              </a:spcBef>
              <a:buClr>
                <a:schemeClr val="tx1"/>
              </a:buClr>
              <a:buFont typeface="Arial" panose="020B0604020202020204" pitchFamily="34" charset="0"/>
              <a:buChar char="•"/>
              <a:tabLst>
                <a:tab pos="481965" algn="l"/>
                <a:tab pos="482600" algn="l"/>
              </a:tabLst>
            </a:pPr>
            <a:r>
              <a:rPr sz="2400" spc="-5" dirty="0">
                <a:latin typeface="Verdana"/>
                <a:cs typeface="Verdana"/>
              </a:rPr>
              <a:t>boğaz</a:t>
            </a:r>
            <a:r>
              <a:rPr sz="2400" spc="-25" dirty="0">
                <a:latin typeface="Verdana"/>
                <a:cs typeface="Verdana"/>
              </a:rPr>
              <a:t> </a:t>
            </a:r>
            <a:r>
              <a:rPr sz="2400" spc="-5" dirty="0">
                <a:latin typeface="Verdana"/>
                <a:cs typeface="Verdana"/>
              </a:rPr>
              <a:t>ağrısı</a:t>
            </a:r>
            <a:endParaRPr sz="2400" dirty="0">
              <a:latin typeface="Verdana"/>
              <a:cs typeface="Verdana"/>
            </a:endParaRPr>
          </a:p>
          <a:p>
            <a:pPr marL="481965" indent="-469900">
              <a:spcBef>
                <a:spcPts val="285"/>
              </a:spcBef>
              <a:buClr>
                <a:schemeClr val="tx1"/>
              </a:buClr>
              <a:buFont typeface="Arial" panose="020B0604020202020204" pitchFamily="34" charset="0"/>
              <a:buChar char="•"/>
              <a:tabLst>
                <a:tab pos="481965" algn="l"/>
                <a:tab pos="482600" algn="l"/>
              </a:tabLst>
            </a:pPr>
            <a:r>
              <a:rPr sz="2400" spc="-5" dirty="0">
                <a:latin typeface="Verdana"/>
                <a:cs typeface="Verdana"/>
              </a:rPr>
              <a:t>öksürük(geç</a:t>
            </a:r>
            <a:r>
              <a:rPr sz="2400" spc="10" dirty="0">
                <a:latin typeface="Verdana"/>
                <a:cs typeface="Verdana"/>
              </a:rPr>
              <a:t> </a:t>
            </a:r>
            <a:r>
              <a:rPr sz="2400" spc="-5" dirty="0">
                <a:latin typeface="Verdana"/>
                <a:cs typeface="Verdana"/>
              </a:rPr>
              <a:t>başlar)</a:t>
            </a:r>
            <a:endParaRPr sz="2400" dirty="0">
              <a:latin typeface="Verdana"/>
              <a:cs typeface="Verdana"/>
            </a:endParaRPr>
          </a:p>
          <a:p>
            <a:pPr marL="481965" indent="-469900">
              <a:spcBef>
                <a:spcPts val="290"/>
              </a:spcBef>
              <a:buClr>
                <a:schemeClr val="tx1"/>
              </a:buClr>
              <a:buFont typeface="Arial" panose="020B0604020202020204" pitchFamily="34" charset="0"/>
              <a:buChar char="•"/>
              <a:tabLst>
                <a:tab pos="481965" algn="l"/>
                <a:tab pos="482600" algn="l"/>
              </a:tabLst>
            </a:pPr>
            <a:r>
              <a:rPr sz="2400" dirty="0">
                <a:latin typeface="Verdana"/>
                <a:cs typeface="Verdana"/>
              </a:rPr>
              <a:t>ateş</a:t>
            </a:r>
          </a:p>
          <a:p>
            <a:pPr marL="481965" indent="-469900">
              <a:spcBef>
                <a:spcPts val="290"/>
              </a:spcBef>
              <a:buClr>
                <a:schemeClr val="tx1"/>
              </a:buClr>
              <a:buFont typeface="Arial" panose="020B0604020202020204" pitchFamily="34" charset="0"/>
              <a:buChar char="•"/>
              <a:tabLst>
                <a:tab pos="481965" algn="l"/>
                <a:tab pos="482600" algn="l"/>
              </a:tabLst>
            </a:pPr>
            <a:r>
              <a:rPr sz="2400" spc="-5" dirty="0">
                <a:latin typeface="Verdana"/>
                <a:cs typeface="Verdana"/>
              </a:rPr>
              <a:t>baş</a:t>
            </a:r>
            <a:r>
              <a:rPr sz="2400" spc="-45" dirty="0">
                <a:latin typeface="Verdana"/>
                <a:cs typeface="Verdana"/>
              </a:rPr>
              <a:t> </a:t>
            </a:r>
            <a:r>
              <a:rPr sz="2400" dirty="0">
                <a:latin typeface="Verdana"/>
                <a:cs typeface="Verdana"/>
              </a:rPr>
              <a:t>ağrısı</a:t>
            </a:r>
          </a:p>
          <a:p>
            <a:pPr marL="481965" indent="-469900">
              <a:spcBef>
                <a:spcPts val="290"/>
              </a:spcBef>
              <a:buClr>
                <a:schemeClr val="tx1"/>
              </a:buClr>
              <a:buFont typeface="Arial" panose="020B0604020202020204" pitchFamily="34" charset="0"/>
              <a:buChar char="•"/>
              <a:tabLst>
                <a:tab pos="481965" algn="l"/>
                <a:tab pos="482600" algn="l"/>
              </a:tabLst>
            </a:pPr>
            <a:r>
              <a:rPr sz="2400" spc="-5" dirty="0">
                <a:latin typeface="Verdana"/>
                <a:cs typeface="Verdana"/>
              </a:rPr>
              <a:t>kırgınlık</a:t>
            </a:r>
            <a:r>
              <a:rPr sz="2400" spc="-10" dirty="0">
                <a:latin typeface="Verdana"/>
                <a:cs typeface="Verdana"/>
              </a:rPr>
              <a:t> </a:t>
            </a:r>
            <a:r>
              <a:rPr sz="2400" dirty="0">
                <a:latin typeface="Verdana"/>
                <a:cs typeface="Verdana"/>
              </a:rPr>
              <a:t>hissi</a:t>
            </a:r>
          </a:p>
          <a:p>
            <a:pPr marL="481965" indent="-469900">
              <a:spcBef>
                <a:spcPts val="285"/>
              </a:spcBef>
              <a:buClr>
                <a:schemeClr val="tx1"/>
              </a:buClr>
              <a:buFont typeface="Arial" panose="020B0604020202020204" pitchFamily="34" charset="0"/>
              <a:buChar char="•"/>
              <a:tabLst>
                <a:tab pos="481965" algn="l"/>
                <a:tab pos="482600" algn="l"/>
              </a:tabLst>
            </a:pPr>
            <a:r>
              <a:rPr sz="2400" dirty="0">
                <a:latin typeface="Verdana"/>
                <a:cs typeface="Verdana"/>
              </a:rPr>
              <a:t>burunda</a:t>
            </a:r>
            <a:r>
              <a:rPr sz="2400" spc="-10" dirty="0">
                <a:latin typeface="Verdana"/>
                <a:cs typeface="Verdana"/>
              </a:rPr>
              <a:t> </a:t>
            </a:r>
            <a:r>
              <a:rPr sz="2400" dirty="0">
                <a:latin typeface="Verdana"/>
                <a:cs typeface="Verdana"/>
              </a:rPr>
              <a:t>kızarıklık,</a:t>
            </a:r>
            <a:r>
              <a:rPr sz="2400" spc="45" dirty="0">
                <a:latin typeface="Verdana"/>
                <a:cs typeface="Verdana"/>
              </a:rPr>
              <a:t> </a:t>
            </a:r>
            <a:r>
              <a:rPr sz="2400" spc="-5" dirty="0">
                <a:latin typeface="Verdana"/>
                <a:cs typeface="Verdana"/>
              </a:rPr>
              <a:t>hassasiyet</a:t>
            </a:r>
            <a:r>
              <a:rPr sz="2400" spc="-15" dirty="0">
                <a:latin typeface="Verdana"/>
                <a:cs typeface="Verdana"/>
              </a:rPr>
              <a:t> </a:t>
            </a:r>
            <a:r>
              <a:rPr sz="2400" dirty="0">
                <a:latin typeface="Verdana"/>
                <a:cs typeface="Verdana"/>
              </a:rPr>
              <a:t>ve</a:t>
            </a:r>
            <a:r>
              <a:rPr sz="2400" spc="10" dirty="0">
                <a:latin typeface="Verdana"/>
                <a:cs typeface="Verdana"/>
              </a:rPr>
              <a:t> </a:t>
            </a:r>
            <a:r>
              <a:rPr sz="2400" spc="-5" dirty="0">
                <a:latin typeface="Verdana"/>
                <a:cs typeface="Verdana"/>
              </a:rPr>
              <a:t>kabuklanma</a:t>
            </a:r>
            <a:endParaRPr sz="2400" dirty="0">
              <a:latin typeface="Verdana"/>
              <a:cs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32940" y="666755"/>
            <a:ext cx="4163060" cy="605790"/>
          </a:xfrm>
          <a:prstGeom prst="rect">
            <a:avLst/>
          </a:prstGeom>
        </p:spPr>
        <p:txBody>
          <a:bodyPr vert="horz" wrap="square" lIns="0" tIns="13335" rIns="0" bIns="0" rtlCol="0" anchor="ctr">
            <a:spAutoFit/>
          </a:bodyPr>
          <a:lstStyle/>
          <a:p>
            <a:pPr marL="12700">
              <a:lnSpc>
                <a:spcPct val="100000"/>
              </a:lnSpc>
              <a:spcBef>
                <a:spcPts val="105"/>
              </a:spcBef>
            </a:pPr>
            <a:r>
              <a:rPr sz="3800" dirty="0">
                <a:latin typeface="Verdana"/>
                <a:cs typeface="Verdana"/>
              </a:rPr>
              <a:t>Çocuklarda</a:t>
            </a:r>
            <a:r>
              <a:rPr sz="3800" spc="-105" dirty="0">
                <a:latin typeface="Verdana"/>
                <a:cs typeface="Verdana"/>
              </a:rPr>
              <a:t> </a:t>
            </a:r>
            <a:r>
              <a:rPr sz="3800" dirty="0">
                <a:latin typeface="Verdana"/>
                <a:cs typeface="Verdana"/>
              </a:rPr>
              <a:t>klinik</a:t>
            </a:r>
          </a:p>
        </p:txBody>
      </p:sp>
      <p:sp>
        <p:nvSpPr>
          <p:cNvPr id="3" name="object 3"/>
          <p:cNvSpPr txBox="1"/>
          <p:nvPr/>
        </p:nvSpPr>
        <p:spPr>
          <a:xfrm>
            <a:off x="2169668" y="1698467"/>
            <a:ext cx="7258050" cy="4396074"/>
          </a:xfrm>
          <a:prstGeom prst="rect">
            <a:avLst/>
          </a:prstGeom>
        </p:spPr>
        <p:txBody>
          <a:bodyPr vert="horz" wrap="square" lIns="0" tIns="55879" rIns="0" bIns="0" rtlCol="0">
            <a:spAutoFit/>
          </a:bodyPr>
          <a:lstStyle/>
          <a:p>
            <a:pPr marL="481965" indent="-469900">
              <a:spcBef>
                <a:spcPts val="439"/>
              </a:spcBef>
              <a:buClr>
                <a:schemeClr val="tx1"/>
              </a:buClr>
              <a:buFont typeface="Arial" panose="020B0604020202020204" pitchFamily="34" charset="0"/>
              <a:buChar char="•"/>
              <a:tabLst>
                <a:tab pos="481965" algn="l"/>
                <a:tab pos="482600" algn="l"/>
              </a:tabLst>
            </a:pPr>
            <a:r>
              <a:rPr sz="2800" spc="-10" dirty="0">
                <a:latin typeface="Verdana"/>
                <a:cs typeface="Verdana"/>
              </a:rPr>
              <a:t>Küçük</a:t>
            </a:r>
            <a:r>
              <a:rPr sz="2800" spc="5" dirty="0">
                <a:latin typeface="Verdana"/>
                <a:cs typeface="Verdana"/>
              </a:rPr>
              <a:t> </a:t>
            </a:r>
            <a:r>
              <a:rPr sz="2800" spc="-5" dirty="0">
                <a:latin typeface="Verdana"/>
                <a:cs typeface="Verdana"/>
              </a:rPr>
              <a:t>çocuklarda</a:t>
            </a:r>
            <a:endParaRPr sz="2800" dirty="0">
              <a:latin typeface="Verdana"/>
              <a:cs typeface="Verdana"/>
            </a:endParaRPr>
          </a:p>
          <a:p>
            <a:pPr marL="920750" marR="266700" lvl="1" indent="-437515">
              <a:lnSpc>
                <a:spcPts val="2590"/>
              </a:lnSpc>
              <a:spcBef>
                <a:spcPts val="620"/>
              </a:spcBef>
              <a:buClr>
                <a:schemeClr val="tx1"/>
              </a:buClr>
              <a:buFont typeface="Arial" panose="020B0604020202020204" pitchFamily="34" charset="0"/>
              <a:buChar char="•"/>
              <a:tabLst>
                <a:tab pos="920750" algn="l"/>
                <a:tab pos="921385" algn="l"/>
              </a:tabLst>
            </a:pPr>
            <a:r>
              <a:rPr sz="2400" dirty="0">
                <a:latin typeface="Verdana"/>
                <a:cs typeface="Verdana"/>
              </a:rPr>
              <a:t>ateş,</a:t>
            </a:r>
            <a:r>
              <a:rPr sz="2400" spc="-25" dirty="0">
                <a:latin typeface="Verdana"/>
                <a:cs typeface="Verdana"/>
              </a:rPr>
              <a:t> </a:t>
            </a:r>
            <a:r>
              <a:rPr sz="2400" dirty="0">
                <a:latin typeface="Verdana"/>
                <a:cs typeface="Verdana"/>
              </a:rPr>
              <a:t>huzursuzluk</a:t>
            </a:r>
            <a:r>
              <a:rPr sz="2400" spc="10" dirty="0">
                <a:latin typeface="Verdana"/>
                <a:cs typeface="Verdana"/>
              </a:rPr>
              <a:t> </a:t>
            </a:r>
            <a:r>
              <a:rPr sz="2400" dirty="0">
                <a:latin typeface="Verdana"/>
                <a:cs typeface="Verdana"/>
              </a:rPr>
              <a:t>ve</a:t>
            </a:r>
            <a:r>
              <a:rPr sz="2400" spc="-25" dirty="0">
                <a:latin typeface="Verdana"/>
                <a:cs typeface="Verdana"/>
              </a:rPr>
              <a:t> </a:t>
            </a:r>
            <a:r>
              <a:rPr sz="2400" dirty="0">
                <a:latin typeface="Verdana"/>
                <a:cs typeface="Verdana"/>
              </a:rPr>
              <a:t>hapşırma</a:t>
            </a:r>
            <a:r>
              <a:rPr sz="2400" spc="-20" dirty="0">
                <a:latin typeface="Verdana"/>
                <a:cs typeface="Verdana"/>
              </a:rPr>
              <a:t> </a:t>
            </a:r>
            <a:r>
              <a:rPr sz="2400" dirty="0">
                <a:latin typeface="Verdana"/>
                <a:cs typeface="Verdana"/>
              </a:rPr>
              <a:t>şeklinde </a:t>
            </a:r>
            <a:r>
              <a:rPr sz="2400" spc="-830" dirty="0">
                <a:latin typeface="Verdana"/>
                <a:cs typeface="Verdana"/>
              </a:rPr>
              <a:t> </a:t>
            </a:r>
            <a:r>
              <a:rPr sz="2400" spc="-5" dirty="0">
                <a:latin typeface="Verdana"/>
                <a:cs typeface="Verdana"/>
              </a:rPr>
              <a:t>başlar,</a:t>
            </a:r>
            <a:endParaRPr sz="2400" dirty="0">
              <a:latin typeface="Verdana"/>
              <a:cs typeface="Verdana"/>
            </a:endParaRPr>
          </a:p>
          <a:p>
            <a:pPr marL="920750" lvl="1" indent="-438150">
              <a:spcBef>
                <a:spcPts val="250"/>
              </a:spcBef>
              <a:buClr>
                <a:schemeClr val="tx1"/>
              </a:buClr>
              <a:buFont typeface="Arial" panose="020B0604020202020204" pitchFamily="34" charset="0"/>
              <a:buChar char="•"/>
              <a:tabLst>
                <a:tab pos="920750" algn="l"/>
                <a:tab pos="921385" algn="l"/>
              </a:tabLst>
            </a:pPr>
            <a:r>
              <a:rPr sz="2400" spc="-5" dirty="0">
                <a:latin typeface="Verdana"/>
                <a:cs typeface="Verdana"/>
              </a:rPr>
              <a:t>sonra burun</a:t>
            </a:r>
            <a:r>
              <a:rPr sz="2400" spc="5" dirty="0">
                <a:latin typeface="Verdana"/>
                <a:cs typeface="Verdana"/>
              </a:rPr>
              <a:t> </a:t>
            </a:r>
            <a:r>
              <a:rPr sz="2400" spc="-5" dirty="0">
                <a:latin typeface="Verdana"/>
                <a:cs typeface="Verdana"/>
              </a:rPr>
              <a:t>akıntısı,</a:t>
            </a:r>
            <a:endParaRPr sz="2400" dirty="0">
              <a:latin typeface="Verdana"/>
              <a:cs typeface="Verdana"/>
            </a:endParaRPr>
          </a:p>
          <a:p>
            <a:pPr marL="920750" marR="5080" lvl="1" indent="-437515">
              <a:lnSpc>
                <a:spcPts val="2590"/>
              </a:lnSpc>
              <a:spcBef>
                <a:spcPts val="620"/>
              </a:spcBef>
              <a:buClr>
                <a:schemeClr val="tx1"/>
              </a:buClr>
              <a:buFont typeface="Arial" panose="020B0604020202020204" pitchFamily="34" charset="0"/>
              <a:buChar char="•"/>
              <a:tabLst>
                <a:tab pos="920750" algn="l"/>
                <a:tab pos="921385" algn="l"/>
              </a:tabLst>
            </a:pPr>
            <a:r>
              <a:rPr sz="2400" spc="-5" dirty="0">
                <a:latin typeface="Verdana"/>
                <a:cs typeface="Verdana"/>
              </a:rPr>
              <a:t>daha</a:t>
            </a:r>
            <a:r>
              <a:rPr sz="2400" spc="-15" dirty="0">
                <a:latin typeface="Verdana"/>
                <a:cs typeface="Verdana"/>
              </a:rPr>
              <a:t> </a:t>
            </a:r>
            <a:r>
              <a:rPr sz="2400" spc="-5" dirty="0">
                <a:latin typeface="Verdana"/>
                <a:cs typeface="Verdana"/>
              </a:rPr>
              <a:t>sonra</a:t>
            </a:r>
            <a:r>
              <a:rPr sz="2400" spc="20" dirty="0">
                <a:latin typeface="Verdana"/>
                <a:cs typeface="Verdana"/>
              </a:rPr>
              <a:t> </a:t>
            </a:r>
            <a:r>
              <a:rPr sz="2400" spc="-5" dirty="0">
                <a:latin typeface="Verdana"/>
                <a:cs typeface="Verdana"/>
              </a:rPr>
              <a:t>da genellikle</a:t>
            </a:r>
            <a:r>
              <a:rPr sz="2400" spc="5" dirty="0">
                <a:latin typeface="Verdana"/>
                <a:cs typeface="Verdana"/>
              </a:rPr>
              <a:t> </a:t>
            </a:r>
            <a:r>
              <a:rPr sz="2400" dirty="0">
                <a:latin typeface="Verdana"/>
                <a:cs typeface="Verdana"/>
              </a:rPr>
              <a:t>burun</a:t>
            </a:r>
            <a:r>
              <a:rPr sz="2400" spc="15" dirty="0">
                <a:latin typeface="Verdana"/>
                <a:cs typeface="Verdana"/>
              </a:rPr>
              <a:t> </a:t>
            </a:r>
            <a:r>
              <a:rPr sz="2400" spc="-5" dirty="0">
                <a:latin typeface="Verdana"/>
                <a:cs typeface="Verdana"/>
              </a:rPr>
              <a:t>tıkanıklığı </a:t>
            </a:r>
            <a:r>
              <a:rPr sz="2400" spc="-830" dirty="0">
                <a:latin typeface="Verdana"/>
                <a:cs typeface="Verdana"/>
              </a:rPr>
              <a:t> </a:t>
            </a:r>
            <a:r>
              <a:rPr sz="2400" dirty="0">
                <a:latin typeface="Verdana"/>
                <a:cs typeface="Verdana"/>
              </a:rPr>
              <a:t>olur.</a:t>
            </a:r>
          </a:p>
          <a:p>
            <a:pPr marL="481965" marR="969644" indent="-469900">
              <a:lnSpc>
                <a:spcPts val="3020"/>
              </a:lnSpc>
              <a:spcBef>
                <a:spcPts val="680"/>
              </a:spcBef>
              <a:buClr>
                <a:schemeClr val="tx1"/>
              </a:buClr>
              <a:buFont typeface="Arial" panose="020B0604020202020204" pitchFamily="34" charset="0"/>
              <a:buChar char="•"/>
              <a:tabLst>
                <a:tab pos="481965" algn="l"/>
                <a:tab pos="482600" algn="l"/>
              </a:tabLst>
            </a:pPr>
            <a:r>
              <a:rPr sz="2800" spc="-10" dirty="0">
                <a:latin typeface="Verdana"/>
                <a:cs typeface="Verdana"/>
              </a:rPr>
              <a:t>Küçük</a:t>
            </a:r>
            <a:r>
              <a:rPr sz="2800" spc="40" dirty="0">
                <a:latin typeface="Verdana"/>
                <a:cs typeface="Verdana"/>
              </a:rPr>
              <a:t> </a:t>
            </a:r>
            <a:r>
              <a:rPr sz="2800" spc="-10" dirty="0">
                <a:latin typeface="Verdana"/>
                <a:cs typeface="Verdana"/>
              </a:rPr>
              <a:t>bebekler</a:t>
            </a:r>
            <a:r>
              <a:rPr sz="2800" dirty="0">
                <a:latin typeface="Verdana"/>
                <a:cs typeface="Verdana"/>
              </a:rPr>
              <a:t> </a:t>
            </a:r>
            <a:r>
              <a:rPr sz="2800" spc="-10" dirty="0">
                <a:latin typeface="Verdana"/>
                <a:cs typeface="Verdana"/>
              </a:rPr>
              <a:t>burun</a:t>
            </a:r>
            <a:r>
              <a:rPr sz="2800" spc="45" dirty="0">
                <a:latin typeface="Verdana"/>
                <a:cs typeface="Verdana"/>
              </a:rPr>
              <a:t> </a:t>
            </a:r>
            <a:r>
              <a:rPr sz="2800" spc="-10" dirty="0">
                <a:latin typeface="Verdana"/>
                <a:cs typeface="Verdana"/>
              </a:rPr>
              <a:t>solunumu </a:t>
            </a:r>
            <a:r>
              <a:rPr sz="2800" spc="-969" dirty="0">
                <a:latin typeface="Verdana"/>
                <a:cs typeface="Verdana"/>
              </a:rPr>
              <a:t> </a:t>
            </a:r>
            <a:r>
              <a:rPr sz="2800" spc="-5" dirty="0">
                <a:latin typeface="Verdana"/>
                <a:cs typeface="Verdana"/>
              </a:rPr>
              <a:t>yaptıklarından</a:t>
            </a:r>
            <a:r>
              <a:rPr sz="2800" spc="50" dirty="0">
                <a:latin typeface="Verdana"/>
                <a:cs typeface="Verdana"/>
              </a:rPr>
              <a:t> </a:t>
            </a:r>
            <a:r>
              <a:rPr sz="2800" spc="-10" dirty="0">
                <a:latin typeface="Verdana"/>
                <a:cs typeface="Verdana"/>
              </a:rPr>
              <a:t>burun</a:t>
            </a:r>
            <a:r>
              <a:rPr sz="2800" spc="45" dirty="0">
                <a:latin typeface="Verdana"/>
                <a:cs typeface="Verdana"/>
              </a:rPr>
              <a:t> </a:t>
            </a:r>
            <a:r>
              <a:rPr sz="2800" spc="-10" dirty="0">
                <a:latin typeface="Verdana"/>
                <a:cs typeface="Verdana"/>
              </a:rPr>
              <a:t>tıkanıklığı</a:t>
            </a:r>
            <a:endParaRPr sz="2800" dirty="0">
              <a:latin typeface="Verdana"/>
              <a:cs typeface="Verdana"/>
            </a:endParaRPr>
          </a:p>
          <a:p>
            <a:pPr marL="939165" marR="55244" indent="-457200">
              <a:lnSpc>
                <a:spcPts val="3030"/>
              </a:lnSpc>
              <a:buClr>
                <a:schemeClr val="tx1"/>
              </a:buClr>
              <a:buFont typeface="Arial" panose="020B0604020202020204" pitchFamily="34" charset="0"/>
              <a:buChar char="•"/>
            </a:pPr>
            <a:r>
              <a:rPr sz="2800" spc="-10" dirty="0">
                <a:latin typeface="Verdana"/>
                <a:cs typeface="Verdana"/>
              </a:rPr>
              <a:t>nedeniyle</a:t>
            </a:r>
            <a:r>
              <a:rPr sz="2800" spc="20" dirty="0">
                <a:latin typeface="Verdana"/>
                <a:cs typeface="Verdana"/>
              </a:rPr>
              <a:t> </a:t>
            </a:r>
            <a:r>
              <a:rPr sz="2800" spc="-10" dirty="0">
                <a:latin typeface="Verdana"/>
                <a:cs typeface="Verdana"/>
              </a:rPr>
              <a:t>beslenmeleri</a:t>
            </a:r>
            <a:r>
              <a:rPr sz="2800" spc="15" dirty="0">
                <a:latin typeface="Verdana"/>
                <a:cs typeface="Verdana"/>
              </a:rPr>
              <a:t> </a:t>
            </a:r>
            <a:r>
              <a:rPr sz="2800" spc="-10" dirty="0">
                <a:latin typeface="Verdana"/>
                <a:cs typeface="Verdana"/>
              </a:rPr>
              <a:t>zorlaşır,</a:t>
            </a:r>
            <a:r>
              <a:rPr sz="2800" spc="45" dirty="0">
                <a:latin typeface="Verdana"/>
                <a:cs typeface="Verdana"/>
              </a:rPr>
              <a:t> </a:t>
            </a:r>
            <a:r>
              <a:rPr sz="2800" spc="-5" dirty="0">
                <a:latin typeface="Verdana"/>
                <a:cs typeface="Verdana"/>
              </a:rPr>
              <a:t>hatta </a:t>
            </a:r>
            <a:r>
              <a:rPr sz="2800" spc="-969" dirty="0">
                <a:latin typeface="Verdana"/>
                <a:cs typeface="Verdana"/>
              </a:rPr>
              <a:t> </a:t>
            </a:r>
            <a:r>
              <a:rPr sz="2800" spc="-10" dirty="0">
                <a:latin typeface="Verdana"/>
                <a:cs typeface="Verdana"/>
              </a:rPr>
              <a:t>solunum</a:t>
            </a:r>
            <a:r>
              <a:rPr sz="2800" spc="35" dirty="0">
                <a:latin typeface="Verdana"/>
                <a:cs typeface="Verdana"/>
              </a:rPr>
              <a:t> </a:t>
            </a:r>
            <a:r>
              <a:rPr sz="2800" spc="-5" dirty="0">
                <a:latin typeface="Verdana"/>
                <a:cs typeface="Verdana"/>
              </a:rPr>
              <a:t>sıkıntısı</a:t>
            </a:r>
            <a:r>
              <a:rPr sz="2800" spc="10" dirty="0">
                <a:latin typeface="Verdana"/>
                <a:cs typeface="Verdana"/>
              </a:rPr>
              <a:t> </a:t>
            </a:r>
            <a:r>
              <a:rPr sz="2800" spc="-10" dirty="0">
                <a:latin typeface="Verdana"/>
                <a:cs typeface="Verdana"/>
              </a:rPr>
              <a:t>ortaya</a:t>
            </a:r>
            <a:r>
              <a:rPr sz="2800" spc="20" dirty="0">
                <a:latin typeface="Verdana"/>
                <a:cs typeface="Verdana"/>
              </a:rPr>
              <a:t> </a:t>
            </a:r>
            <a:r>
              <a:rPr sz="2800" spc="-5" dirty="0">
                <a:latin typeface="Verdana"/>
                <a:cs typeface="Verdana"/>
              </a:rPr>
              <a:t>çıkabilir.</a:t>
            </a:r>
            <a:endParaRPr sz="2800" dirty="0">
              <a:latin typeface="Verdana"/>
              <a:cs typeface="Verdan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103408" y="1278732"/>
            <a:ext cx="7750809" cy="4300536"/>
          </a:xfrm>
          <a:prstGeom prst="rect">
            <a:avLst/>
          </a:prstGeom>
        </p:spPr>
        <p:txBody>
          <a:bodyPr vert="horz" wrap="square" lIns="0" tIns="67945" rIns="0" bIns="0" rtlCol="0">
            <a:spAutoFit/>
          </a:bodyPr>
          <a:lstStyle/>
          <a:p>
            <a:pPr marL="481965" marR="5080" indent="-469900">
              <a:lnSpc>
                <a:spcPts val="3460"/>
              </a:lnSpc>
              <a:spcBef>
                <a:spcPts val="535"/>
              </a:spcBef>
              <a:buClr>
                <a:schemeClr val="tx1"/>
              </a:buClr>
              <a:buFont typeface="Arial" panose="020B0604020202020204" pitchFamily="34" charset="0"/>
              <a:buChar char="•"/>
              <a:tabLst>
                <a:tab pos="482600" algn="l"/>
              </a:tabLst>
            </a:pPr>
            <a:r>
              <a:rPr sz="3200" dirty="0">
                <a:latin typeface="Verdana"/>
                <a:cs typeface="Verdana"/>
              </a:rPr>
              <a:t>3-7 gün </a:t>
            </a:r>
            <a:r>
              <a:rPr sz="3200" spc="-5" dirty="0">
                <a:latin typeface="Verdana"/>
                <a:cs typeface="Verdana"/>
              </a:rPr>
              <a:t>içerisinde iyileşme görülür, </a:t>
            </a:r>
            <a:r>
              <a:rPr sz="3200" spc="-1110" dirty="0">
                <a:latin typeface="Verdana"/>
                <a:cs typeface="Verdana"/>
              </a:rPr>
              <a:t> </a:t>
            </a:r>
            <a:r>
              <a:rPr sz="3200" spc="-5" dirty="0">
                <a:latin typeface="Verdana"/>
                <a:cs typeface="Verdana"/>
              </a:rPr>
              <a:t>nadiren iki </a:t>
            </a:r>
            <a:r>
              <a:rPr sz="3200" dirty="0">
                <a:latin typeface="Verdana"/>
                <a:cs typeface="Verdana"/>
              </a:rPr>
              <a:t>haftaya </a:t>
            </a:r>
            <a:r>
              <a:rPr sz="3200" spc="-5" dirty="0">
                <a:latin typeface="Verdana"/>
                <a:cs typeface="Verdana"/>
              </a:rPr>
              <a:t>(influenza </a:t>
            </a:r>
            <a:r>
              <a:rPr sz="3200" dirty="0">
                <a:latin typeface="Verdana"/>
                <a:cs typeface="Verdana"/>
              </a:rPr>
              <a:t> </a:t>
            </a:r>
            <a:r>
              <a:rPr sz="3200" spc="-5" dirty="0">
                <a:latin typeface="Verdana"/>
                <a:cs typeface="Verdana"/>
              </a:rPr>
              <a:t>olabilir)</a:t>
            </a:r>
            <a:r>
              <a:rPr sz="3200" spc="-25" dirty="0">
                <a:latin typeface="Verdana"/>
                <a:cs typeface="Verdana"/>
              </a:rPr>
              <a:t> </a:t>
            </a:r>
            <a:r>
              <a:rPr sz="3200" dirty="0">
                <a:latin typeface="Verdana"/>
                <a:cs typeface="Verdana"/>
              </a:rPr>
              <a:t>kadar</a:t>
            </a:r>
            <a:r>
              <a:rPr sz="3200" spc="5" dirty="0">
                <a:latin typeface="Verdana"/>
                <a:cs typeface="Verdana"/>
              </a:rPr>
              <a:t> </a:t>
            </a:r>
            <a:r>
              <a:rPr sz="3200" spc="-5" dirty="0">
                <a:latin typeface="Verdana"/>
                <a:cs typeface="Verdana"/>
              </a:rPr>
              <a:t>uzayabilir.</a:t>
            </a:r>
            <a:endParaRPr sz="3200" dirty="0">
              <a:latin typeface="Verdana"/>
              <a:cs typeface="Verdana"/>
            </a:endParaRPr>
          </a:p>
          <a:p>
            <a:pPr marL="481965" indent="-469900">
              <a:lnSpc>
                <a:spcPts val="3650"/>
              </a:lnSpc>
              <a:spcBef>
                <a:spcPts val="330"/>
              </a:spcBef>
              <a:buClr>
                <a:schemeClr val="tx1"/>
              </a:buClr>
              <a:buFont typeface="Arial" panose="020B0604020202020204" pitchFamily="34" charset="0"/>
              <a:buChar char="•"/>
              <a:tabLst>
                <a:tab pos="482600" algn="l"/>
              </a:tabLst>
            </a:pPr>
            <a:r>
              <a:rPr sz="3200" spc="-5" dirty="0">
                <a:latin typeface="Verdana"/>
                <a:cs typeface="Verdana"/>
              </a:rPr>
              <a:t>Çocuklarda</a:t>
            </a:r>
            <a:r>
              <a:rPr sz="3200" spc="-25" dirty="0">
                <a:latin typeface="Verdana"/>
                <a:cs typeface="Verdana"/>
              </a:rPr>
              <a:t> </a:t>
            </a:r>
            <a:r>
              <a:rPr sz="3200" dirty="0">
                <a:latin typeface="Verdana"/>
                <a:cs typeface="Verdana"/>
              </a:rPr>
              <a:t>ateş</a:t>
            </a:r>
            <a:r>
              <a:rPr sz="3200" spc="-15" dirty="0">
                <a:latin typeface="Verdana"/>
                <a:cs typeface="Verdana"/>
              </a:rPr>
              <a:t> </a:t>
            </a:r>
            <a:r>
              <a:rPr sz="3200" spc="-5" dirty="0">
                <a:latin typeface="Verdana"/>
                <a:cs typeface="Verdana"/>
              </a:rPr>
              <a:t>birkaç</a:t>
            </a:r>
            <a:r>
              <a:rPr sz="3200" spc="-10" dirty="0">
                <a:latin typeface="Verdana"/>
                <a:cs typeface="Verdana"/>
              </a:rPr>
              <a:t> </a:t>
            </a:r>
            <a:r>
              <a:rPr sz="3200" spc="-5" dirty="0">
                <a:latin typeface="Verdana"/>
                <a:cs typeface="Verdana"/>
              </a:rPr>
              <a:t>saatte</a:t>
            </a:r>
            <a:endParaRPr sz="3200" dirty="0">
              <a:latin typeface="Verdana"/>
              <a:cs typeface="Verdana"/>
            </a:endParaRPr>
          </a:p>
          <a:p>
            <a:pPr marL="481965" marR="185420">
              <a:lnSpc>
                <a:spcPts val="3460"/>
              </a:lnSpc>
              <a:spcBef>
                <a:spcPts val="240"/>
              </a:spcBef>
              <a:buClr>
                <a:schemeClr val="tx1"/>
              </a:buClr>
            </a:pPr>
            <a:r>
              <a:rPr sz="3200" spc="-5" dirty="0">
                <a:latin typeface="Verdana"/>
                <a:cs typeface="Verdana"/>
              </a:rPr>
              <a:t>kaybolabilir </a:t>
            </a:r>
            <a:r>
              <a:rPr sz="3200" dirty="0">
                <a:latin typeface="Verdana"/>
                <a:cs typeface="Verdana"/>
              </a:rPr>
              <a:t>ya</a:t>
            </a:r>
            <a:r>
              <a:rPr sz="3200" spc="10" dirty="0">
                <a:latin typeface="Verdana"/>
                <a:cs typeface="Verdana"/>
              </a:rPr>
              <a:t> </a:t>
            </a:r>
            <a:r>
              <a:rPr sz="3200" spc="-5" dirty="0">
                <a:latin typeface="Verdana"/>
                <a:cs typeface="Verdana"/>
              </a:rPr>
              <a:t>da </a:t>
            </a:r>
            <a:r>
              <a:rPr sz="3200" dirty="0">
                <a:latin typeface="Verdana"/>
                <a:cs typeface="Verdana"/>
              </a:rPr>
              <a:t>üç</a:t>
            </a:r>
            <a:r>
              <a:rPr sz="3200" spc="-10" dirty="0">
                <a:latin typeface="Verdana"/>
                <a:cs typeface="Verdana"/>
              </a:rPr>
              <a:t> </a:t>
            </a:r>
            <a:r>
              <a:rPr sz="3200" spc="-5" dirty="0">
                <a:latin typeface="Verdana"/>
                <a:cs typeface="Verdana"/>
              </a:rPr>
              <a:t>gün kadar</a:t>
            </a:r>
            <a:r>
              <a:rPr sz="3200" spc="10" dirty="0">
                <a:latin typeface="Verdana"/>
                <a:cs typeface="Verdana"/>
              </a:rPr>
              <a:t> </a:t>
            </a:r>
            <a:r>
              <a:rPr sz="3200" spc="-5" dirty="0">
                <a:latin typeface="Verdana"/>
                <a:cs typeface="Verdana"/>
              </a:rPr>
              <a:t>da </a:t>
            </a:r>
            <a:r>
              <a:rPr sz="3200" spc="-1110" dirty="0">
                <a:latin typeface="Verdana"/>
                <a:cs typeface="Verdana"/>
              </a:rPr>
              <a:t> </a:t>
            </a:r>
            <a:r>
              <a:rPr sz="3200" spc="-5" dirty="0">
                <a:latin typeface="Verdana"/>
                <a:cs typeface="Verdana"/>
              </a:rPr>
              <a:t>sürebilir.</a:t>
            </a:r>
            <a:endParaRPr sz="3200" dirty="0">
              <a:latin typeface="Verdana"/>
              <a:cs typeface="Verdana"/>
            </a:endParaRPr>
          </a:p>
          <a:p>
            <a:pPr marL="481965" marR="664845" indent="-469900" algn="just">
              <a:lnSpc>
                <a:spcPts val="3460"/>
              </a:lnSpc>
              <a:spcBef>
                <a:spcPts val="760"/>
              </a:spcBef>
              <a:buClr>
                <a:schemeClr val="tx1"/>
              </a:buClr>
              <a:buFont typeface="Arial" panose="020B0604020202020204" pitchFamily="34" charset="0"/>
              <a:buChar char="•"/>
              <a:tabLst>
                <a:tab pos="482600" algn="l"/>
              </a:tabLst>
            </a:pPr>
            <a:r>
              <a:rPr sz="3200" spc="-5" dirty="0">
                <a:latin typeface="Verdana"/>
                <a:cs typeface="Verdana"/>
              </a:rPr>
              <a:t>Eğer </a:t>
            </a:r>
            <a:r>
              <a:rPr sz="3200" dirty="0">
                <a:latin typeface="Verdana"/>
                <a:cs typeface="Verdana"/>
              </a:rPr>
              <a:t>üç </a:t>
            </a:r>
            <a:r>
              <a:rPr sz="3200" spc="-5" dirty="0">
                <a:latin typeface="Verdana"/>
                <a:cs typeface="Verdana"/>
              </a:rPr>
              <a:t>günden </a:t>
            </a:r>
            <a:r>
              <a:rPr sz="3200" dirty="0">
                <a:latin typeface="Verdana"/>
                <a:cs typeface="Verdana"/>
              </a:rPr>
              <a:t>sonra ateş yine </a:t>
            </a:r>
            <a:r>
              <a:rPr sz="3200" spc="-1110" dirty="0">
                <a:latin typeface="Verdana"/>
                <a:cs typeface="Verdana"/>
              </a:rPr>
              <a:t> </a:t>
            </a:r>
            <a:r>
              <a:rPr sz="3200" dirty="0">
                <a:latin typeface="Verdana"/>
                <a:cs typeface="Verdana"/>
              </a:rPr>
              <a:t>ortaya</a:t>
            </a:r>
            <a:r>
              <a:rPr sz="3200" spc="-15" dirty="0">
                <a:latin typeface="Verdana"/>
                <a:cs typeface="Verdana"/>
              </a:rPr>
              <a:t> </a:t>
            </a:r>
            <a:r>
              <a:rPr sz="3200" dirty="0">
                <a:latin typeface="Verdana"/>
                <a:cs typeface="Verdana"/>
              </a:rPr>
              <a:t>çıkmışsa</a:t>
            </a:r>
            <a:r>
              <a:rPr sz="3200" spc="-45" dirty="0">
                <a:latin typeface="Verdana"/>
                <a:cs typeface="Verdana"/>
              </a:rPr>
              <a:t> </a:t>
            </a:r>
            <a:r>
              <a:rPr sz="3200" dirty="0">
                <a:latin typeface="Verdana"/>
                <a:cs typeface="Verdana"/>
              </a:rPr>
              <a:t>otitis</a:t>
            </a:r>
            <a:r>
              <a:rPr sz="3200" spc="-30" dirty="0">
                <a:latin typeface="Verdana"/>
                <a:cs typeface="Verdana"/>
              </a:rPr>
              <a:t> </a:t>
            </a:r>
            <a:r>
              <a:rPr sz="3200" dirty="0">
                <a:latin typeface="Verdana"/>
                <a:cs typeface="Verdana"/>
              </a:rPr>
              <a:t>media</a:t>
            </a:r>
            <a:r>
              <a:rPr sz="3200" spc="-20" dirty="0">
                <a:latin typeface="Verdana"/>
                <a:cs typeface="Verdana"/>
              </a:rPr>
              <a:t> </a:t>
            </a:r>
            <a:r>
              <a:rPr sz="3200" spc="-5" dirty="0">
                <a:latin typeface="Verdana"/>
                <a:cs typeface="Verdana"/>
              </a:rPr>
              <a:t>gibi </a:t>
            </a:r>
            <a:r>
              <a:rPr sz="3200" spc="-1110" dirty="0">
                <a:latin typeface="Verdana"/>
                <a:cs typeface="Verdana"/>
              </a:rPr>
              <a:t> </a:t>
            </a:r>
            <a:r>
              <a:rPr sz="3200" dirty="0">
                <a:latin typeface="Verdana"/>
                <a:cs typeface="Verdana"/>
              </a:rPr>
              <a:t>komplikasyonlar</a:t>
            </a:r>
            <a:r>
              <a:rPr sz="3200" spc="-55" dirty="0">
                <a:latin typeface="Verdana"/>
                <a:cs typeface="Verdana"/>
              </a:rPr>
              <a:t> </a:t>
            </a:r>
            <a:r>
              <a:rPr sz="3200" spc="-5" dirty="0">
                <a:latin typeface="Verdana"/>
                <a:cs typeface="Verdana"/>
              </a:rPr>
              <a:t>araştırılmalıdır.</a:t>
            </a:r>
            <a:endParaRPr sz="3200" dirty="0">
              <a:latin typeface="Verdana"/>
              <a:cs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77593" y="878789"/>
            <a:ext cx="1621155" cy="605790"/>
          </a:xfrm>
          <a:prstGeom prst="rect">
            <a:avLst/>
          </a:prstGeom>
        </p:spPr>
        <p:txBody>
          <a:bodyPr vert="horz" wrap="square" lIns="0" tIns="13335" rIns="0" bIns="0" rtlCol="0" anchor="ctr">
            <a:spAutoFit/>
          </a:bodyPr>
          <a:lstStyle/>
          <a:p>
            <a:pPr marL="12700">
              <a:lnSpc>
                <a:spcPct val="100000"/>
              </a:lnSpc>
              <a:spcBef>
                <a:spcPts val="105"/>
              </a:spcBef>
            </a:pPr>
            <a:r>
              <a:rPr sz="3800" spc="-5" dirty="0">
                <a:latin typeface="Verdana"/>
                <a:cs typeface="Verdana"/>
              </a:rPr>
              <a:t>Tedavi</a:t>
            </a:r>
            <a:endParaRPr sz="3800">
              <a:latin typeface="Verdana"/>
              <a:cs typeface="Verdana"/>
            </a:endParaRPr>
          </a:p>
        </p:txBody>
      </p:sp>
      <p:sp>
        <p:nvSpPr>
          <p:cNvPr id="3" name="object 3"/>
          <p:cNvSpPr txBox="1"/>
          <p:nvPr/>
        </p:nvSpPr>
        <p:spPr>
          <a:xfrm>
            <a:off x="2169668" y="1743278"/>
            <a:ext cx="7790180" cy="3660617"/>
          </a:xfrm>
          <a:prstGeom prst="rect">
            <a:avLst/>
          </a:prstGeom>
        </p:spPr>
        <p:txBody>
          <a:bodyPr vert="horz" wrap="square" lIns="0" tIns="13335" rIns="0" bIns="0" rtlCol="0">
            <a:spAutoFit/>
          </a:bodyPr>
          <a:lstStyle/>
          <a:p>
            <a:pPr marL="481965" indent="-469900">
              <a:lnSpc>
                <a:spcPts val="2965"/>
              </a:lnSpc>
              <a:spcBef>
                <a:spcPts val="105"/>
              </a:spcBef>
              <a:buClr>
                <a:schemeClr val="tx1"/>
              </a:buClr>
              <a:buFont typeface="Arial" panose="020B0604020202020204" pitchFamily="34" charset="0"/>
              <a:buChar char="•"/>
              <a:tabLst>
                <a:tab pos="481965" algn="l"/>
                <a:tab pos="482600" algn="l"/>
              </a:tabLst>
            </a:pPr>
            <a:r>
              <a:rPr sz="2600" dirty="0">
                <a:latin typeface="Verdana"/>
                <a:cs typeface="Verdana"/>
              </a:rPr>
              <a:t>Antibiyotiklerin</a:t>
            </a:r>
            <a:r>
              <a:rPr sz="2600" spc="-55" dirty="0">
                <a:latin typeface="Verdana"/>
                <a:cs typeface="Verdana"/>
              </a:rPr>
              <a:t> </a:t>
            </a:r>
            <a:r>
              <a:rPr sz="2600" spc="-5" dirty="0">
                <a:latin typeface="Verdana"/>
                <a:cs typeface="Verdana"/>
              </a:rPr>
              <a:t>yeri </a:t>
            </a:r>
            <a:r>
              <a:rPr sz="2600" dirty="0">
                <a:latin typeface="Verdana"/>
                <a:cs typeface="Verdana"/>
              </a:rPr>
              <a:t>yoktur,</a:t>
            </a:r>
            <a:r>
              <a:rPr sz="2600" spc="-30" dirty="0">
                <a:latin typeface="Verdana"/>
                <a:cs typeface="Verdana"/>
              </a:rPr>
              <a:t> </a:t>
            </a:r>
            <a:r>
              <a:rPr sz="2600" spc="-5" dirty="0">
                <a:latin typeface="Verdana"/>
                <a:cs typeface="Verdana"/>
              </a:rPr>
              <a:t>ikincil</a:t>
            </a:r>
            <a:r>
              <a:rPr sz="2600" spc="-35" dirty="0">
                <a:latin typeface="Verdana"/>
                <a:cs typeface="Verdana"/>
              </a:rPr>
              <a:t> </a:t>
            </a:r>
            <a:r>
              <a:rPr sz="2600" dirty="0">
                <a:latin typeface="Verdana"/>
                <a:cs typeface="Verdana"/>
              </a:rPr>
              <a:t>bakteri</a:t>
            </a:r>
          </a:p>
          <a:p>
            <a:pPr marL="481965">
              <a:lnSpc>
                <a:spcPts val="2965"/>
              </a:lnSpc>
              <a:buClr>
                <a:schemeClr val="tx1"/>
              </a:buClr>
            </a:pPr>
            <a:r>
              <a:rPr sz="2600" dirty="0">
                <a:latin typeface="Verdana"/>
                <a:cs typeface="Verdana"/>
              </a:rPr>
              <a:t>enfeksiyonlarını</a:t>
            </a:r>
            <a:r>
              <a:rPr sz="2600" spc="-45" dirty="0">
                <a:latin typeface="Verdana"/>
                <a:cs typeface="Verdana"/>
              </a:rPr>
              <a:t> </a:t>
            </a:r>
            <a:r>
              <a:rPr sz="2600" dirty="0">
                <a:latin typeface="Verdana"/>
                <a:cs typeface="Verdana"/>
              </a:rPr>
              <a:t>önleme</a:t>
            </a:r>
            <a:r>
              <a:rPr sz="2600" spc="-40" dirty="0">
                <a:latin typeface="Verdana"/>
                <a:cs typeface="Verdana"/>
              </a:rPr>
              <a:t> </a:t>
            </a:r>
            <a:r>
              <a:rPr sz="2600" dirty="0">
                <a:latin typeface="Verdana"/>
                <a:cs typeface="Verdana"/>
              </a:rPr>
              <a:t>amaçlı</a:t>
            </a:r>
            <a:r>
              <a:rPr sz="2600" spc="-35" dirty="0">
                <a:latin typeface="Verdana"/>
                <a:cs typeface="Verdana"/>
              </a:rPr>
              <a:t> </a:t>
            </a:r>
            <a:r>
              <a:rPr sz="2600" dirty="0">
                <a:latin typeface="Verdana"/>
                <a:cs typeface="Verdana"/>
              </a:rPr>
              <a:t>kullanılmaz.</a:t>
            </a:r>
          </a:p>
          <a:p>
            <a:pPr marL="481965" indent="-469900">
              <a:spcBef>
                <a:spcPts val="310"/>
              </a:spcBef>
              <a:buClr>
                <a:schemeClr val="tx1"/>
              </a:buClr>
              <a:buFont typeface="Arial" panose="020B0604020202020204" pitchFamily="34" charset="0"/>
              <a:buChar char="•"/>
              <a:tabLst>
                <a:tab pos="481965" algn="l"/>
                <a:tab pos="482600" algn="l"/>
              </a:tabLst>
            </a:pPr>
            <a:r>
              <a:rPr sz="2600" dirty="0">
                <a:latin typeface="Verdana"/>
                <a:cs typeface="Verdana"/>
              </a:rPr>
              <a:t>Semptomatik</a:t>
            </a:r>
            <a:r>
              <a:rPr sz="2600" spc="-85" dirty="0">
                <a:latin typeface="Verdana"/>
                <a:cs typeface="Verdana"/>
              </a:rPr>
              <a:t> </a:t>
            </a:r>
            <a:r>
              <a:rPr sz="2600" spc="-5" dirty="0">
                <a:latin typeface="Verdana"/>
                <a:cs typeface="Verdana"/>
              </a:rPr>
              <a:t>tedavi</a:t>
            </a:r>
            <a:endParaRPr sz="2600" dirty="0">
              <a:latin typeface="Verdana"/>
              <a:cs typeface="Verdana"/>
            </a:endParaRPr>
          </a:p>
          <a:p>
            <a:pPr marL="481965" indent="-469900">
              <a:spcBef>
                <a:spcPts val="315"/>
              </a:spcBef>
              <a:buClr>
                <a:schemeClr val="tx1"/>
              </a:buClr>
              <a:buFont typeface="Arial" panose="020B0604020202020204" pitchFamily="34" charset="0"/>
              <a:buChar char="•"/>
              <a:tabLst>
                <a:tab pos="481965" algn="l"/>
                <a:tab pos="482600" algn="l"/>
              </a:tabLst>
            </a:pPr>
            <a:r>
              <a:rPr sz="2600" dirty="0">
                <a:latin typeface="Verdana"/>
                <a:cs typeface="Verdana"/>
              </a:rPr>
              <a:t>Ateşli</a:t>
            </a:r>
            <a:r>
              <a:rPr sz="2600" spc="-45" dirty="0">
                <a:latin typeface="Verdana"/>
                <a:cs typeface="Verdana"/>
              </a:rPr>
              <a:t> </a:t>
            </a:r>
            <a:r>
              <a:rPr sz="2600" dirty="0">
                <a:latin typeface="Verdana"/>
                <a:cs typeface="Verdana"/>
              </a:rPr>
              <a:t>dönemde</a:t>
            </a:r>
            <a:r>
              <a:rPr sz="2600" spc="-30" dirty="0">
                <a:latin typeface="Verdana"/>
                <a:cs typeface="Verdana"/>
              </a:rPr>
              <a:t> </a:t>
            </a:r>
            <a:r>
              <a:rPr sz="2600" dirty="0">
                <a:latin typeface="Verdana"/>
                <a:cs typeface="Verdana"/>
              </a:rPr>
              <a:t>yatak</a:t>
            </a:r>
            <a:r>
              <a:rPr sz="2600" spc="-40" dirty="0">
                <a:latin typeface="Verdana"/>
                <a:cs typeface="Verdana"/>
              </a:rPr>
              <a:t> </a:t>
            </a:r>
            <a:r>
              <a:rPr sz="2600" dirty="0">
                <a:latin typeface="Verdana"/>
                <a:cs typeface="Verdana"/>
              </a:rPr>
              <a:t>istirahati</a:t>
            </a:r>
          </a:p>
          <a:p>
            <a:pPr marL="481965" marR="5080" indent="-469900">
              <a:lnSpc>
                <a:spcPts val="2810"/>
              </a:lnSpc>
              <a:spcBef>
                <a:spcPts val="665"/>
              </a:spcBef>
              <a:buClr>
                <a:schemeClr val="tx1"/>
              </a:buClr>
              <a:buFont typeface="Arial" panose="020B0604020202020204" pitchFamily="34" charset="0"/>
              <a:buChar char="•"/>
              <a:tabLst>
                <a:tab pos="481965" algn="l"/>
                <a:tab pos="482600" algn="l"/>
              </a:tabLst>
            </a:pPr>
            <a:r>
              <a:rPr sz="2600" spc="-5" dirty="0">
                <a:latin typeface="Verdana"/>
                <a:cs typeface="Verdana"/>
              </a:rPr>
              <a:t>Parasetamol(Reye sendromu </a:t>
            </a:r>
            <a:r>
              <a:rPr sz="2600" dirty="0">
                <a:latin typeface="Verdana"/>
                <a:cs typeface="Verdana"/>
              </a:rPr>
              <a:t>riski </a:t>
            </a:r>
            <a:r>
              <a:rPr sz="2600" spc="-5" dirty="0">
                <a:latin typeface="Verdana"/>
                <a:cs typeface="Verdana"/>
              </a:rPr>
              <a:t>nedeniyle </a:t>
            </a:r>
            <a:r>
              <a:rPr sz="2600" spc="-900" dirty="0">
                <a:latin typeface="Verdana"/>
                <a:cs typeface="Verdana"/>
              </a:rPr>
              <a:t> </a:t>
            </a:r>
            <a:r>
              <a:rPr sz="2600" spc="-5" dirty="0">
                <a:latin typeface="Verdana"/>
                <a:cs typeface="Verdana"/>
              </a:rPr>
              <a:t>asetilsalisilat</a:t>
            </a:r>
            <a:r>
              <a:rPr sz="2600" spc="-55" dirty="0">
                <a:latin typeface="Verdana"/>
                <a:cs typeface="Verdana"/>
              </a:rPr>
              <a:t> </a:t>
            </a:r>
            <a:r>
              <a:rPr sz="2600" dirty="0">
                <a:latin typeface="Verdana"/>
                <a:cs typeface="Verdana"/>
              </a:rPr>
              <a:t>kullanılmamalı)</a:t>
            </a:r>
          </a:p>
          <a:p>
            <a:pPr marL="481965" indent="-469900">
              <a:lnSpc>
                <a:spcPts val="2965"/>
              </a:lnSpc>
              <a:spcBef>
                <a:spcPts val="270"/>
              </a:spcBef>
              <a:buClr>
                <a:schemeClr val="tx1"/>
              </a:buClr>
              <a:buFont typeface="Arial" panose="020B0604020202020204" pitchFamily="34" charset="0"/>
              <a:buChar char="•"/>
              <a:tabLst>
                <a:tab pos="481965" algn="l"/>
                <a:tab pos="482600" algn="l"/>
              </a:tabLst>
            </a:pPr>
            <a:r>
              <a:rPr lang="tr-TR" sz="2600" spc="-5" dirty="0">
                <a:latin typeface="Verdana"/>
                <a:cs typeface="Verdana"/>
              </a:rPr>
              <a:t>Öksürük</a:t>
            </a:r>
            <a:r>
              <a:rPr lang="tr-TR" sz="2600" spc="-10" dirty="0">
                <a:latin typeface="Verdana"/>
                <a:cs typeface="Verdana"/>
              </a:rPr>
              <a:t> </a:t>
            </a:r>
            <a:r>
              <a:rPr sz="2600" spc="-5" dirty="0" err="1">
                <a:latin typeface="Verdana"/>
                <a:cs typeface="Verdana"/>
              </a:rPr>
              <a:t>şurupları</a:t>
            </a:r>
            <a:r>
              <a:rPr lang="tr-TR" sz="2600" spc="-5" dirty="0">
                <a:latin typeface="Verdana"/>
                <a:cs typeface="Verdana"/>
              </a:rPr>
              <a:t> </a:t>
            </a:r>
            <a:r>
              <a:rPr sz="2600" dirty="0" err="1">
                <a:latin typeface="Verdana"/>
                <a:cs typeface="Verdana"/>
              </a:rPr>
              <a:t>semptomları</a:t>
            </a:r>
            <a:r>
              <a:rPr sz="2600" spc="-60" dirty="0">
                <a:latin typeface="Verdana"/>
                <a:cs typeface="Verdana"/>
              </a:rPr>
              <a:t> </a:t>
            </a:r>
            <a:r>
              <a:rPr sz="2600" dirty="0">
                <a:latin typeface="Verdana"/>
                <a:cs typeface="Verdana"/>
              </a:rPr>
              <a:t>hafifletebilir.</a:t>
            </a:r>
            <a:r>
              <a:rPr sz="2600" spc="-45" dirty="0">
                <a:latin typeface="Verdana"/>
                <a:cs typeface="Verdana"/>
              </a:rPr>
              <a:t> </a:t>
            </a:r>
            <a:r>
              <a:rPr sz="2600" dirty="0">
                <a:latin typeface="Verdana"/>
                <a:cs typeface="Verdana"/>
              </a:rPr>
              <a:t>Ancak</a:t>
            </a:r>
            <a:r>
              <a:rPr sz="2600" spc="-25" dirty="0">
                <a:latin typeface="Verdana"/>
                <a:cs typeface="Verdana"/>
              </a:rPr>
              <a:t> </a:t>
            </a:r>
            <a:r>
              <a:rPr sz="2600" dirty="0">
                <a:latin typeface="Verdana"/>
                <a:cs typeface="Verdana"/>
              </a:rPr>
              <a:t>hastalığı </a:t>
            </a:r>
            <a:r>
              <a:rPr sz="2600" spc="-900" dirty="0">
                <a:latin typeface="Verdana"/>
                <a:cs typeface="Verdana"/>
              </a:rPr>
              <a:t> </a:t>
            </a:r>
            <a:r>
              <a:rPr sz="2600" dirty="0">
                <a:latin typeface="Verdana"/>
                <a:cs typeface="Verdana"/>
              </a:rPr>
              <a:t>önlemez, </a:t>
            </a:r>
            <a:r>
              <a:rPr sz="2600" spc="-5" dirty="0">
                <a:latin typeface="Verdana"/>
                <a:cs typeface="Verdana"/>
              </a:rPr>
              <a:t>tedavi </a:t>
            </a:r>
            <a:r>
              <a:rPr sz="2600" dirty="0">
                <a:latin typeface="Verdana"/>
                <a:cs typeface="Verdana"/>
              </a:rPr>
              <a:t>etmez, hastalık süresini </a:t>
            </a:r>
            <a:r>
              <a:rPr sz="2600" spc="5" dirty="0">
                <a:latin typeface="Verdana"/>
                <a:cs typeface="Verdana"/>
              </a:rPr>
              <a:t> </a:t>
            </a:r>
            <a:r>
              <a:rPr sz="2600" dirty="0">
                <a:latin typeface="Verdana"/>
                <a:cs typeface="Verdana"/>
              </a:rPr>
              <a:t>kısaltmaz.</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77593" y="878789"/>
            <a:ext cx="1621155" cy="605790"/>
          </a:xfrm>
          <a:prstGeom prst="rect">
            <a:avLst/>
          </a:prstGeom>
        </p:spPr>
        <p:txBody>
          <a:bodyPr vert="horz" wrap="square" lIns="0" tIns="13335" rIns="0" bIns="0" rtlCol="0" anchor="ctr">
            <a:spAutoFit/>
          </a:bodyPr>
          <a:lstStyle/>
          <a:p>
            <a:pPr marL="12700">
              <a:lnSpc>
                <a:spcPct val="100000"/>
              </a:lnSpc>
              <a:spcBef>
                <a:spcPts val="105"/>
              </a:spcBef>
            </a:pPr>
            <a:r>
              <a:rPr sz="3800" spc="-5" dirty="0">
                <a:latin typeface="Verdana"/>
                <a:cs typeface="Verdana"/>
              </a:rPr>
              <a:t>Tedavi</a:t>
            </a:r>
            <a:endParaRPr sz="3800">
              <a:latin typeface="Verdana"/>
              <a:cs typeface="Verdana"/>
            </a:endParaRPr>
          </a:p>
        </p:txBody>
      </p:sp>
      <p:sp>
        <p:nvSpPr>
          <p:cNvPr id="3" name="object 3"/>
          <p:cNvSpPr txBox="1"/>
          <p:nvPr/>
        </p:nvSpPr>
        <p:spPr>
          <a:xfrm>
            <a:off x="2169668" y="1743279"/>
            <a:ext cx="7832090" cy="3399007"/>
          </a:xfrm>
          <a:prstGeom prst="rect">
            <a:avLst/>
          </a:prstGeom>
        </p:spPr>
        <p:txBody>
          <a:bodyPr vert="horz" wrap="square" lIns="0" tIns="13335" rIns="0" bIns="0" rtlCol="0">
            <a:spAutoFit/>
          </a:bodyPr>
          <a:lstStyle/>
          <a:p>
            <a:pPr marL="481965" indent="-469900">
              <a:lnSpc>
                <a:spcPts val="2965"/>
              </a:lnSpc>
              <a:spcBef>
                <a:spcPts val="105"/>
              </a:spcBef>
              <a:buClr>
                <a:schemeClr val="tx1"/>
              </a:buClr>
              <a:buFont typeface="Arial" panose="020B0604020202020204" pitchFamily="34" charset="0"/>
              <a:buChar char="•"/>
              <a:tabLst>
                <a:tab pos="481965" algn="l"/>
                <a:tab pos="482600" algn="l"/>
              </a:tabLst>
            </a:pPr>
            <a:r>
              <a:rPr sz="2600" dirty="0">
                <a:latin typeface="Verdana"/>
                <a:cs typeface="Verdana"/>
              </a:rPr>
              <a:t>C</a:t>
            </a:r>
            <a:r>
              <a:rPr sz="2600" spc="-15" dirty="0">
                <a:latin typeface="Verdana"/>
                <a:cs typeface="Verdana"/>
              </a:rPr>
              <a:t> </a:t>
            </a:r>
            <a:r>
              <a:rPr sz="2600" dirty="0">
                <a:latin typeface="Verdana"/>
                <a:cs typeface="Verdana"/>
              </a:rPr>
              <a:t>vit,</a:t>
            </a:r>
            <a:r>
              <a:rPr sz="2600" spc="-5" dirty="0">
                <a:latin typeface="Verdana"/>
                <a:cs typeface="Verdana"/>
              </a:rPr>
              <a:t> </a:t>
            </a:r>
            <a:r>
              <a:rPr sz="2600" dirty="0">
                <a:latin typeface="Verdana"/>
                <a:cs typeface="Verdana"/>
              </a:rPr>
              <a:t>virüs</a:t>
            </a:r>
            <a:r>
              <a:rPr sz="2600" spc="-15" dirty="0">
                <a:latin typeface="Verdana"/>
                <a:cs typeface="Verdana"/>
              </a:rPr>
              <a:t> </a:t>
            </a:r>
            <a:r>
              <a:rPr sz="2600" spc="-5" dirty="0">
                <a:latin typeface="Verdana"/>
                <a:cs typeface="Verdana"/>
              </a:rPr>
              <a:t>nedenli</a:t>
            </a:r>
            <a:r>
              <a:rPr sz="2600" spc="10" dirty="0">
                <a:latin typeface="Verdana"/>
                <a:cs typeface="Verdana"/>
              </a:rPr>
              <a:t> </a:t>
            </a:r>
            <a:r>
              <a:rPr sz="2600" dirty="0">
                <a:latin typeface="Verdana"/>
                <a:cs typeface="Verdana"/>
              </a:rPr>
              <a:t>ÜSYE</a:t>
            </a:r>
            <a:r>
              <a:rPr sz="2600" spc="-15" dirty="0">
                <a:latin typeface="Verdana"/>
                <a:cs typeface="Verdana"/>
              </a:rPr>
              <a:t> </a:t>
            </a:r>
            <a:r>
              <a:rPr sz="2600" spc="-5" dirty="0">
                <a:latin typeface="Verdana"/>
                <a:cs typeface="Verdana"/>
              </a:rPr>
              <a:t>gidiş</a:t>
            </a:r>
            <a:r>
              <a:rPr sz="2600" spc="-10" dirty="0">
                <a:latin typeface="Verdana"/>
                <a:cs typeface="Verdana"/>
              </a:rPr>
              <a:t> </a:t>
            </a:r>
            <a:r>
              <a:rPr sz="2600" dirty="0">
                <a:latin typeface="Verdana"/>
                <a:cs typeface="Verdana"/>
              </a:rPr>
              <a:t>ve</a:t>
            </a:r>
            <a:r>
              <a:rPr sz="2600" spc="-10" dirty="0">
                <a:latin typeface="Verdana"/>
                <a:cs typeface="Verdana"/>
              </a:rPr>
              <a:t> </a:t>
            </a:r>
            <a:r>
              <a:rPr sz="2600" dirty="0">
                <a:latin typeface="Verdana"/>
                <a:cs typeface="Verdana"/>
              </a:rPr>
              <a:t>süresini</a:t>
            </a:r>
          </a:p>
          <a:p>
            <a:pPr marL="481965" marR="36830">
              <a:lnSpc>
                <a:spcPts val="2810"/>
              </a:lnSpc>
              <a:spcBef>
                <a:spcPts val="195"/>
              </a:spcBef>
              <a:buClr>
                <a:schemeClr val="tx1"/>
              </a:buClr>
            </a:pPr>
            <a:r>
              <a:rPr sz="2600" dirty="0">
                <a:latin typeface="Verdana"/>
                <a:cs typeface="Verdana"/>
              </a:rPr>
              <a:t>etkilemez</a:t>
            </a:r>
            <a:r>
              <a:rPr sz="2600" spc="-45" dirty="0">
                <a:latin typeface="Verdana"/>
                <a:cs typeface="Verdana"/>
              </a:rPr>
              <a:t> </a:t>
            </a:r>
            <a:r>
              <a:rPr sz="2600" dirty="0">
                <a:latin typeface="Verdana"/>
                <a:cs typeface="Verdana"/>
              </a:rPr>
              <a:t>ancak</a:t>
            </a:r>
            <a:r>
              <a:rPr sz="2600" spc="-25" dirty="0">
                <a:latin typeface="Verdana"/>
                <a:cs typeface="Verdana"/>
              </a:rPr>
              <a:t> </a:t>
            </a:r>
            <a:r>
              <a:rPr sz="2600" spc="-5" dirty="0">
                <a:latin typeface="Verdana"/>
                <a:cs typeface="Verdana"/>
              </a:rPr>
              <a:t>destek</a:t>
            </a:r>
            <a:r>
              <a:rPr sz="2600" spc="-25" dirty="0">
                <a:latin typeface="Verdana"/>
                <a:cs typeface="Verdana"/>
              </a:rPr>
              <a:t> </a:t>
            </a:r>
            <a:r>
              <a:rPr sz="2600" dirty="0">
                <a:latin typeface="Verdana"/>
                <a:cs typeface="Verdana"/>
              </a:rPr>
              <a:t>amaçlı</a:t>
            </a:r>
            <a:r>
              <a:rPr sz="2600" spc="-35" dirty="0">
                <a:latin typeface="Verdana"/>
                <a:cs typeface="Verdana"/>
              </a:rPr>
              <a:t> </a:t>
            </a:r>
            <a:r>
              <a:rPr sz="2600" dirty="0">
                <a:latin typeface="Verdana"/>
                <a:cs typeface="Verdana"/>
              </a:rPr>
              <a:t>kullanımında </a:t>
            </a:r>
            <a:r>
              <a:rPr sz="2600" spc="-894" dirty="0">
                <a:latin typeface="Verdana"/>
                <a:cs typeface="Verdana"/>
              </a:rPr>
              <a:t> </a:t>
            </a:r>
            <a:r>
              <a:rPr sz="2600" spc="-5" dirty="0">
                <a:latin typeface="Verdana"/>
                <a:cs typeface="Verdana"/>
              </a:rPr>
              <a:t>sakınca</a:t>
            </a:r>
            <a:r>
              <a:rPr sz="2600" spc="-30" dirty="0">
                <a:latin typeface="Verdana"/>
                <a:cs typeface="Verdana"/>
              </a:rPr>
              <a:t> </a:t>
            </a:r>
            <a:r>
              <a:rPr sz="2600" dirty="0" err="1">
                <a:latin typeface="Verdana"/>
                <a:cs typeface="Verdana"/>
              </a:rPr>
              <a:t>yoktur</a:t>
            </a:r>
            <a:r>
              <a:rPr sz="2600" dirty="0">
                <a:latin typeface="Verdana"/>
                <a:cs typeface="Verdana"/>
              </a:rPr>
              <a:t>.</a:t>
            </a:r>
            <a:endParaRPr lang="tr-TR" sz="2600" dirty="0">
              <a:latin typeface="Verdana"/>
              <a:cs typeface="Verdana"/>
            </a:endParaRPr>
          </a:p>
          <a:p>
            <a:pPr marL="481965" marR="36830">
              <a:lnSpc>
                <a:spcPts val="2810"/>
              </a:lnSpc>
              <a:spcBef>
                <a:spcPts val="195"/>
              </a:spcBef>
              <a:buClr>
                <a:schemeClr val="tx1"/>
              </a:buClr>
            </a:pPr>
            <a:endParaRPr sz="2600" dirty="0">
              <a:latin typeface="Verdana"/>
              <a:cs typeface="Verdana"/>
            </a:endParaRPr>
          </a:p>
          <a:p>
            <a:pPr marL="481965" marR="703580" indent="-469900">
              <a:lnSpc>
                <a:spcPts val="2810"/>
              </a:lnSpc>
              <a:spcBef>
                <a:spcPts val="625"/>
              </a:spcBef>
              <a:buClr>
                <a:schemeClr val="tx1"/>
              </a:buClr>
              <a:buFont typeface="Arial" panose="020B0604020202020204" pitchFamily="34" charset="0"/>
              <a:buChar char="•"/>
              <a:tabLst>
                <a:tab pos="481965" algn="l"/>
                <a:tab pos="482600" algn="l"/>
              </a:tabLst>
            </a:pPr>
            <a:r>
              <a:rPr sz="2600" dirty="0">
                <a:latin typeface="Verdana"/>
                <a:cs typeface="Verdana"/>
              </a:rPr>
              <a:t>Çinko: Semptomların </a:t>
            </a:r>
            <a:r>
              <a:rPr sz="2600" spc="-5" dirty="0">
                <a:latin typeface="Verdana"/>
                <a:cs typeface="Verdana"/>
              </a:rPr>
              <a:t>başlangıcından </a:t>
            </a:r>
            <a:r>
              <a:rPr sz="2600" dirty="0">
                <a:latin typeface="Verdana"/>
                <a:cs typeface="Verdana"/>
              </a:rPr>
              <a:t> </a:t>
            </a:r>
            <a:r>
              <a:rPr sz="2600" spc="-5" dirty="0">
                <a:latin typeface="Verdana"/>
                <a:cs typeface="Verdana"/>
              </a:rPr>
              <a:t>itibaren </a:t>
            </a:r>
            <a:r>
              <a:rPr sz="2600" dirty="0">
                <a:latin typeface="Verdana"/>
                <a:cs typeface="Verdana"/>
              </a:rPr>
              <a:t>24 </a:t>
            </a:r>
            <a:r>
              <a:rPr sz="2600" spc="-5" dirty="0">
                <a:latin typeface="Verdana"/>
                <a:cs typeface="Verdana"/>
              </a:rPr>
              <a:t>saat </a:t>
            </a:r>
            <a:r>
              <a:rPr sz="2600" dirty="0">
                <a:latin typeface="Verdana"/>
                <a:cs typeface="Verdana"/>
              </a:rPr>
              <a:t>içinde </a:t>
            </a:r>
            <a:r>
              <a:rPr sz="2600" spc="-5" dirty="0">
                <a:latin typeface="Verdana"/>
                <a:cs typeface="Verdana"/>
              </a:rPr>
              <a:t>uygulanan </a:t>
            </a:r>
            <a:r>
              <a:rPr sz="2600" dirty="0">
                <a:latin typeface="Verdana"/>
                <a:cs typeface="Verdana"/>
              </a:rPr>
              <a:t>çinko, </a:t>
            </a:r>
            <a:r>
              <a:rPr sz="2600" spc="-900" dirty="0">
                <a:latin typeface="Verdana"/>
                <a:cs typeface="Verdana"/>
              </a:rPr>
              <a:t> </a:t>
            </a:r>
            <a:r>
              <a:rPr sz="2600" dirty="0">
                <a:latin typeface="Verdana"/>
                <a:cs typeface="Verdana"/>
              </a:rPr>
              <a:t>sağlıklı</a:t>
            </a:r>
            <a:r>
              <a:rPr sz="2600" spc="-25" dirty="0">
                <a:latin typeface="Verdana"/>
                <a:cs typeface="Verdana"/>
              </a:rPr>
              <a:t> </a:t>
            </a:r>
            <a:r>
              <a:rPr sz="2600" spc="-5" dirty="0">
                <a:latin typeface="Verdana"/>
                <a:cs typeface="Verdana"/>
              </a:rPr>
              <a:t>insanlarda soğuk</a:t>
            </a:r>
            <a:r>
              <a:rPr sz="2600" spc="-15" dirty="0">
                <a:latin typeface="Verdana"/>
                <a:cs typeface="Verdana"/>
              </a:rPr>
              <a:t> </a:t>
            </a:r>
            <a:r>
              <a:rPr sz="2600" dirty="0">
                <a:latin typeface="Verdana"/>
                <a:cs typeface="Verdana"/>
              </a:rPr>
              <a:t>algınlığı</a:t>
            </a:r>
          </a:p>
          <a:p>
            <a:pPr marL="481965">
              <a:lnSpc>
                <a:spcPts val="2610"/>
              </a:lnSpc>
              <a:buClr>
                <a:schemeClr val="tx1"/>
              </a:buClr>
            </a:pPr>
            <a:r>
              <a:rPr sz="2600" spc="-5" dirty="0">
                <a:latin typeface="Verdana"/>
                <a:cs typeface="Verdana"/>
              </a:rPr>
              <a:t>semptomlarının</a:t>
            </a:r>
            <a:r>
              <a:rPr sz="2600" spc="-35" dirty="0">
                <a:latin typeface="Verdana"/>
                <a:cs typeface="Verdana"/>
              </a:rPr>
              <a:t> </a:t>
            </a:r>
            <a:r>
              <a:rPr sz="2600" dirty="0">
                <a:latin typeface="Verdana"/>
                <a:cs typeface="Verdana"/>
              </a:rPr>
              <a:t>süresini</a:t>
            </a:r>
            <a:r>
              <a:rPr sz="2600" spc="-30" dirty="0">
                <a:latin typeface="Verdana"/>
                <a:cs typeface="Verdana"/>
              </a:rPr>
              <a:t> </a:t>
            </a:r>
            <a:r>
              <a:rPr sz="2600" dirty="0">
                <a:latin typeface="Verdana"/>
                <a:cs typeface="Verdana"/>
              </a:rPr>
              <a:t>azaltır.</a:t>
            </a:r>
            <a:r>
              <a:rPr sz="2600" spc="-30" dirty="0">
                <a:latin typeface="Verdana"/>
                <a:cs typeface="Verdana"/>
              </a:rPr>
              <a:t> </a:t>
            </a:r>
            <a:r>
              <a:rPr sz="2600" spc="-5" dirty="0">
                <a:latin typeface="Verdana"/>
                <a:cs typeface="Verdana"/>
              </a:rPr>
              <a:t>Proflaktik</a:t>
            </a:r>
            <a:endParaRPr sz="2600" dirty="0">
              <a:latin typeface="Verdana"/>
              <a:cs typeface="Verdana"/>
            </a:endParaRPr>
          </a:p>
          <a:p>
            <a:pPr marL="481965">
              <a:lnSpc>
                <a:spcPts val="2965"/>
              </a:lnSpc>
              <a:buClr>
                <a:schemeClr val="tx1"/>
              </a:buClr>
            </a:pPr>
            <a:r>
              <a:rPr sz="2600" dirty="0">
                <a:latin typeface="Verdana"/>
                <a:cs typeface="Verdana"/>
              </a:rPr>
              <a:t>olarak</a:t>
            </a:r>
            <a:r>
              <a:rPr sz="2600" spc="-35" dirty="0">
                <a:latin typeface="Verdana"/>
                <a:cs typeface="Verdana"/>
              </a:rPr>
              <a:t> </a:t>
            </a:r>
            <a:r>
              <a:rPr sz="2600" dirty="0">
                <a:latin typeface="Verdana"/>
                <a:cs typeface="Verdana"/>
              </a:rPr>
              <a:t>kullanılması</a:t>
            </a:r>
            <a:r>
              <a:rPr sz="2600" spc="-50" dirty="0">
                <a:latin typeface="Verdana"/>
                <a:cs typeface="Verdana"/>
              </a:rPr>
              <a:t> </a:t>
            </a:r>
            <a:r>
              <a:rPr sz="2600" dirty="0">
                <a:latin typeface="Verdana"/>
                <a:cs typeface="Verdana"/>
              </a:rPr>
              <a:t>yönünde</a:t>
            </a:r>
            <a:r>
              <a:rPr sz="2600" spc="-5" dirty="0">
                <a:latin typeface="Verdana"/>
                <a:cs typeface="Verdana"/>
              </a:rPr>
              <a:t> </a:t>
            </a:r>
            <a:r>
              <a:rPr sz="2600" dirty="0">
                <a:latin typeface="Verdana"/>
                <a:cs typeface="Verdana"/>
              </a:rPr>
              <a:t>çalışılma</a:t>
            </a:r>
            <a:r>
              <a:rPr sz="2600" spc="-65" dirty="0">
                <a:latin typeface="Verdana"/>
                <a:cs typeface="Verdana"/>
              </a:rPr>
              <a:t> </a:t>
            </a:r>
            <a:r>
              <a:rPr sz="2600" dirty="0">
                <a:latin typeface="Verdana"/>
                <a:cs typeface="Verdana"/>
              </a:rPr>
              <a:t>yok.</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3038982" y="304020"/>
            <a:ext cx="5495417" cy="598241"/>
          </a:xfrm>
          <a:prstGeom prst="rect">
            <a:avLst/>
          </a:prstGeom>
        </p:spPr>
        <p:txBody>
          <a:bodyPr vert="horz" wrap="square" lIns="0" tIns="13335" rIns="0" bIns="0" rtlCol="0" anchor="ctr">
            <a:spAutoFit/>
          </a:bodyPr>
          <a:lstStyle/>
          <a:p>
            <a:pPr marL="12700">
              <a:lnSpc>
                <a:spcPct val="100000"/>
              </a:lnSpc>
              <a:spcBef>
                <a:spcPts val="105"/>
              </a:spcBef>
            </a:pPr>
            <a:r>
              <a:rPr sz="3800" spc="-5" dirty="0"/>
              <a:t>TONSİLLOFARENJİT</a:t>
            </a:r>
            <a:endParaRPr sz="3800" dirty="0"/>
          </a:p>
        </p:txBody>
      </p:sp>
      <p:pic>
        <p:nvPicPr>
          <p:cNvPr id="9" name="Resim 8">
            <a:extLst>
              <a:ext uri="{FF2B5EF4-FFF2-40B4-BE49-F238E27FC236}">
                <a16:creationId xmlns:a16="http://schemas.microsoft.com/office/drawing/2014/main" id="{56C12830-0B95-A831-73BC-08C82B13F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1990" y="1419225"/>
            <a:ext cx="6629400" cy="54387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F97305-7720-A159-1A67-25F21A944CFE}"/>
              </a:ext>
            </a:extLst>
          </p:cNvPr>
          <p:cNvSpPr>
            <a:spLocks noGrp="1"/>
          </p:cNvSpPr>
          <p:nvPr>
            <p:ph type="title"/>
          </p:nvPr>
        </p:nvSpPr>
        <p:spPr/>
        <p:txBody>
          <a:bodyPr/>
          <a:lstStyle/>
          <a:p>
            <a:r>
              <a:rPr lang="tr-TR" dirty="0">
                <a:solidFill>
                  <a:schemeClr val="tx1"/>
                </a:solidFill>
                <a:latin typeface="Verdana" panose="020B0604030504040204" pitchFamily="34" charset="0"/>
                <a:ea typeface="Verdana" panose="020B0604030504040204" pitchFamily="34" charset="0"/>
              </a:rPr>
              <a:t>Amaç</a:t>
            </a:r>
          </a:p>
        </p:txBody>
      </p:sp>
      <p:sp>
        <p:nvSpPr>
          <p:cNvPr id="3" name="İçerik Yer Tutucusu 2">
            <a:extLst>
              <a:ext uri="{FF2B5EF4-FFF2-40B4-BE49-F238E27FC236}">
                <a16:creationId xmlns:a16="http://schemas.microsoft.com/office/drawing/2014/main" id="{F5A4D76B-A963-92D4-9746-EDCE9D4CE1CB}"/>
              </a:ext>
            </a:extLst>
          </p:cNvPr>
          <p:cNvSpPr>
            <a:spLocks noGrp="1"/>
          </p:cNvSpPr>
          <p:nvPr>
            <p:ph idx="1"/>
          </p:nvPr>
        </p:nvSpPr>
        <p:spPr>
          <a:xfrm>
            <a:off x="1638300" y="1749287"/>
            <a:ext cx="8915400" cy="3777622"/>
          </a:xfrm>
        </p:spPr>
        <p:txBody>
          <a:bodyPr>
            <a:normAutofit/>
          </a:bodyPr>
          <a:lstStyle/>
          <a:p>
            <a:r>
              <a:rPr lang="tr-TR" sz="3000" dirty="0">
                <a:solidFill>
                  <a:schemeClr val="tx1"/>
                </a:solidFill>
                <a:latin typeface="Verdana" panose="020B0604030504040204" pitchFamily="34" charset="0"/>
                <a:ea typeface="Verdana" panose="020B0604030504040204" pitchFamily="34" charset="0"/>
              </a:rPr>
              <a:t>Üst solunum yolu enfeksiyonları hakkında bilgi tazelemek</a:t>
            </a:r>
          </a:p>
        </p:txBody>
      </p:sp>
    </p:spTree>
    <p:extLst>
      <p:ext uri="{BB962C8B-B14F-4D97-AF65-F5344CB8AC3E}">
        <p14:creationId xmlns:p14="http://schemas.microsoft.com/office/powerpoint/2010/main" val="2527692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69669" y="653502"/>
            <a:ext cx="3611245" cy="605790"/>
          </a:xfrm>
          <a:prstGeom prst="rect">
            <a:avLst/>
          </a:prstGeom>
        </p:spPr>
        <p:txBody>
          <a:bodyPr vert="horz" wrap="square" lIns="0" tIns="13335" rIns="0" bIns="0" rtlCol="0" anchor="ctr">
            <a:spAutoFit/>
          </a:bodyPr>
          <a:lstStyle/>
          <a:p>
            <a:pPr marL="12700">
              <a:lnSpc>
                <a:spcPct val="100000"/>
              </a:lnSpc>
              <a:spcBef>
                <a:spcPts val="105"/>
              </a:spcBef>
            </a:pPr>
            <a:r>
              <a:rPr sz="3800" spc="-5" dirty="0">
                <a:latin typeface="Verdana"/>
                <a:cs typeface="Verdana"/>
              </a:rPr>
              <a:t>Tonsillofarenjit</a:t>
            </a:r>
            <a:endParaRPr sz="3800" dirty="0">
              <a:latin typeface="Verdana"/>
              <a:cs typeface="Verdana"/>
            </a:endParaRPr>
          </a:p>
        </p:txBody>
      </p:sp>
      <p:sp>
        <p:nvSpPr>
          <p:cNvPr id="3" name="object 3"/>
          <p:cNvSpPr txBox="1"/>
          <p:nvPr/>
        </p:nvSpPr>
        <p:spPr>
          <a:xfrm>
            <a:off x="2169669" y="1784426"/>
            <a:ext cx="7799705" cy="4593437"/>
          </a:xfrm>
          <a:prstGeom prst="rect">
            <a:avLst/>
          </a:prstGeom>
        </p:spPr>
        <p:txBody>
          <a:bodyPr vert="horz" wrap="square" lIns="0" tIns="12065" rIns="0" bIns="0" rtlCol="0">
            <a:spAutoFit/>
          </a:bodyPr>
          <a:lstStyle/>
          <a:p>
            <a:pPr marL="481965" marR="60960" indent="-469900">
              <a:spcBef>
                <a:spcPts val="95"/>
              </a:spcBef>
              <a:buClr>
                <a:schemeClr val="tx1"/>
              </a:buClr>
              <a:buFont typeface="Arial" panose="020B0604020202020204" pitchFamily="34" charset="0"/>
              <a:buChar char="•"/>
              <a:tabLst>
                <a:tab pos="481965" algn="l"/>
                <a:tab pos="482600" algn="l"/>
              </a:tabLst>
            </a:pPr>
            <a:r>
              <a:rPr sz="2800" spc="-5" dirty="0">
                <a:latin typeface="Verdana"/>
                <a:cs typeface="Verdana"/>
              </a:rPr>
              <a:t>Değişik</a:t>
            </a:r>
            <a:r>
              <a:rPr sz="2800" dirty="0">
                <a:latin typeface="Verdana"/>
                <a:cs typeface="Verdana"/>
              </a:rPr>
              <a:t> </a:t>
            </a:r>
            <a:r>
              <a:rPr sz="2800" spc="-5" dirty="0">
                <a:latin typeface="Verdana"/>
                <a:cs typeface="Verdana"/>
              </a:rPr>
              <a:t>mikroorganizmaların</a:t>
            </a:r>
            <a:r>
              <a:rPr sz="2800" spc="40" dirty="0">
                <a:latin typeface="Verdana"/>
                <a:cs typeface="Verdana"/>
              </a:rPr>
              <a:t> </a:t>
            </a:r>
            <a:r>
              <a:rPr sz="2800" spc="-5" dirty="0">
                <a:latin typeface="Verdana"/>
                <a:cs typeface="Verdana"/>
              </a:rPr>
              <a:t>yol</a:t>
            </a:r>
            <a:r>
              <a:rPr sz="2800" spc="5" dirty="0">
                <a:latin typeface="Verdana"/>
                <a:cs typeface="Verdana"/>
              </a:rPr>
              <a:t> </a:t>
            </a:r>
            <a:r>
              <a:rPr sz="2800" spc="-5" dirty="0">
                <a:latin typeface="Verdana"/>
                <a:cs typeface="Verdana"/>
              </a:rPr>
              <a:t>açtığı, </a:t>
            </a:r>
            <a:r>
              <a:rPr sz="2800" dirty="0">
                <a:latin typeface="Verdana"/>
                <a:cs typeface="Verdana"/>
              </a:rPr>
              <a:t> </a:t>
            </a:r>
            <a:r>
              <a:rPr sz="2800" spc="-5" dirty="0">
                <a:latin typeface="Verdana"/>
                <a:cs typeface="Verdana"/>
              </a:rPr>
              <a:t>akut</a:t>
            </a:r>
            <a:r>
              <a:rPr sz="2800" spc="10" dirty="0">
                <a:latin typeface="Verdana"/>
                <a:cs typeface="Verdana"/>
              </a:rPr>
              <a:t> </a:t>
            </a:r>
            <a:r>
              <a:rPr sz="2800" spc="-10" dirty="0">
                <a:latin typeface="Verdana"/>
                <a:cs typeface="Verdana"/>
              </a:rPr>
              <a:t>inflamasyonla</a:t>
            </a:r>
            <a:r>
              <a:rPr sz="2800" spc="50" dirty="0">
                <a:latin typeface="Verdana"/>
                <a:cs typeface="Verdana"/>
              </a:rPr>
              <a:t> </a:t>
            </a:r>
            <a:r>
              <a:rPr sz="2800" spc="-5" dirty="0">
                <a:latin typeface="Verdana"/>
                <a:cs typeface="Verdana"/>
              </a:rPr>
              <a:t>seyreden,</a:t>
            </a:r>
            <a:r>
              <a:rPr sz="2800" spc="30" dirty="0">
                <a:latin typeface="Verdana"/>
                <a:cs typeface="Verdana"/>
              </a:rPr>
              <a:t> </a:t>
            </a:r>
            <a:r>
              <a:rPr sz="2800" spc="-5" dirty="0">
                <a:latin typeface="Verdana"/>
                <a:cs typeface="Verdana"/>
              </a:rPr>
              <a:t>farinksi</a:t>
            </a:r>
            <a:r>
              <a:rPr sz="2800" spc="25" dirty="0">
                <a:latin typeface="Verdana"/>
                <a:cs typeface="Verdana"/>
              </a:rPr>
              <a:t> </a:t>
            </a:r>
            <a:r>
              <a:rPr sz="2800" spc="-5" dirty="0">
                <a:latin typeface="Verdana"/>
                <a:cs typeface="Verdana"/>
              </a:rPr>
              <a:t>ve </a:t>
            </a:r>
            <a:r>
              <a:rPr sz="2800" spc="-969" dirty="0">
                <a:latin typeface="Verdana"/>
                <a:cs typeface="Verdana"/>
              </a:rPr>
              <a:t> </a:t>
            </a:r>
            <a:r>
              <a:rPr sz="2800" spc="-5" dirty="0">
                <a:latin typeface="Verdana"/>
                <a:cs typeface="Verdana"/>
              </a:rPr>
              <a:t>tonsillaları</a:t>
            </a:r>
            <a:r>
              <a:rPr sz="2800" spc="10" dirty="0">
                <a:latin typeface="Verdana"/>
                <a:cs typeface="Verdana"/>
              </a:rPr>
              <a:t> </a:t>
            </a:r>
            <a:r>
              <a:rPr sz="2800" spc="-5" dirty="0">
                <a:latin typeface="Verdana"/>
                <a:cs typeface="Verdana"/>
              </a:rPr>
              <a:t>etkileyen</a:t>
            </a:r>
            <a:r>
              <a:rPr sz="2800" dirty="0">
                <a:latin typeface="Verdana"/>
                <a:cs typeface="Verdana"/>
              </a:rPr>
              <a:t> </a:t>
            </a:r>
            <a:r>
              <a:rPr sz="2800" spc="-10" dirty="0">
                <a:latin typeface="Verdana"/>
                <a:cs typeface="Verdana"/>
              </a:rPr>
              <a:t>üst</a:t>
            </a:r>
            <a:r>
              <a:rPr sz="2800" spc="15" dirty="0">
                <a:latin typeface="Verdana"/>
                <a:cs typeface="Verdana"/>
              </a:rPr>
              <a:t> </a:t>
            </a:r>
            <a:r>
              <a:rPr sz="2800" spc="-10" dirty="0">
                <a:latin typeface="Verdana"/>
                <a:cs typeface="Verdana"/>
              </a:rPr>
              <a:t>solunum</a:t>
            </a:r>
            <a:r>
              <a:rPr sz="2800" spc="40" dirty="0">
                <a:latin typeface="Verdana"/>
                <a:cs typeface="Verdana"/>
              </a:rPr>
              <a:t> </a:t>
            </a:r>
            <a:r>
              <a:rPr sz="2800" spc="-5" dirty="0">
                <a:latin typeface="Verdana"/>
                <a:cs typeface="Verdana"/>
              </a:rPr>
              <a:t>yolu</a:t>
            </a:r>
            <a:endParaRPr sz="2800" dirty="0">
              <a:latin typeface="Verdana"/>
              <a:cs typeface="Verdana"/>
            </a:endParaRPr>
          </a:p>
          <a:p>
            <a:pPr marL="481965">
              <a:spcBef>
                <a:spcPts val="5"/>
              </a:spcBef>
              <a:buClr>
                <a:schemeClr val="tx1"/>
              </a:buClr>
            </a:pPr>
            <a:r>
              <a:rPr sz="2800" spc="-10" dirty="0" err="1">
                <a:latin typeface="Verdana"/>
                <a:cs typeface="Verdana"/>
              </a:rPr>
              <a:t>hastalığıdır</a:t>
            </a:r>
            <a:r>
              <a:rPr sz="2800" spc="-10" dirty="0">
                <a:latin typeface="Verdana"/>
                <a:cs typeface="Verdana"/>
              </a:rPr>
              <a:t>.</a:t>
            </a:r>
            <a:endParaRPr lang="tr-TR" sz="2800" spc="-10" dirty="0">
              <a:latin typeface="Verdana"/>
              <a:cs typeface="Verdana"/>
            </a:endParaRPr>
          </a:p>
          <a:p>
            <a:pPr marL="481965">
              <a:spcBef>
                <a:spcPts val="5"/>
              </a:spcBef>
              <a:buClr>
                <a:schemeClr val="tx1"/>
              </a:buClr>
            </a:pPr>
            <a:endParaRPr sz="2800" dirty="0">
              <a:latin typeface="Verdana"/>
              <a:cs typeface="Verdana"/>
            </a:endParaRPr>
          </a:p>
          <a:p>
            <a:pPr marL="481965" marR="898525" indent="-469900">
              <a:lnSpc>
                <a:spcPct val="80000"/>
              </a:lnSpc>
              <a:spcBef>
                <a:spcPts val="670"/>
              </a:spcBef>
              <a:buClr>
                <a:schemeClr val="tx1"/>
              </a:buClr>
              <a:buFont typeface="Arial" panose="020B0604020202020204" pitchFamily="34" charset="0"/>
              <a:buChar char="•"/>
              <a:tabLst>
                <a:tab pos="481965" algn="l"/>
                <a:tab pos="482600" algn="l"/>
              </a:tabLst>
            </a:pPr>
            <a:r>
              <a:rPr sz="2800" spc="-10" dirty="0">
                <a:latin typeface="Verdana"/>
                <a:cs typeface="Verdana"/>
              </a:rPr>
              <a:t>Toplu</a:t>
            </a:r>
            <a:r>
              <a:rPr sz="2800" spc="10" dirty="0">
                <a:latin typeface="Verdana"/>
                <a:cs typeface="Verdana"/>
              </a:rPr>
              <a:t> </a:t>
            </a:r>
            <a:r>
              <a:rPr sz="2800" spc="-5" dirty="0">
                <a:latin typeface="Verdana"/>
                <a:cs typeface="Verdana"/>
              </a:rPr>
              <a:t>yaşam</a:t>
            </a:r>
            <a:r>
              <a:rPr sz="2800" spc="25" dirty="0">
                <a:latin typeface="Verdana"/>
                <a:cs typeface="Verdana"/>
              </a:rPr>
              <a:t> </a:t>
            </a:r>
            <a:r>
              <a:rPr sz="2800" spc="-5" dirty="0">
                <a:latin typeface="Verdana"/>
                <a:cs typeface="Verdana"/>
              </a:rPr>
              <a:t>yerlerinde</a:t>
            </a:r>
            <a:r>
              <a:rPr sz="2800" spc="10" dirty="0">
                <a:latin typeface="Verdana"/>
                <a:cs typeface="Verdana"/>
              </a:rPr>
              <a:t> </a:t>
            </a:r>
            <a:r>
              <a:rPr sz="2800" spc="-10" dirty="0">
                <a:latin typeface="Verdana"/>
                <a:cs typeface="Verdana"/>
              </a:rPr>
              <a:t>(kışla,</a:t>
            </a:r>
            <a:r>
              <a:rPr sz="2800" spc="5" dirty="0">
                <a:latin typeface="Verdana"/>
                <a:cs typeface="Verdana"/>
              </a:rPr>
              <a:t> </a:t>
            </a:r>
            <a:r>
              <a:rPr sz="2800" spc="-10" dirty="0">
                <a:latin typeface="Verdana"/>
                <a:cs typeface="Verdana"/>
              </a:rPr>
              <a:t>okul, </a:t>
            </a:r>
            <a:r>
              <a:rPr sz="2800" spc="-969" dirty="0">
                <a:latin typeface="Verdana"/>
                <a:cs typeface="Verdana"/>
              </a:rPr>
              <a:t> </a:t>
            </a:r>
            <a:r>
              <a:rPr sz="2800" spc="-5" dirty="0" err="1">
                <a:latin typeface="Verdana"/>
                <a:cs typeface="Verdana"/>
              </a:rPr>
              <a:t>kreş</a:t>
            </a:r>
            <a:r>
              <a:rPr sz="2800" spc="-5" dirty="0">
                <a:latin typeface="Verdana"/>
                <a:cs typeface="Verdana"/>
              </a:rPr>
              <a:t>)</a:t>
            </a:r>
            <a:endParaRPr lang="tr-TR" sz="2800" spc="-5" dirty="0">
              <a:latin typeface="Verdana"/>
              <a:cs typeface="Verdana"/>
            </a:endParaRPr>
          </a:p>
          <a:p>
            <a:pPr marL="481965" marR="898525" indent="-469900">
              <a:lnSpc>
                <a:spcPct val="80000"/>
              </a:lnSpc>
              <a:spcBef>
                <a:spcPts val="670"/>
              </a:spcBef>
              <a:buClr>
                <a:schemeClr val="tx1"/>
              </a:buClr>
              <a:buFont typeface="Arial" panose="020B0604020202020204" pitchFamily="34" charset="0"/>
              <a:buChar char="•"/>
              <a:tabLst>
                <a:tab pos="481965" algn="l"/>
                <a:tab pos="482600" algn="l"/>
              </a:tabLst>
            </a:pPr>
            <a:endParaRPr sz="2800" dirty="0">
              <a:latin typeface="Verdana"/>
              <a:cs typeface="Verdana"/>
            </a:endParaRPr>
          </a:p>
          <a:p>
            <a:pPr marL="481965" marR="2036445" indent="-469900">
              <a:lnSpc>
                <a:spcPts val="2690"/>
              </a:lnSpc>
              <a:spcBef>
                <a:spcPts val="650"/>
              </a:spcBef>
              <a:buClr>
                <a:schemeClr val="tx1"/>
              </a:buClr>
              <a:buFont typeface="Arial" panose="020B0604020202020204" pitchFamily="34" charset="0"/>
              <a:buChar char="•"/>
              <a:tabLst>
                <a:tab pos="481965" algn="l"/>
                <a:tab pos="482600" algn="l"/>
              </a:tabLst>
            </a:pPr>
            <a:r>
              <a:rPr sz="2800" spc="-5" dirty="0">
                <a:latin typeface="Verdana"/>
                <a:cs typeface="Verdana"/>
              </a:rPr>
              <a:t>Sosyoekonomik</a:t>
            </a:r>
            <a:r>
              <a:rPr sz="2800" spc="30" dirty="0">
                <a:latin typeface="Verdana"/>
                <a:cs typeface="Verdana"/>
              </a:rPr>
              <a:t> </a:t>
            </a:r>
            <a:r>
              <a:rPr sz="2800" spc="-10" dirty="0">
                <a:latin typeface="Verdana"/>
                <a:cs typeface="Verdana"/>
              </a:rPr>
              <a:t>düzeyi</a:t>
            </a:r>
            <a:r>
              <a:rPr sz="2800" spc="-5" dirty="0">
                <a:latin typeface="Verdana"/>
                <a:cs typeface="Verdana"/>
              </a:rPr>
              <a:t> </a:t>
            </a:r>
            <a:r>
              <a:rPr sz="2800" spc="-10" dirty="0">
                <a:latin typeface="Verdana"/>
                <a:cs typeface="Verdana"/>
              </a:rPr>
              <a:t>düşük </a:t>
            </a:r>
            <a:r>
              <a:rPr sz="2800" spc="-969" dirty="0">
                <a:latin typeface="Verdana"/>
                <a:cs typeface="Verdana"/>
              </a:rPr>
              <a:t> </a:t>
            </a:r>
            <a:r>
              <a:rPr sz="2800" spc="-5" dirty="0">
                <a:latin typeface="Verdana"/>
                <a:cs typeface="Verdana"/>
              </a:rPr>
              <a:t>toplumlarda</a:t>
            </a:r>
            <a:r>
              <a:rPr sz="2800" spc="45" dirty="0">
                <a:latin typeface="Verdana"/>
                <a:cs typeface="Verdana"/>
              </a:rPr>
              <a:t> </a:t>
            </a:r>
            <a:r>
              <a:rPr sz="2800" spc="-5" dirty="0">
                <a:latin typeface="Verdana"/>
                <a:cs typeface="Verdana"/>
              </a:rPr>
              <a:t>sık</a:t>
            </a:r>
            <a:endParaRPr sz="2800" dirty="0">
              <a:latin typeface="Verdana"/>
              <a:cs typeface="Verdana"/>
            </a:endParaRPr>
          </a:p>
          <a:p>
            <a:pPr marL="481965" indent="-469900">
              <a:spcBef>
                <a:spcPts val="20"/>
              </a:spcBef>
              <a:buClr>
                <a:schemeClr val="tx1"/>
              </a:buClr>
              <a:buFont typeface="Arial" panose="020B0604020202020204" pitchFamily="34" charset="0"/>
              <a:buChar char="•"/>
              <a:tabLst>
                <a:tab pos="481965" algn="l"/>
                <a:tab pos="482600" algn="l"/>
              </a:tabLst>
            </a:pPr>
            <a:r>
              <a:rPr sz="2800" spc="-5" dirty="0">
                <a:latin typeface="Verdana"/>
                <a:cs typeface="Verdana"/>
              </a:rPr>
              <a:t>Sıklıkla</a:t>
            </a:r>
            <a:r>
              <a:rPr sz="2800" spc="15" dirty="0">
                <a:latin typeface="Verdana"/>
                <a:cs typeface="Verdana"/>
              </a:rPr>
              <a:t> </a:t>
            </a:r>
            <a:r>
              <a:rPr sz="2800" spc="-5" dirty="0">
                <a:latin typeface="Verdana"/>
                <a:cs typeface="Verdana"/>
              </a:rPr>
              <a:t>kış</a:t>
            </a:r>
            <a:r>
              <a:rPr sz="2800" spc="5" dirty="0">
                <a:latin typeface="Verdana"/>
                <a:cs typeface="Verdana"/>
              </a:rPr>
              <a:t> </a:t>
            </a:r>
            <a:r>
              <a:rPr sz="2800" spc="-5" dirty="0">
                <a:latin typeface="Verdana"/>
                <a:cs typeface="Verdana"/>
              </a:rPr>
              <a:t>ve</a:t>
            </a:r>
            <a:r>
              <a:rPr sz="2800" spc="5" dirty="0">
                <a:latin typeface="Verdana"/>
                <a:cs typeface="Verdana"/>
              </a:rPr>
              <a:t> </a:t>
            </a:r>
            <a:r>
              <a:rPr sz="2800" spc="-10" dirty="0">
                <a:latin typeface="Verdana"/>
                <a:cs typeface="Verdana"/>
              </a:rPr>
              <a:t>ilkbahar</a:t>
            </a:r>
            <a:r>
              <a:rPr sz="2800" spc="30" dirty="0">
                <a:latin typeface="Verdana"/>
                <a:cs typeface="Verdana"/>
              </a:rPr>
              <a:t> </a:t>
            </a:r>
            <a:r>
              <a:rPr sz="2800" spc="-5" dirty="0">
                <a:latin typeface="Verdana"/>
                <a:cs typeface="Verdana"/>
              </a:rPr>
              <a:t>aylarında</a:t>
            </a:r>
            <a:r>
              <a:rPr sz="2800" spc="55" dirty="0">
                <a:latin typeface="Verdana"/>
                <a:cs typeface="Verdana"/>
              </a:rPr>
              <a:t> </a:t>
            </a:r>
            <a:r>
              <a:rPr sz="2800" spc="-10" dirty="0">
                <a:latin typeface="Verdana"/>
                <a:cs typeface="Verdana"/>
              </a:rPr>
              <a:t>görülür.</a:t>
            </a:r>
            <a:endParaRPr sz="2800" dirty="0">
              <a:latin typeface="Verdana"/>
              <a:cs typeface="Verdan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69669" y="666754"/>
            <a:ext cx="1400810" cy="605790"/>
          </a:xfrm>
          <a:prstGeom prst="rect">
            <a:avLst/>
          </a:prstGeom>
        </p:spPr>
        <p:txBody>
          <a:bodyPr vert="horz" wrap="square" lIns="0" tIns="13335" rIns="0" bIns="0" rtlCol="0" anchor="ctr">
            <a:spAutoFit/>
          </a:bodyPr>
          <a:lstStyle/>
          <a:p>
            <a:pPr marL="12700">
              <a:lnSpc>
                <a:spcPct val="100000"/>
              </a:lnSpc>
              <a:spcBef>
                <a:spcPts val="105"/>
              </a:spcBef>
            </a:pPr>
            <a:r>
              <a:rPr sz="3800" spc="-5" dirty="0">
                <a:latin typeface="Verdana"/>
                <a:cs typeface="Verdana"/>
              </a:rPr>
              <a:t>Etken</a:t>
            </a:r>
            <a:endParaRPr sz="3800" dirty="0">
              <a:latin typeface="Verdana"/>
              <a:cs typeface="Verdana"/>
            </a:endParaRPr>
          </a:p>
        </p:txBody>
      </p:sp>
      <p:sp>
        <p:nvSpPr>
          <p:cNvPr id="3" name="object 3"/>
          <p:cNvSpPr txBox="1"/>
          <p:nvPr/>
        </p:nvSpPr>
        <p:spPr>
          <a:xfrm>
            <a:off x="2169669" y="1699082"/>
            <a:ext cx="7700009" cy="4603440"/>
          </a:xfrm>
          <a:prstGeom prst="rect">
            <a:avLst/>
          </a:prstGeom>
        </p:spPr>
        <p:txBody>
          <a:bodyPr vert="horz" wrap="square" lIns="0" tIns="94615" rIns="0" bIns="0" rtlCol="0">
            <a:spAutoFit/>
          </a:bodyPr>
          <a:lstStyle/>
          <a:p>
            <a:pPr marL="481965" marR="5080" indent="-469900">
              <a:lnSpc>
                <a:spcPts val="2690"/>
              </a:lnSpc>
              <a:spcBef>
                <a:spcPts val="745"/>
              </a:spcBef>
              <a:buClr>
                <a:schemeClr val="tx1"/>
              </a:buClr>
              <a:buFont typeface="Arial" panose="020B0604020202020204" pitchFamily="34" charset="0"/>
              <a:buChar char="•"/>
              <a:tabLst>
                <a:tab pos="481965" algn="l"/>
                <a:tab pos="482600" algn="l"/>
              </a:tabLst>
            </a:pPr>
            <a:r>
              <a:rPr sz="2800" spc="-5" dirty="0">
                <a:latin typeface="Verdana"/>
                <a:cs typeface="Verdana"/>
              </a:rPr>
              <a:t>Etken</a:t>
            </a:r>
            <a:r>
              <a:rPr sz="2800" dirty="0">
                <a:latin typeface="Verdana"/>
                <a:cs typeface="Verdana"/>
              </a:rPr>
              <a:t> </a:t>
            </a:r>
            <a:r>
              <a:rPr sz="2800" spc="-5" dirty="0">
                <a:latin typeface="Verdana"/>
                <a:cs typeface="Verdana"/>
              </a:rPr>
              <a:t>erişkinde</a:t>
            </a:r>
            <a:r>
              <a:rPr sz="2800" spc="30" dirty="0">
                <a:latin typeface="Verdana"/>
                <a:cs typeface="Verdana"/>
              </a:rPr>
              <a:t> </a:t>
            </a:r>
            <a:r>
              <a:rPr sz="2800" spc="-5" dirty="0">
                <a:latin typeface="Verdana"/>
                <a:cs typeface="Verdana"/>
              </a:rPr>
              <a:t>%</a:t>
            </a:r>
            <a:r>
              <a:rPr sz="2800" spc="-10" dirty="0">
                <a:latin typeface="Verdana"/>
                <a:cs typeface="Verdana"/>
              </a:rPr>
              <a:t> </a:t>
            </a:r>
            <a:r>
              <a:rPr sz="2800" spc="-5" dirty="0">
                <a:latin typeface="Verdana"/>
                <a:cs typeface="Verdana"/>
              </a:rPr>
              <a:t>90</a:t>
            </a:r>
            <a:r>
              <a:rPr sz="2800" spc="-15" dirty="0">
                <a:latin typeface="Verdana"/>
                <a:cs typeface="Verdana"/>
              </a:rPr>
              <a:t> </a:t>
            </a:r>
            <a:r>
              <a:rPr sz="2800" spc="-10" dirty="0">
                <a:latin typeface="Verdana"/>
                <a:cs typeface="Verdana"/>
              </a:rPr>
              <a:t>çocukta</a:t>
            </a:r>
            <a:r>
              <a:rPr sz="2800" spc="35" dirty="0">
                <a:latin typeface="Verdana"/>
                <a:cs typeface="Verdana"/>
              </a:rPr>
              <a:t> </a:t>
            </a:r>
            <a:r>
              <a:rPr sz="2800" spc="-5" dirty="0">
                <a:latin typeface="Verdana"/>
                <a:cs typeface="Verdana"/>
              </a:rPr>
              <a:t>ise</a:t>
            </a:r>
            <a:r>
              <a:rPr sz="2800" spc="-10" dirty="0">
                <a:latin typeface="Verdana"/>
                <a:cs typeface="Verdana"/>
              </a:rPr>
              <a:t> </a:t>
            </a:r>
            <a:r>
              <a:rPr sz="2800" spc="-5" dirty="0">
                <a:latin typeface="Verdana"/>
                <a:cs typeface="Verdana"/>
              </a:rPr>
              <a:t>%</a:t>
            </a:r>
            <a:r>
              <a:rPr sz="2800" spc="-10" dirty="0">
                <a:latin typeface="Verdana"/>
                <a:cs typeface="Verdana"/>
              </a:rPr>
              <a:t> </a:t>
            </a:r>
            <a:r>
              <a:rPr sz="2800" spc="5" dirty="0">
                <a:latin typeface="Verdana"/>
                <a:cs typeface="Verdana"/>
              </a:rPr>
              <a:t>60- </a:t>
            </a:r>
            <a:r>
              <a:rPr sz="2800" spc="-969" dirty="0">
                <a:latin typeface="Verdana"/>
                <a:cs typeface="Verdana"/>
              </a:rPr>
              <a:t> </a:t>
            </a:r>
            <a:r>
              <a:rPr sz="2800" spc="-5" dirty="0">
                <a:latin typeface="Verdana"/>
                <a:cs typeface="Verdana"/>
              </a:rPr>
              <a:t>75 </a:t>
            </a:r>
            <a:r>
              <a:rPr sz="2800" spc="-5" dirty="0" err="1">
                <a:latin typeface="Verdana"/>
                <a:cs typeface="Verdana"/>
              </a:rPr>
              <a:t>viraldir</a:t>
            </a:r>
            <a:r>
              <a:rPr sz="2800" spc="-5" dirty="0">
                <a:latin typeface="Verdana"/>
                <a:cs typeface="Verdana"/>
              </a:rPr>
              <a:t>.</a:t>
            </a:r>
            <a:endParaRPr lang="tr-TR" sz="2800" spc="-5" dirty="0">
              <a:latin typeface="Verdana"/>
              <a:cs typeface="Verdana"/>
            </a:endParaRPr>
          </a:p>
          <a:p>
            <a:pPr marL="481965" marR="5080" indent="-469900">
              <a:lnSpc>
                <a:spcPts val="2690"/>
              </a:lnSpc>
              <a:spcBef>
                <a:spcPts val="745"/>
              </a:spcBef>
              <a:buClr>
                <a:schemeClr val="tx1"/>
              </a:buClr>
              <a:buFont typeface="Arial" panose="020B0604020202020204" pitchFamily="34" charset="0"/>
              <a:buChar char="•"/>
              <a:tabLst>
                <a:tab pos="481965" algn="l"/>
                <a:tab pos="482600" algn="l"/>
              </a:tabLst>
            </a:pPr>
            <a:endParaRPr sz="2800" dirty="0">
              <a:latin typeface="Verdana"/>
              <a:cs typeface="Verdana"/>
            </a:endParaRPr>
          </a:p>
          <a:p>
            <a:pPr marL="481965" marR="473709" indent="-469900">
              <a:lnSpc>
                <a:spcPts val="2690"/>
              </a:lnSpc>
              <a:spcBef>
                <a:spcPts val="670"/>
              </a:spcBef>
              <a:buClr>
                <a:schemeClr val="tx1"/>
              </a:buClr>
              <a:buFont typeface="Arial" panose="020B0604020202020204" pitchFamily="34" charset="0"/>
              <a:buChar char="•"/>
              <a:tabLst>
                <a:tab pos="481965" algn="l"/>
                <a:tab pos="482600" algn="l"/>
              </a:tabLst>
            </a:pPr>
            <a:r>
              <a:rPr sz="2800" spc="-5" dirty="0">
                <a:latin typeface="Verdana"/>
                <a:cs typeface="Verdana"/>
              </a:rPr>
              <a:t>Viral</a:t>
            </a:r>
            <a:r>
              <a:rPr sz="2800" spc="5" dirty="0">
                <a:latin typeface="Verdana"/>
                <a:cs typeface="Verdana"/>
              </a:rPr>
              <a:t> </a:t>
            </a:r>
            <a:r>
              <a:rPr sz="2800" spc="-10" dirty="0">
                <a:latin typeface="Verdana"/>
                <a:cs typeface="Verdana"/>
              </a:rPr>
              <a:t>değilse</a:t>
            </a:r>
            <a:r>
              <a:rPr sz="2800" spc="5" dirty="0">
                <a:latin typeface="Verdana"/>
                <a:cs typeface="Verdana"/>
              </a:rPr>
              <a:t> </a:t>
            </a:r>
            <a:r>
              <a:rPr sz="2800" spc="-5" dirty="0">
                <a:latin typeface="Verdana"/>
                <a:cs typeface="Verdana"/>
              </a:rPr>
              <a:t>hemen</a:t>
            </a:r>
            <a:r>
              <a:rPr sz="2800" spc="10" dirty="0">
                <a:latin typeface="Verdana"/>
                <a:cs typeface="Verdana"/>
              </a:rPr>
              <a:t> </a:t>
            </a:r>
            <a:r>
              <a:rPr sz="2800" spc="-10" dirty="0">
                <a:latin typeface="Verdana"/>
                <a:cs typeface="Verdana"/>
              </a:rPr>
              <a:t>hepsinde</a:t>
            </a:r>
            <a:r>
              <a:rPr sz="2800" spc="25" dirty="0">
                <a:latin typeface="Verdana"/>
                <a:cs typeface="Verdana"/>
              </a:rPr>
              <a:t> </a:t>
            </a:r>
            <a:r>
              <a:rPr sz="2800" spc="-5" dirty="0">
                <a:latin typeface="Verdana"/>
                <a:cs typeface="Verdana"/>
              </a:rPr>
              <a:t>etken</a:t>
            </a:r>
            <a:r>
              <a:rPr sz="2800" dirty="0">
                <a:latin typeface="Verdana"/>
                <a:cs typeface="Verdana"/>
              </a:rPr>
              <a:t> </a:t>
            </a:r>
            <a:r>
              <a:rPr sz="2800" spc="-5" dirty="0">
                <a:latin typeface="Verdana"/>
                <a:cs typeface="Verdana"/>
              </a:rPr>
              <a:t>A </a:t>
            </a:r>
            <a:r>
              <a:rPr sz="2800" spc="-969" dirty="0">
                <a:latin typeface="Verdana"/>
                <a:cs typeface="Verdana"/>
              </a:rPr>
              <a:t> </a:t>
            </a:r>
            <a:r>
              <a:rPr sz="2800" spc="-10" dirty="0">
                <a:latin typeface="Verdana"/>
                <a:cs typeface="Verdana"/>
              </a:rPr>
              <a:t>grubu</a:t>
            </a:r>
            <a:r>
              <a:rPr sz="2800" spc="40" dirty="0">
                <a:latin typeface="Verdana"/>
                <a:cs typeface="Verdana"/>
              </a:rPr>
              <a:t> </a:t>
            </a:r>
            <a:r>
              <a:rPr sz="2800" spc="-5" dirty="0">
                <a:latin typeface="Verdana"/>
                <a:cs typeface="Verdana"/>
              </a:rPr>
              <a:t>beta</a:t>
            </a:r>
            <a:r>
              <a:rPr sz="2800" dirty="0">
                <a:latin typeface="Verdana"/>
                <a:cs typeface="Verdana"/>
              </a:rPr>
              <a:t> </a:t>
            </a:r>
            <a:r>
              <a:rPr sz="2800" spc="-5" dirty="0" err="1">
                <a:latin typeface="Verdana"/>
                <a:cs typeface="Verdana"/>
              </a:rPr>
              <a:t>hemolitik</a:t>
            </a:r>
            <a:r>
              <a:rPr lang="tr-TR" sz="2800" dirty="0">
                <a:latin typeface="Verdana"/>
                <a:cs typeface="Verdana"/>
              </a:rPr>
              <a:t> </a:t>
            </a:r>
            <a:r>
              <a:rPr sz="2800" spc="-5" dirty="0" err="1">
                <a:latin typeface="Verdana"/>
                <a:cs typeface="Verdana"/>
              </a:rPr>
              <a:t>streptokok</a:t>
            </a:r>
            <a:r>
              <a:rPr sz="2800" spc="-5" dirty="0">
                <a:latin typeface="Verdana"/>
                <a:cs typeface="Verdana"/>
              </a:rPr>
              <a:t>(AGBHS)tur</a:t>
            </a:r>
            <a:r>
              <a:rPr sz="2800" spc="35" dirty="0">
                <a:latin typeface="Verdana"/>
                <a:cs typeface="Verdana"/>
              </a:rPr>
              <a:t> </a:t>
            </a:r>
            <a:r>
              <a:rPr sz="2800" spc="-5" dirty="0">
                <a:latin typeface="Verdana"/>
                <a:cs typeface="Verdana"/>
              </a:rPr>
              <a:t>ve</a:t>
            </a:r>
            <a:r>
              <a:rPr sz="2800" spc="-15" dirty="0">
                <a:latin typeface="Verdana"/>
                <a:cs typeface="Verdana"/>
              </a:rPr>
              <a:t> </a:t>
            </a:r>
            <a:r>
              <a:rPr sz="2800" spc="-5" dirty="0">
                <a:latin typeface="Verdana"/>
                <a:cs typeface="Verdana"/>
              </a:rPr>
              <a:t>en</a:t>
            </a:r>
            <a:r>
              <a:rPr sz="2800" spc="-10" dirty="0">
                <a:latin typeface="Verdana"/>
                <a:cs typeface="Verdana"/>
              </a:rPr>
              <a:t> </a:t>
            </a:r>
            <a:r>
              <a:rPr sz="2800" spc="-5" dirty="0">
                <a:latin typeface="Verdana"/>
                <a:cs typeface="Verdana"/>
              </a:rPr>
              <a:t>sık</a:t>
            </a:r>
            <a:r>
              <a:rPr sz="2800" spc="-10" dirty="0">
                <a:latin typeface="Verdana"/>
                <a:cs typeface="Verdana"/>
              </a:rPr>
              <a:t> </a:t>
            </a:r>
            <a:r>
              <a:rPr sz="2800" dirty="0">
                <a:latin typeface="Verdana"/>
                <a:cs typeface="Verdana"/>
              </a:rPr>
              <a:t>5-15 </a:t>
            </a:r>
            <a:r>
              <a:rPr sz="2800" spc="-969" dirty="0">
                <a:latin typeface="Verdana"/>
                <a:cs typeface="Verdana"/>
              </a:rPr>
              <a:t> </a:t>
            </a:r>
            <a:r>
              <a:rPr sz="2800" spc="-5" dirty="0">
                <a:latin typeface="Verdana"/>
                <a:cs typeface="Verdana"/>
              </a:rPr>
              <a:t>yaşındaki</a:t>
            </a:r>
            <a:r>
              <a:rPr sz="2800" spc="40" dirty="0">
                <a:latin typeface="Verdana"/>
                <a:cs typeface="Verdana"/>
              </a:rPr>
              <a:t> </a:t>
            </a:r>
            <a:r>
              <a:rPr sz="2800" spc="-5" dirty="0">
                <a:latin typeface="Verdana"/>
                <a:cs typeface="Verdana"/>
              </a:rPr>
              <a:t>çocuklarda</a:t>
            </a:r>
            <a:r>
              <a:rPr sz="2800" spc="50" dirty="0">
                <a:latin typeface="Verdana"/>
                <a:cs typeface="Verdana"/>
              </a:rPr>
              <a:t> </a:t>
            </a:r>
            <a:r>
              <a:rPr sz="2800" spc="-10" dirty="0" err="1">
                <a:latin typeface="Verdana"/>
                <a:cs typeface="Verdana"/>
              </a:rPr>
              <a:t>görülür</a:t>
            </a:r>
            <a:r>
              <a:rPr sz="2800" spc="-10" dirty="0">
                <a:latin typeface="Verdana"/>
                <a:cs typeface="Verdana"/>
              </a:rPr>
              <a:t>.</a:t>
            </a:r>
            <a:endParaRPr lang="tr-TR" sz="2800" spc="-10" dirty="0">
              <a:latin typeface="Verdana"/>
              <a:cs typeface="Verdana"/>
            </a:endParaRPr>
          </a:p>
          <a:p>
            <a:pPr marL="481965" marR="473709" indent="-469900">
              <a:lnSpc>
                <a:spcPts val="2690"/>
              </a:lnSpc>
              <a:spcBef>
                <a:spcPts val="670"/>
              </a:spcBef>
              <a:buClr>
                <a:schemeClr val="tx1"/>
              </a:buClr>
              <a:buFont typeface="Arial" panose="020B0604020202020204" pitchFamily="34" charset="0"/>
              <a:buChar char="•"/>
              <a:tabLst>
                <a:tab pos="481965" algn="l"/>
                <a:tab pos="482600" algn="l"/>
              </a:tabLst>
            </a:pPr>
            <a:endParaRPr sz="2800" dirty="0">
              <a:latin typeface="Verdana"/>
              <a:cs typeface="Verdana"/>
            </a:endParaRPr>
          </a:p>
          <a:p>
            <a:pPr marL="481965" marR="791845" indent="-469900">
              <a:lnSpc>
                <a:spcPct val="80000"/>
              </a:lnSpc>
              <a:spcBef>
                <a:spcPts val="670"/>
              </a:spcBef>
              <a:buClr>
                <a:schemeClr val="tx1"/>
              </a:buClr>
              <a:buFont typeface="Arial" panose="020B0604020202020204" pitchFamily="34" charset="0"/>
              <a:buChar char="•"/>
              <a:tabLst>
                <a:tab pos="481965" algn="l"/>
                <a:tab pos="482600" algn="l"/>
              </a:tabLst>
            </a:pPr>
            <a:r>
              <a:rPr sz="2800" spc="-5" dirty="0">
                <a:latin typeface="Verdana"/>
                <a:cs typeface="Verdana"/>
              </a:rPr>
              <a:t>İki</a:t>
            </a:r>
            <a:r>
              <a:rPr sz="2800" spc="-10" dirty="0">
                <a:latin typeface="Verdana"/>
                <a:cs typeface="Verdana"/>
              </a:rPr>
              <a:t> </a:t>
            </a:r>
            <a:r>
              <a:rPr sz="2800" spc="-5" dirty="0">
                <a:latin typeface="Verdana"/>
                <a:cs typeface="Verdana"/>
              </a:rPr>
              <a:t>yaş</a:t>
            </a:r>
            <a:r>
              <a:rPr sz="2800" spc="20" dirty="0">
                <a:latin typeface="Verdana"/>
                <a:cs typeface="Verdana"/>
              </a:rPr>
              <a:t> </a:t>
            </a:r>
            <a:r>
              <a:rPr sz="2800" spc="-5" dirty="0">
                <a:latin typeface="Verdana"/>
                <a:cs typeface="Verdana"/>
              </a:rPr>
              <a:t>altında</a:t>
            </a:r>
            <a:r>
              <a:rPr sz="2800" spc="10" dirty="0">
                <a:latin typeface="Verdana"/>
                <a:cs typeface="Verdana"/>
              </a:rPr>
              <a:t> </a:t>
            </a:r>
            <a:r>
              <a:rPr sz="2800" spc="-5" dirty="0">
                <a:latin typeface="Verdana"/>
                <a:cs typeface="Verdana"/>
              </a:rPr>
              <a:t>maternal</a:t>
            </a:r>
            <a:r>
              <a:rPr sz="2800" spc="5" dirty="0">
                <a:latin typeface="Verdana"/>
                <a:cs typeface="Verdana"/>
              </a:rPr>
              <a:t> </a:t>
            </a:r>
            <a:r>
              <a:rPr sz="2800" spc="-5" dirty="0">
                <a:latin typeface="Verdana"/>
                <a:cs typeface="Verdana"/>
              </a:rPr>
              <a:t>antikorların </a:t>
            </a:r>
            <a:r>
              <a:rPr sz="2800" spc="-969" dirty="0">
                <a:latin typeface="Verdana"/>
                <a:cs typeface="Verdana"/>
              </a:rPr>
              <a:t> </a:t>
            </a:r>
            <a:r>
              <a:rPr sz="2800" spc="-5" dirty="0">
                <a:latin typeface="Verdana"/>
                <a:cs typeface="Verdana"/>
              </a:rPr>
              <a:t>koruması</a:t>
            </a:r>
            <a:r>
              <a:rPr sz="2800" spc="35" dirty="0">
                <a:latin typeface="Verdana"/>
                <a:cs typeface="Verdana"/>
              </a:rPr>
              <a:t> </a:t>
            </a:r>
            <a:r>
              <a:rPr sz="2800" spc="-5" dirty="0">
                <a:latin typeface="Verdana"/>
                <a:cs typeface="Verdana"/>
              </a:rPr>
              <a:t>ve</a:t>
            </a:r>
            <a:r>
              <a:rPr sz="2800" spc="-10" dirty="0">
                <a:latin typeface="Verdana"/>
                <a:cs typeface="Verdana"/>
              </a:rPr>
              <a:t> </a:t>
            </a:r>
            <a:r>
              <a:rPr sz="2800" spc="-5" dirty="0">
                <a:latin typeface="Verdana"/>
                <a:cs typeface="Verdana"/>
              </a:rPr>
              <a:t>AGBHS’un</a:t>
            </a:r>
            <a:r>
              <a:rPr sz="2800" spc="15" dirty="0">
                <a:latin typeface="Verdana"/>
                <a:cs typeface="Verdana"/>
              </a:rPr>
              <a:t> </a:t>
            </a:r>
            <a:r>
              <a:rPr sz="2800" spc="-5" dirty="0">
                <a:latin typeface="Verdana"/>
                <a:cs typeface="Verdana"/>
              </a:rPr>
              <a:t>mukozaya </a:t>
            </a:r>
            <a:r>
              <a:rPr sz="2800" dirty="0">
                <a:latin typeface="Verdana"/>
                <a:cs typeface="Verdana"/>
              </a:rPr>
              <a:t> </a:t>
            </a:r>
            <a:r>
              <a:rPr sz="2800" spc="-5" dirty="0">
                <a:latin typeface="Verdana"/>
                <a:cs typeface="Verdana"/>
              </a:rPr>
              <a:t>yapışmasında</a:t>
            </a:r>
            <a:r>
              <a:rPr sz="2800" spc="50" dirty="0">
                <a:latin typeface="Verdana"/>
                <a:cs typeface="Verdana"/>
              </a:rPr>
              <a:t> </a:t>
            </a:r>
            <a:r>
              <a:rPr sz="2800" spc="-5" dirty="0">
                <a:latin typeface="Verdana"/>
                <a:cs typeface="Verdana"/>
              </a:rPr>
              <a:t>yetersizlik</a:t>
            </a:r>
            <a:r>
              <a:rPr sz="2800" spc="20" dirty="0">
                <a:latin typeface="Verdana"/>
                <a:cs typeface="Verdana"/>
              </a:rPr>
              <a:t> </a:t>
            </a:r>
            <a:r>
              <a:rPr sz="2800" spc="-10" dirty="0">
                <a:latin typeface="Verdana"/>
                <a:cs typeface="Verdana"/>
              </a:rPr>
              <a:t>nedeniyle </a:t>
            </a:r>
            <a:r>
              <a:rPr sz="2800" spc="-5" dirty="0">
                <a:latin typeface="Verdana"/>
                <a:cs typeface="Verdana"/>
              </a:rPr>
              <a:t> </a:t>
            </a:r>
            <a:r>
              <a:rPr sz="2800" spc="-10" dirty="0">
                <a:latin typeface="Verdana"/>
                <a:cs typeface="Verdana"/>
              </a:rPr>
              <a:t>nadirdir</a:t>
            </a:r>
            <a:r>
              <a:rPr sz="2800" spc="45" dirty="0">
                <a:latin typeface="Verdana"/>
                <a:cs typeface="Verdana"/>
              </a:rPr>
              <a:t> </a:t>
            </a:r>
            <a:r>
              <a:rPr sz="2800" spc="-5" dirty="0">
                <a:latin typeface="Verdana"/>
                <a:cs typeface="Verdana"/>
              </a:rPr>
              <a:t>ve</a:t>
            </a:r>
            <a:r>
              <a:rPr sz="2800" dirty="0">
                <a:latin typeface="Verdana"/>
                <a:cs typeface="Verdana"/>
              </a:rPr>
              <a:t> </a:t>
            </a:r>
            <a:r>
              <a:rPr sz="2800" spc="-5" dirty="0">
                <a:latin typeface="Verdana"/>
                <a:cs typeface="Verdana"/>
              </a:rPr>
              <a:t>neden</a:t>
            </a:r>
            <a:r>
              <a:rPr sz="2800" spc="10" dirty="0">
                <a:latin typeface="Verdana"/>
                <a:cs typeface="Verdana"/>
              </a:rPr>
              <a:t> </a:t>
            </a:r>
            <a:r>
              <a:rPr sz="2800" spc="-10" dirty="0">
                <a:latin typeface="Verdana"/>
                <a:cs typeface="Verdana"/>
              </a:rPr>
              <a:t>viruslardır.</a:t>
            </a:r>
            <a:endParaRPr sz="2800" dirty="0">
              <a:latin typeface="Verdana"/>
              <a:cs typeface="Verdan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69668" y="666754"/>
            <a:ext cx="1339215" cy="605790"/>
          </a:xfrm>
          <a:prstGeom prst="rect">
            <a:avLst/>
          </a:prstGeom>
        </p:spPr>
        <p:txBody>
          <a:bodyPr vert="horz" wrap="square" lIns="0" tIns="13335" rIns="0" bIns="0" rtlCol="0" anchor="ctr">
            <a:spAutoFit/>
          </a:bodyPr>
          <a:lstStyle/>
          <a:p>
            <a:pPr marL="12700">
              <a:lnSpc>
                <a:spcPct val="100000"/>
              </a:lnSpc>
              <a:spcBef>
                <a:spcPts val="105"/>
              </a:spcBef>
            </a:pPr>
            <a:r>
              <a:rPr sz="3800" dirty="0">
                <a:latin typeface="Verdana"/>
                <a:cs typeface="Verdana"/>
              </a:rPr>
              <a:t>Bulaş</a:t>
            </a:r>
          </a:p>
        </p:txBody>
      </p:sp>
      <p:sp>
        <p:nvSpPr>
          <p:cNvPr id="3" name="object 3"/>
          <p:cNvSpPr txBox="1"/>
          <p:nvPr/>
        </p:nvSpPr>
        <p:spPr>
          <a:xfrm>
            <a:off x="2169668" y="1685367"/>
            <a:ext cx="7396480" cy="4366580"/>
          </a:xfrm>
          <a:prstGeom prst="rect">
            <a:avLst/>
          </a:prstGeom>
        </p:spPr>
        <p:txBody>
          <a:bodyPr vert="horz" wrap="square" lIns="0" tIns="107950" rIns="0" bIns="0" rtlCol="0">
            <a:spAutoFit/>
          </a:bodyPr>
          <a:lstStyle/>
          <a:p>
            <a:pPr marL="481965" marR="366395" indent="-469900">
              <a:lnSpc>
                <a:spcPts val="3070"/>
              </a:lnSpc>
              <a:spcBef>
                <a:spcPts val="850"/>
              </a:spcBef>
              <a:buClr>
                <a:schemeClr val="tx1"/>
              </a:buClr>
              <a:buFont typeface="Arial" panose="020B0604020202020204" pitchFamily="34" charset="0"/>
              <a:buChar char="•"/>
              <a:tabLst>
                <a:tab pos="482600" algn="l"/>
              </a:tabLst>
            </a:pPr>
            <a:r>
              <a:rPr sz="3200" dirty="0">
                <a:latin typeface="Verdana"/>
                <a:cs typeface="Verdana"/>
              </a:rPr>
              <a:t>AGBHS’lar </a:t>
            </a:r>
            <a:r>
              <a:rPr sz="3200" spc="-5" dirty="0">
                <a:latin typeface="Verdana"/>
                <a:cs typeface="Verdana"/>
              </a:rPr>
              <a:t>sıklıkla </a:t>
            </a:r>
            <a:r>
              <a:rPr sz="3200" dirty="0">
                <a:latin typeface="Verdana"/>
                <a:cs typeface="Verdana"/>
              </a:rPr>
              <a:t>hava yolu ve </a:t>
            </a:r>
            <a:r>
              <a:rPr sz="3200" spc="5" dirty="0">
                <a:latin typeface="Verdana"/>
                <a:cs typeface="Verdana"/>
              </a:rPr>
              <a:t> </a:t>
            </a:r>
            <a:r>
              <a:rPr sz="3200" dirty="0">
                <a:latin typeface="Verdana"/>
                <a:cs typeface="Verdana"/>
              </a:rPr>
              <a:t>yakın</a:t>
            </a:r>
            <a:r>
              <a:rPr sz="3200" spc="-25" dirty="0">
                <a:latin typeface="Verdana"/>
                <a:cs typeface="Verdana"/>
              </a:rPr>
              <a:t> </a:t>
            </a:r>
            <a:r>
              <a:rPr sz="3200" dirty="0">
                <a:latin typeface="Verdana"/>
                <a:cs typeface="Verdana"/>
              </a:rPr>
              <a:t>temasla</a:t>
            </a:r>
            <a:r>
              <a:rPr sz="3200" spc="-25" dirty="0">
                <a:latin typeface="Verdana"/>
                <a:cs typeface="Verdana"/>
              </a:rPr>
              <a:t> </a:t>
            </a:r>
            <a:r>
              <a:rPr sz="3200" spc="-5" dirty="0">
                <a:latin typeface="Verdana"/>
                <a:cs typeface="Verdana"/>
              </a:rPr>
              <a:t>bulaşabildiği gibi,</a:t>
            </a:r>
            <a:endParaRPr sz="3200" dirty="0">
              <a:latin typeface="Verdana"/>
              <a:cs typeface="Verdana"/>
            </a:endParaRPr>
          </a:p>
          <a:p>
            <a:pPr marL="481965">
              <a:lnSpc>
                <a:spcPts val="3100"/>
              </a:lnSpc>
              <a:buClr>
                <a:schemeClr val="tx1"/>
              </a:buClr>
            </a:pPr>
            <a:r>
              <a:rPr sz="3200" spc="-5" dirty="0">
                <a:latin typeface="Verdana"/>
                <a:cs typeface="Verdana"/>
              </a:rPr>
              <a:t>deri</a:t>
            </a:r>
            <a:r>
              <a:rPr sz="3200" spc="-15" dirty="0">
                <a:latin typeface="Verdana"/>
                <a:cs typeface="Verdana"/>
              </a:rPr>
              <a:t> </a:t>
            </a:r>
            <a:r>
              <a:rPr sz="3200" spc="-5" dirty="0">
                <a:latin typeface="Verdana"/>
                <a:cs typeface="Verdana"/>
              </a:rPr>
              <a:t>lezyonlarından</a:t>
            </a:r>
            <a:r>
              <a:rPr sz="3200" dirty="0">
                <a:latin typeface="Verdana"/>
                <a:cs typeface="Verdana"/>
              </a:rPr>
              <a:t> </a:t>
            </a:r>
            <a:r>
              <a:rPr sz="3200" spc="-5" dirty="0">
                <a:latin typeface="Verdana"/>
                <a:cs typeface="Verdana"/>
              </a:rPr>
              <a:t>da</a:t>
            </a:r>
            <a:r>
              <a:rPr sz="3200" spc="-10" dirty="0">
                <a:latin typeface="Verdana"/>
                <a:cs typeface="Verdana"/>
              </a:rPr>
              <a:t> </a:t>
            </a:r>
            <a:r>
              <a:rPr sz="3200" spc="-5" dirty="0" err="1">
                <a:latin typeface="Verdana"/>
                <a:cs typeface="Verdana"/>
              </a:rPr>
              <a:t>bulaşabilir</a:t>
            </a:r>
            <a:r>
              <a:rPr sz="3200" spc="-5" dirty="0">
                <a:latin typeface="Verdana"/>
                <a:cs typeface="Verdana"/>
              </a:rPr>
              <a:t>.</a:t>
            </a:r>
            <a:endParaRPr lang="tr-TR" sz="3200" spc="-5" dirty="0">
              <a:latin typeface="Verdana"/>
              <a:cs typeface="Verdana"/>
            </a:endParaRPr>
          </a:p>
          <a:p>
            <a:pPr marL="481965">
              <a:lnSpc>
                <a:spcPts val="3100"/>
              </a:lnSpc>
              <a:buClr>
                <a:schemeClr val="tx1"/>
              </a:buClr>
            </a:pPr>
            <a:endParaRPr sz="3200" dirty="0">
              <a:latin typeface="Verdana"/>
              <a:cs typeface="Verdana"/>
            </a:endParaRPr>
          </a:p>
          <a:p>
            <a:pPr marL="481965" marR="998855" indent="-469900">
              <a:lnSpc>
                <a:spcPct val="80000"/>
              </a:lnSpc>
              <a:spcBef>
                <a:spcPts val="770"/>
              </a:spcBef>
              <a:buClr>
                <a:schemeClr val="tx1"/>
              </a:buClr>
              <a:buFont typeface="Arial" panose="020B0604020202020204" pitchFamily="34" charset="0"/>
              <a:buChar char="•"/>
              <a:tabLst>
                <a:tab pos="482600" algn="l"/>
              </a:tabLst>
            </a:pPr>
            <a:r>
              <a:rPr sz="3200" dirty="0">
                <a:latin typeface="Verdana"/>
                <a:cs typeface="Verdana"/>
              </a:rPr>
              <a:t>C ve </a:t>
            </a:r>
            <a:r>
              <a:rPr sz="3200" spc="5" dirty="0">
                <a:latin typeface="Verdana"/>
                <a:cs typeface="Verdana"/>
              </a:rPr>
              <a:t>G </a:t>
            </a:r>
            <a:r>
              <a:rPr sz="3200" spc="-5" dirty="0">
                <a:latin typeface="Verdana"/>
                <a:cs typeface="Verdana"/>
              </a:rPr>
              <a:t>grubu beta </a:t>
            </a:r>
            <a:r>
              <a:rPr sz="3200" dirty="0">
                <a:latin typeface="Verdana"/>
                <a:cs typeface="Verdana"/>
              </a:rPr>
              <a:t>hemolitik </a:t>
            </a:r>
            <a:r>
              <a:rPr sz="3200" spc="-1110" dirty="0">
                <a:latin typeface="Verdana"/>
                <a:cs typeface="Verdana"/>
              </a:rPr>
              <a:t> </a:t>
            </a:r>
            <a:r>
              <a:rPr sz="3200" dirty="0">
                <a:latin typeface="Verdana"/>
                <a:cs typeface="Verdana"/>
              </a:rPr>
              <a:t>streptokoklar,</a:t>
            </a:r>
            <a:r>
              <a:rPr sz="3200" spc="-45" dirty="0">
                <a:latin typeface="Verdana"/>
                <a:cs typeface="Verdana"/>
              </a:rPr>
              <a:t> </a:t>
            </a:r>
            <a:r>
              <a:rPr sz="3200" spc="-5" dirty="0">
                <a:latin typeface="Verdana"/>
                <a:cs typeface="Verdana"/>
              </a:rPr>
              <a:t>besin</a:t>
            </a:r>
            <a:r>
              <a:rPr sz="3200" spc="-40" dirty="0">
                <a:latin typeface="Verdana"/>
                <a:cs typeface="Verdana"/>
              </a:rPr>
              <a:t> </a:t>
            </a:r>
            <a:r>
              <a:rPr sz="3200" dirty="0">
                <a:latin typeface="Verdana"/>
                <a:cs typeface="Verdana"/>
              </a:rPr>
              <a:t>kaynaklı </a:t>
            </a:r>
            <a:r>
              <a:rPr sz="3200" spc="-1110" dirty="0">
                <a:latin typeface="Verdana"/>
                <a:cs typeface="Verdana"/>
              </a:rPr>
              <a:t> </a:t>
            </a:r>
            <a:r>
              <a:rPr sz="3200" dirty="0">
                <a:latin typeface="Verdana"/>
                <a:cs typeface="Verdana"/>
              </a:rPr>
              <a:t>farenjit </a:t>
            </a:r>
            <a:r>
              <a:rPr sz="3200" spc="-5" dirty="0">
                <a:latin typeface="Verdana"/>
                <a:cs typeface="Verdana"/>
              </a:rPr>
              <a:t>salgınlarına neden </a:t>
            </a:r>
            <a:r>
              <a:rPr sz="3200" dirty="0">
                <a:latin typeface="Verdana"/>
                <a:cs typeface="Verdana"/>
              </a:rPr>
              <a:t> </a:t>
            </a:r>
            <a:r>
              <a:rPr sz="3200" spc="-5" dirty="0" err="1">
                <a:latin typeface="Verdana"/>
                <a:cs typeface="Verdana"/>
              </a:rPr>
              <a:t>olabilmektedir</a:t>
            </a:r>
            <a:r>
              <a:rPr sz="3200" spc="-5" dirty="0">
                <a:latin typeface="Verdana"/>
                <a:cs typeface="Verdana"/>
              </a:rPr>
              <a:t>.</a:t>
            </a:r>
            <a:endParaRPr lang="tr-TR" sz="3200" spc="-5" dirty="0">
              <a:latin typeface="Verdana"/>
              <a:cs typeface="Verdana"/>
            </a:endParaRPr>
          </a:p>
          <a:p>
            <a:pPr marL="481965" marR="998855" indent="-469900">
              <a:lnSpc>
                <a:spcPct val="80000"/>
              </a:lnSpc>
              <a:spcBef>
                <a:spcPts val="770"/>
              </a:spcBef>
              <a:buClr>
                <a:schemeClr val="tx1"/>
              </a:buClr>
              <a:buFont typeface="Arial" panose="020B0604020202020204" pitchFamily="34" charset="0"/>
              <a:buChar char="•"/>
              <a:tabLst>
                <a:tab pos="482600" algn="l"/>
              </a:tabLst>
            </a:pPr>
            <a:endParaRPr sz="3200" dirty="0">
              <a:latin typeface="Verdana"/>
              <a:cs typeface="Verdana"/>
            </a:endParaRPr>
          </a:p>
          <a:p>
            <a:pPr marL="481965" indent="-469900">
              <a:buClr>
                <a:schemeClr val="tx1"/>
              </a:buClr>
              <a:buFont typeface="Arial" panose="020B0604020202020204" pitchFamily="34" charset="0"/>
              <a:buChar char="•"/>
              <a:tabLst>
                <a:tab pos="482600" algn="l"/>
              </a:tabLst>
            </a:pPr>
            <a:r>
              <a:rPr sz="3200" dirty="0">
                <a:latin typeface="Verdana"/>
                <a:cs typeface="Verdana"/>
              </a:rPr>
              <a:t>İnkübasyon</a:t>
            </a:r>
            <a:r>
              <a:rPr sz="3200" spc="-15" dirty="0">
                <a:latin typeface="Verdana"/>
                <a:cs typeface="Verdana"/>
              </a:rPr>
              <a:t> </a:t>
            </a:r>
            <a:r>
              <a:rPr sz="3200" dirty="0">
                <a:latin typeface="Verdana"/>
                <a:cs typeface="Verdana"/>
              </a:rPr>
              <a:t>süresi</a:t>
            </a:r>
            <a:r>
              <a:rPr sz="3200" spc="-35" dirty="0">
                <a:latin typeface="Verdana"/>
                <a:cs typeface="Verdana"/>
              </a:rPr>
              <a:t> </a:t>
            </a:r>
            <a:r>
              <a:rPr sz="3200" spc="-5" dirty="0">
                <a:latin typeface="Verdana"/>
                <a:cs typeface="Verdana"/>
              </a:rPr>
              <a:t>2-4</a:t>
            </a:r>
            <a:r>
              <a:rPr sz="3200" spc="-15" dirty="0">
                <a:latin typeface="Verdana"/>
                <a:cs typeface="Verdana"/>
              </a:rPr>
              <a:t> </a:t>
            </a:r>
            <a:r>
              <a:rPr sz="3200" spc="-5" dirty="0">
                <a:latin typeface="Verdana"/>
                <a:cs typeface="Verdana"/>
              </a:rPr>
              <a:t>gün</a:t>
            </a:r>
            <a:endParaRPr sz="3200" dirty="0">
              <a:latin typeface="Verdana"/>
              <a:cs typeface="Verdan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69669" y="726873"/>
            <a:ext cx="1261745" cy="605790"/>
          </a:xfrm>
          <a:prstGeom prst="rect">
            <a:avLst/>
          </a:prstGeom>
        </p:spPr>
        <p:txBody>
          <a:bodyPr vert="horz" wrap="square" lIns="0" tIns="13335" rIns="0" bIns="0" rtlCol="0" anchor="ctr">
            <a:spAutoFit/>
          </a:bodyPr>
          <a:lstStyle/>
          <a:p>
            <a:pPr marL="12700">
              <a:lnSpc>
                <a:spcPct val="100000"/>
              </a:lnSpc>
              <a:spcBef>
                <a:spcPts val="105"/>
              </a:spcBef>
            </a:pPr>
            <a:r>
              <a:rPr lang="tr-TR" sz="3800" dirty="0">
                <a:latin typeface="Arial"/>
                <a:cs typeface="Arial"/>
              </a:rPr>
              <a:t>K</a:t>
            </a:r>
            <a:r>
              <a:rPr sz="3800" dirty="0" err="1">
                <a:latin typeface="Arial"/>
                <a:cs typeface="Arial"/>
              </a:rPr>
              <a:t>linik</a:t>
            </a:r>
            <a:endParaRPr sz="3800" dirty="0">
              <a:latin typeface="Arial"/>
              <a:cs typeface="Arial"/>
            </a:endParaRPr>
          </a:p>
        </p:txBody>
      </p:sp>
      <p:sp>
        <p:nvSpPr>
          <p:cNvPr id="3" name="object 3"/>
          <p:cNvSpPr txBox="1"/>
          <p:nvPr/>
        </p:nvSpPr>
        <p:spPr>
          <a:xfrm>
            <a:off x="2169669" y="1691451"/>
            <a:ext cx="7915235" cy="4439676"/>
          </a:xfrm>
          <a:prstGeom prst="rect">
            <a:avLst/>
          </a:prstGeom>
        </p:spPr>
        <p:txBody>
          <a:bodyPr vert="horz" wrap="square" lIns="0" tIns="104139" rIns="0" bIns="0" rtlCol="0">
            <a:spAutoFit/>
          </a:bodyPr>
          <a:lstStyle/>
          <a:p>
            <a:pPr marL="481965" indent="-469900">
              <a:spcBef>
                <a:spcPts val="819"/>
              </a:spcBef>
              <a:buClr>
                <a:schemeClr val="tx1"/>
              </a:buClr>
              <a:buFont typeface="Arial" panose="020B0604020202020204" pitchFamily="34" charset="0"/>
              <a:buChar char="•"/>
              <a:tabLst>
                <a:tab pos="482600" algn="l"/>
              </a:tabLst>
            </a:pPr>
            <a:r>
              <a:rPr sz="3000" dirty="0">
                <a:latin typeface="Verdana"/>
                <a:cs typeface="Verdana"/>
              </a:rPr>
              <a:t>Ani</a:t>
            </a:r>
            <a:r>
              <a:rPr sz="3000" spc="-50" dirty="0">
                <a:latin typeface="Verdana"/>
                <a:cs typeface="Verdana"/>
              </a:rPr>
              <a:t> </a:t>
            </a:r>
            <a:r>
              <a:rPr sz="3000" spc="-5" dirty="0">
                <a:latin typeface="Verdana"/>
                <a:cs typeface="Verdana"/>
              </a:rPr>
              <a:t>başlayan</a:t>
            </a:r>
            <a:r>
              <a:rPr sz="3000" spc="-30" dirty="0">
                <a:latin typeface="Verdana"/>
                <a:cs typeface="Verdana"/>
              </a:rPr>
              <a:t> </a:t>
            </a:r>
            <a:r>
              <a:rPr sz="3000" spc="-5" dirty="0" err="1">
                <a:latin typeface="Verdana"/>
                <a:cs typeface="Verdana"/>
              </a:rPr>
              <a:t>ateş</a:t>
            </a:r>
            <a:r>
              <a:rPr sz="3000" spc="-5" dirty="0">
                <a:latin typeface="Verdana"/>
                <a:cs typeface="Verdana"/>
              </a:rPr>
              <a:t>,</a:t>
            </a:r>
            <a:endParaRPr lang="tr-TR" sz="3000" spc="-5" dirty="0">
              <a:latin typeface="Verdana"/>
              <a:cs typeface="Verdana"/>
            </a:endParaRPr>
          </a:p>
          <a:p>
            <a:pPr marL="481965" indent="-469900">
              <a:spcBef>
                <a:spcPts val="819"/>
              </a:spcBef>
              <a:buClr>
                <a:schemeClr val="tx1"/>
              </a:buClr>
              <a:buFont typeface="Arial" panose="020B0604020202020204" pitchFamily="34" charset="0"/>
              <a:buChar char="•"/>
              <a:tabLst>
                <a:tab pos="482600" algn="l"/>
              </a:tabLst>
            </a:pPr>
            <a:endParaRPr sz="3000" dirty="0">
              <a:latin typeface="Verdana"/>
              <a:cs typeface="Verdana"/>
            </a:endParaRPr>
          </a:p>
          <a:p>
            <a:pPr marL="481965" indent="-469900">
              <a:spcBef>
                <a:spcPts val="720"/>
              </a:spcBef>
              <a:buClr>
                <a:schemeClr val="tx1"/>
              </a:buClr>
              <a:buFont typeface="Arial" panose="020B0604020202020204" pitchFamily="34" charset="0"/>
              <a:buChar char="•"/>
              <a:tabLst>
                <a:tab pos="482600" algn="l"/>
              </a:tabLst>
            </a:pPr>
            <a:r>
              <a:rPr sz="3000" dirty="0">
                <a:latin typeface="Verdana"/>
                <a:cs typeface="Verdana"/>
              </a:rPr>
              <a:t>yutkunma</a:t>
            </a:r>
            <a:r>
              <a:rPr sz="3000" spc="-30" dirty="0">
                <a:latin typeface="Verdana"/>
                <a:cs typeface="Verdana"/>
              </a:rPr>
              <a:t> </a:t>
            </a:r>
            <a:r>
              <a:rPr sz="3000" spc="-5" dirty="0">
                <a:latin typeface="Verdana"/>
                <a:cs typeface="Verdana"/>
              </a:rPr>
              <a:t>ile</a:t>
            </a:r>
            <a:r>
              <a:rPr sz="3000" spc="-35" dirty="0">
                <a:latin typeface="Verdana"/>
                <a:cs typeface="Verdana"/>
              </a:rPr>
              <a:t> </a:t>
            </a:r>
            <a:r>
              <a:rPr sz="3000" spc="-5" dirty="0">
                <a:latin typeface="Verdana"/>
                <a:cs typeface="Verdana"/>
              </a:rPr>
              <a:t>boğaz</a:t>
            </a:r>
            <a:r>
              <a:rPr sz="3000" spc="-30" dirty="0">
                <a:latin typeface="Verdana"/>
                <a:cs typeface="Verdana"/>
              </a:rPr>
              <a:t> </a:t>
            </a:r>
            <a:r>
              <a:rPr sz="3000" dirty="0" err="1">
                <a:latin typeface="Verdana"/>
                <a:cs typeface="Verdana"/>
              </a:rPr>
              <a:t>ağrısı</a:t>
            </a:r>
            <a:r>
              <a:rPr sz="3000" dirty="0">
                <a:latin typeface="Verdana"/>
                <a:cs typeface="Verdana"/>
              </a:rPr>
              <a:t>,</a:t>
            </a:r>
            <a:endParaRPr lang="tr-TR" sz="3000" dirty="0">
              <a:latin typeface="Verdana"/>
              <a:cs typeface="Verdana"/>
            </a:endParaRPr>
          </a:p>
          <a:p>
            <a:pPr marL="481965" indent="-469900">
              <a:spcBef>
                <a:spcPts val="720"/>
              </a:spcBef>
              <a:buClr>
                <a:schemeClr val="tx1"/>
              </a:buClr>
              <a:buFont typeface="Arial" panose="020B0604020202020204" pitchFamily="34" charset="0"/>
              <a:buChar char="•"/>
              <a:tabLst>
                <a:tab pos="482600" algn="l"/>
              </a:tabLst>
            </a:pPr>
            <a:endParaRPr sz="3000" dirty="0">
              <a:latin typeface="Verdana"/>
              <a:cs typeface="Verdana"/>
            </a:endParaRPr>
          </a:p>
          <a:p>
            <a:pPr marL="481965" indent="-469900">
              <a:spcBef>
                <a:spcPts val="725"/>
              </a:spcBef>
              <a:buClr>
                <a:schemeClr val="tx1"/>
              </a:buClr>
              <a:buFont typeface="Arial" panose="020B0604020202020204" pitchFamily="34" charset="0"/>
              <a:buChar char="•"/>
              <a:tabLst>
                <a:tab pos="482600" algn="l"/>
              </a:tabLst>
            </a:pPr>
            <a:r>
              <a:rPr sz="3000" spc="-5" dirty="0">
                <a:latin typeface="Verdana"/>
                <a:cs typeface="Verdana"/>
              </a:rPr>
              <a:t>bulantı,</a:t>
            </a:r>
            <a:r>
              <a:rPr sz="3000" spc="-35" dirty="0">
                <a:latin typeface="Verdana"/>
                <a:cs typeface="Verdana"/>
              </a:rPr>
              <a:t> </a:t>
            </a:r>
            <a:r>
              <a:rPr sz="3000" spc="-5" dirty="0" err="1">
                <a:latin typeface="Verdana"/>
                <a:cs typeface="Verdana"/>
              </a:rPr>
              <a:t>kusma</a:t>
            </a:r>
            <a:r>
              <a:rPr sz="3000" spc="-5" dirty="0">
                <a:latin typeface="Verdana"/>
                <a:cs typeface="Verdana"/>
              </a:rPr>
              <a:t>,</a:t>
            </a:r>
            <a:endParaRPr lang="tr-TR" sz="3000" spc="-5" dirty="0">
              <a:latin typeface="Verdana"/>
              <a:cs typeface="Verdana"/>
            </a:endParaRPr>
          </a:p>
          <a:p>
            <a:pPr marL="481965" indent="-469900">
              <a:spcBef>
                <a:spcPts val="725"/>
              </a:spcBef>
              <a:buClr>
                <a:schemeClr val="tx1"/>
              </a:buClr>
              <a:buFont typeface="Arial" panose="020B0604020202020204" pitchFamily="34" charset="0"/>
              <a:buChar char="•"/>
              <a:tabLst>
                <a:tab pos="482600" algn="l"/>
              </a:tabLst>
            </a:pPr>
            <a:endParaRPr sz="3000" dirty="0">
              <a:latin typeface="Verdana"/>
              <a:cs typeface="Verdana"/>
            </a:endParaRPr>
          </a:p>
          <a:p>
            <a:pPr marL="481965" marR="1807210" indent="-469900">
              <a:spcBef>
                <a:spcPts val="720"/>
              </a:spcBef>
              <a:buClr>
                <a:schemeClr val="tx1"/>
              </a:buClr>
              <a:buFont typeface="Arial" panose="020B0604020202020204" pitchFamily="34" charset="0"/>
              <a:buChar char="•"/>
              <a:tabLst>
                <a:tab pos="482600" algn="l"/>
              </a:tabLst>
            </a:pPr>
            <a:r>
              <a:rPr sz="3000" spc="-5" dirty="0">
                <a:latin typeface="Verdana"/>
                <a:cs typeface="Verdana"/>
              </a:rPr>
              <a:t>baş</a:t>
            </a:r>
            <a:r>
              <a:rPr sz="3000" spc="-50" dirty="0">
                <a:latin typeface="Verdana"/>
                <a:cs typeface="Verdana"/>
              </a:rPr>
              <a:t> </a:t>
            </a:r>
            <a:r>
              <a:rPr sz="3000" dirty="0" err="1">
                <a:latin typeface="Verdana"/>
                <a:cs typeface="Verdana"/>
              </a:rPr>
              <a:t>ağrısı</a:t>
            </a:r>
            <a:r>
              <a:rPr sz="3000" spc="-45" dirty="0">
                <a:latin typeface="Verdana"/>
                <a:cs typeface="Verdana"/>
              </a:rPr>
              <a:t> </a:t>
            </a:r>
            <a:endParaRPr lang="tr-TR" sz="3000" spc="-45" dirty="0">
              <a:latin typeface="Verdana"/>
              <a:cs typeface="Verdana"/>
            </a:endParaRPr>
          </a:p>
          <a:p>
            <a:pPr marL="481965" marR="1807210" indent="-469900">
              <a:spcBef>
                <a:spcPts val="720"/>
              </a:spcBef>
              <a:buClr>
                <a:schemeClr val="tx1"/>
              </a:buClr>
              <a:buFont typeface="Arial" panose="020B0604020202020204" pitchFamily="34" charset="0"/>
              <a:buChar char="•"/>
              <a:tabLst>
                <a:tab pos="482600" algn="l"/>
              </a:tabLst>
            </a:pPr>
            <a:r>
              <a:rPr lang="tr-TR" sz="3000" spc="-5" dirty="0">
                <a:latin typeface="Verdana"/>
                <a:cs typeface="Verdana"/>
              </a:rPr>
              <a:t>B</a:t>
            </a:r>
            <a:r>
              <a:rPr sz="3000" spc="-5" dirty="0" err="1">
                <a:latin typeface="Verdana"/>
                <a:cs typeface="Verdana"/>
              </a:rPr>
              <a:t>aşlıca</a:t>
            </a:r>
            <a:r>
              <a:rPr lang="tr-TR" sz="3000" spc="-5" dirty="0">
                <a:latin typeface="Verdana"/>
                <a:cs typeface="Verdana"/>
              </a:rPr>
              <a:t> </a:t>
            </a:r>
            <a:r>
              <a:rPr sz="3000" dirty="0" err="1">
                <a:latin typeface="Verdana"/>
                <a:cs typeface="Verdana"/>
              </a:rPr>
              <a:t>semptomlardır</a:t>
            </a:r>
            <a:r>
              <a:rPr sz="3000" dirty="0">
                <a:latin typeface="Verdana"/>
                <a:cs typeface="Verdana"/>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77593" y="869645"/>
            <a:ext cx="724535" cy="605790"/>
          </a:xfrm>
          <a:prstGeom prst="rect">
            <a:avLst/>
          </a:prstGeom>
        </p:spPr>
        <p:txBody>
          <a:bodyPr vert="horz" wrap="square" lIns="0" tIns="13335" rIns="0" bIns="0" rtlCol="0" anchor="ctr">
            <a:spAutoFit/>
          </a:bodyPr>
          <a:lstStyle/>
          <a:p>
            <a:pPr marL="12700">
              <a:lnSpc>
                <a:spcPct val="100000"/>
              </a:lnSpc>
              <a:spcBef>
                <a:spcPts val="105"/>
              </a:spcBef>
            </a:pPr>
            <a:r>
              <a:rPr sz="3800" dirty="0">
                <a:latin typeface="Microsoft Sans Serif"/>
                <a:cs typeface="Microsoft Sans Serif"/>
              </a:rPr>
              <a:t>FM</a:t>
            </a:r>
            <a:endParaRPr sz="3800">
              <a:latin typeface="Microsoft Sans Serif"/>
              <a:cs typeface="Microsoft Sans Serif"/>
            </a:endParaRPr>
          </a:p>
        </p:txBody>
      </p:sp>
      <p:sp>
        <p:nvSpPr>
          <p:cNvPr id="3" name="object 3"/>
          <p:cNvSpPr txBox="1"/>
          <p:nvPr/>
        </p:nvSpPr>
        <p:spPr>
          <a:xfrm>
            <a:off x="2169668" y="1737182"/>
            <a:ext cx="5298440" cy="3958590"/>
          </a:xfrm>
          <a:prstGeom prst="rect">
            <a:avLst/>
          </a:prstGeom>
        </p:spPr>
        <p:txBody>
          <a:bodyPr vert="horz" wrap="square" lIns="0" tIns="58419" rIns="0" bIns="0" rtlCol="0">
            <a:spAutoFit/>
          </a:bodyPr>
          <a:lstStyle/>
          <a:p>
            <a:pPr marL="481965" marR="5080" indent="-469900">
              <a:lnSpc>
                <a:spcPct val="90000"/>
              </a:lnSpc>
              <a:spcBef>
                <a:spcPts val="459"/>
              </a:spcBef>
              <a:buClr>
                <a:schemeClr val="tx1"/>
              </a:buClr>
              <a:buFont typeface="Arial" panose="020B0604020202020204" pitchFamily="34" charset="0"/>
              <a:buChar char="•"/>
              <a:tabLst>
                <a:tab pos="482600" algn="l"/>
              </a:tabLst>
            </a:pPr>
            <a:r>
              <a:rPr sz="3000" dirty="0">
                <a:latin typeface="Verdana"/>
                <a:cs typeface="Verdana"/>
              </a:rPr>
              <a:t>Fizik </a:t>
            </a:r>
            <a:r>
              <a:rPr sz="3000" spc="-5" dirty="0">
                <a:latin typeface="Verdana"/>
                <a:cs typeface="Verdana"/>
              </a:rPr>
              <a:t>muayaenede; </a:t>
            </a:r>
            <a:r>
              <a:rPr sz="3000" dirty="0">
                <a:latin typeface="Verdana"/>
                <a:cs typeface="Verdana"/>
              </a:rPr>
              <a:t> faringeal </a:t>
            </a:r>
            <a:r>
              <a:rPr sz="3000" spc="-5" dirty="0">
                <a:latin typeface="Verdana"/>
                <a:cs typeface="Verdana"/>
              </a:rPr>
              <a:t>eritem, </a:t>
            </a:r>
            <a:r>
              <a:rPr sz="3000" dirty="0">
                <a:latin typeface="Verdana"/>
                <a:cs typeface="Verdana"/>
              </a:rPr>
              <a:t> tonsillalarda</a:t>
            </a:r>
            <a:r>
              <a:rPr sz="3000" spc="-55" dirty="0">
                <a:latin typeface="Verdana"/>
                <a:cs typeface="Verdana"/>
              </a:rPr>
              <a:t> </a:t>
            </a:r>
            <a:r>
              <a:rPr sz="3000" dirty="0">
                <a:latin typeface="Verdana"/>
                <a:cs typeface="Verdana"/>
              </a:rPr>
              <a:t>hipertrofi</a:t>
            </a:r>
            <a:r>
              <a:rPr sz="3000" spc="-75" dirty="0">
                <a:latin typeface="Verdana"/>
                <a:cs typeface="Verdana"/>
              </a:rPr>
              <a:t> </a:t>
            </a:r>
            <a:r>
              <a:rPr sz="3000" dirty="0">
                <a:latin typeface="Verdana"/>
                <a:cs typeface="Verdana"/>
              </a:rPr>
              <a:t>ve </a:t>
            </a:r>
            <a:r>
              <a:rPr sz="3000" spc="-1040" dirty="0">
                <a:latin typeface="Verdana"/>
                <a:cs typeface="Verdana"/>
              </a:rPr>
              <a:t> </a:t>
            </a:r>
            <a:r>
              <a:rPr sz="3000" spc="-5" dirty="0">
                <a:latin typeface="Verdana"/>
                <a:cs typeface="Verdana"/>
              </a:rPr>
              <a:t>pürülan</a:t>
            </a:r>
            <a:r>
              <a:rPr sz="3000" spc="-30" dirty="0">
                <a:latin typeface="Verdana"/>
                <a:cs typeface="Verdana"/>
              </a:rPr>
              <a:t> </a:t>
            </a:r>
            <a:r>
              <a:rPr sz="3000" spc="-5" dirty="0">
                <a:latin typeface="Verdana"/>
                <a:cs typeface="Verdana"/>
              </a:rPr>
              <a:t>eksuda</a:t>
            </a:r>
            <a:r>
              <a:rPr sz="3000" spc="-15" dirty="0">
                <a:latin typeface="Verdana"/>
                <a:cs typeface="Verdana"/>
              </a:rPr>
              <a:t> </a:t>
            </a:r>
            <a:r>
              <a:rPr sz="3000" spc="-5" dirty="0">
                <a:latin typeface="Verdana"/>
                <a:cs typeface="Verdana"/>
              </a:rPr>
              <a:t>görülür.</a:t>
            </a:r>
            <a:endParaRPr sz="3000" dirty="0">
              <a:latin typeface="Verdana"/>
              <a:cs typeface="Verdana"/>
            </a:endParaRPr>
          </a:p>
          <a:p>
            <a:pPr marL="481965" marR="820419" indent="-469900">
              <a:lnSpc>
                <a:spcPct val="90000"/>
              </a:lnSpc>
              <a:spcBef>
                <a:spcPts val="720"/>
              </a:spcBef>
              <a:buClr>
                <a:schemeClr val="tx1"/>
              </a:buClr>
              <a:buFont typeface="Arial" panose="020B0604020202020204" pitchFamily="34" charset="0"/>
              <a:buChar char="•"/>
              <a:tabLst>
                <a:tab pos="482600" algn="l"/>
              </a:tabLst>
            </a:pPr>
            <a:r>
              <a:rPr sz="3000" dirty="0">
                <a:latin typeface="Verdana"/>
                <a:cs typeface="Verdana"/>
              </a:rPr>
              <a:t>Anterior</a:t>
            </a:r>
            <a:r>
              <a:rPr sz="3000" spc="-65" dirty="0">
                <a:latin typeface="Verdana"/>
                <a:cs typeface="Verdana"/>
              </a:rPr>
              <a:t> </a:t>
            </a:r>
            <a:r>
              <a:rPr sz="3000" dirty="0">
                <a:latin typeface="Verdana"/>
                <a:cs typeface="Verdana"/>
              </a:rPr>
              <a:t>servikal</a:t>
            </a:r>
            <a:r>
              <a:rPr sz="3000" spc="-65" dirty="0">
                <a:latin typeface="Verdana"/>
                <a:cs typeface="Verdana"/>
              </a:rPr>
              <a:t> </a:t>
            </a:r>
            <a:r>
              <a:rPr sz="3000" spc="-5" dirty="0">
                <a:latin typeface="Verdana"/>
                <a:cs typeface="Verdana"/>
              </a:rPr>
              <a:t>lenf </a:t>
            </a:r>
            <a:r>
              <a:rPr sz="3000" spc="-1040" dirty="0">
                <a:latin typeface="Verdana"/>
                <a:cs typeface="Verdana"/>
              </a:rPr>
              <a:t> </a:t>
            </a:r>
            <a:r>
              <a:rPr sz="3000" dirty="0">
                <a:latin typeface="Verdana"/>
                <a:cs typeface="Verdana"/>
              </a:rPr>
              <a:t>nodları </a:t>
            </a:r>
            <a:r>
              <a:rPr sz="3000" spc="-5" dirty="0">
                <a:latin typeface="Verdana"/>
                <a:cs typeface="Verdana"/>
              </a:rPr>
              <a:t>büyümüş </a:t>
            </a:r>
            <a:r>
              <a:rPr sz="3000" dirty="0">
                <a:latin typeface="Verdana"/>
                <a:cs typeface="Verdana"/>
              </a:rPr>
              <a:t>ve </a:t>
            </a:r>
            <a:r>
              <a:rPr sz="3000" spc="5" dirty="0">
                <a:latin typeface="Verdana"/>
                <a:cs typeface="Verdana"/>
              </a:rPr>
              <a:t> </a:t>
            </a:r>
            <a:r>
              <a:rPr sz="3000" spc="-5" dirty="0">
                <a:latin typeface="Verdana"/>
                <a:cs typeface="Verdana"/>
              </a:rPr>
              <a:t>hassastır.</a:t>
            </a:r>
            <a:endParaRPr sz="3000" dirty="0">
              <a:latin typeface="Verdana"/>
              <a:cs typeface="Verdana"/>
            </a:endParaRPr>
          </a:p>
          <a:p>
            <a:pPr marL="481965" marR="974090" indent="-469900">
              <a:lnSpc>
                <a:spcPts val="3240"/>
              </a:lnSpc>
              <a:spcBef>
                <a:spcPts val="770"/>
              </a:spcBef>
              <a:buClr>
                <a:schemeClr val="tx1"/>
              </a:buClr>
              <a:buFont typeface="Arial" panose="020B0604020202020204" pitchFamily="34" charset="0"/>
              <a:buChar char="•"/>
              <a:tabLst>
                <a:tab pos="482600" algn="l"/>
              </a:tabLst>
            </a:pPr>
            <a:r>
              <a:rPr sz="3000" spc="-5" dirty="0">
                <a:latin typeface="Verdana"/>
                <a:cs typeface="Verdana"/>
              </a:rPr>
              <a:t>Yumuşak damakta </a:t>
            </a:r>
            <a:r>
              <a:rPr sz="3000" dirty="0">
                <a:latin typeface="Verdana"/>
                <a:cs typeface="Verdana"/>
              </a:rPr>
              <a:t> </a:t>
            </a:r>
            <a:r>
              <a:rPr sz="3000" spc="-5" dirty="0">
                <a:latin typeface="Verdana"/>
                <a:cs typeface="Verdana"/>
              </a:rPr>
              <a:t>peteşiler</a:t>
            </a:r>
            <a:r>
              <a:rPr sz="3000" spc="-35" dirty="0">
                <a:latin typeface="Verdana"/>
                <a:cs typeface="Verdana"/>
              </a:rPr>
              <a:t> </a:t>
            </a:r>
            <a:r>
              <a:rPr sz="3000" spc="-5" dirty="0">
                <a:latin typeface="Verdana"/>
                <a:cs typeface="Verdana"/>
              </a:rPr>
              <a:t>görülebilir.</a:t>
            </a:r>
            <a:endParaRPr sz="3000" dirty="0">
              <a:latin typeface="Verdana"/>
              <a:cs typeface="Verdana"/>
            </a:endParaRPr>
          </a:p>
        </p:txBody>
      </p:sp>
      <p:pic>
        <p:nvPicPr>
          <p:cNvPr id="5" name="object 5"/>
          <p:cNvPicPr/>
          <p:nvPr/>
        </p:nvPicPr>
        <p:blipFill>
          <a:blip r:embed="rId2" cstate="print"/>
          <a:stretch>
            <a:fillRect/>
          </a:stretch>
        </p:blipFill>
        <p:spPr>
          <a:xfrm>
            <a:off x="7581900" y="1828674"/>
            <a:ext cx="2971800" cy="286550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24000" y="0"/>
            <a:ext cx="9144000" cy="6858000"/>
            <a:chOff x="0" y="0"/>
            <a:chExt cx="9144000" cy="6858000"/>
          </a:xfrm>
        </p:grpSpPr>
        <p:pic>
          <p:nvPicPr>
            <p:cNvPr id="3" name="object 3"/>
            <p:cNvPicPr/>
            <p:nvPr/>
          </p:nvPicPr>
          <p:blipFill>
            <a:blip r:embed="rId2" cstate="print"/>
            <a:stretch>
              <a:fillRect/>
            </a:stretch>
          </p:blipFill>
          <p:spPr>
            <a:xfrm>
              <a:off x="0" y="2525775"/>
              <a:ext cx="4495800" cy="4332221"/>
            </a:xfrm>
            <a:prstGeom prst="rect">
              <a:avLst/>
            </a:prstGeom>
          </p:spPr>
        </p:pic>
        <p:pic>
          <p:nvPicPr>
            <p:cNvPr id="4" name="object 4"/>
            <p:cNvPicPr/>
            <p:nvPr/>
          </p:nvPicPr>
          <p:blipFill>
            <a:blip r:embed="rId3" cstate="print"/>
            <a:stretch>
              <a:fillRect/>
            </a:stretch>
          </p:blipFill>
          <p:spPr>
            <a:xfrm>
              <a:off x="3505200" y="0"/>
              <a:ext cx="5638799" cy="4019550"/>
            </a:xfrm>
            <a:prstGeom prst="rect">
              <a:avLst/>
            </a:prstGeom>
          </p:spPr>
        </p:pic>
      </p:grpSp>
      <p:sp>
        <p:nvSpPr>
          <p:cNvPr id="5" name="object 5"/>
          <p:cNvSpPr txBox="1">
            <a:spLocks noGrp="1"/>
          </p:cNvSpPr>
          <p:nvPr>
            <p:ph type="title"/>
          </p:nvPr>
        </p:nvSpPr>
        <p:spPr>
          <a:xfrm>
            <a:off x="2177592" y="878789"/>
            <a:ext cx="709930" cy="605790"/>
          </a:xfrm>
          <a:prstGeom prst="rect">
            <a:avLst/>
          </a:prstGeom>
        </p:spPr>
        <p:txBody>
          <a:bodyPr vert="horz" wrap="square" lIns="0" tIns="13335" rIns="0" bIns="0" rtlCol="0" anchor="ctr">
            <a:spAutoFit/>
          </a:bodyPr>
          <a:lstStyle/>
          <a:p>
            <a:pPr marL="12700">
              <a:lnSpc>
                <a:spcPct val="100000"/>
              </a:lnSpc>
              <a:spcBef>
                <a:spcPts val="105"/>
              </a:spcBef>
            </a:pPr>
            <a:r>
              <a:rPr sz="3800" spc="-5" dirty="0">
                <a:latin typeface="Verdana"/>
                <a:cs typeface="Verdana"/>
              </a:rPr>
              <a:t>FM</a:t>
            </a:r>
            <a:endParaRPr sz="3800">
              <a:latin typeface="Verdana"/>
              <a:cs typeface="Verdana"/>
            </a:endParaRPr>
          </a:p>
        </p:txBody>
      </p:sp>
      <p:sp>
        <p:nvSpPr>
          <p:cNvPr id="6" name="object 6"/>
          <p:cNvSpPr txBox="1"/>
          <p:nvPr/>
        </p:nvSpPr>
        <p:spPr>
          <a:xfrm>
            <a:off x="6148578" y="5748020"/>
            <a:ext cx="1878964" cy="391160"/>
          </a:xfrm>
          <a:prstGeom prst="rect">
            <a:avLst/>
          </a:prstGeom>
        </p:spPr>
        <p:txBody>
          <a:bodyPr vert="horz" wrap="square" lIns="0" tIns="12700" rIns="0" bIns="0" rtlCol="0">
            <a:spAutoFit/>
          </a:bodyPr>
          <a:lstStyle/>
          <a:p>
            <a:pPr marL="12700">
              <a:spcBef>
                <a:spcPts val="100"/>
              </a:spcBef>
            </a:pPr>
            <a:r>
              <a:rPr sz="2400" spc="-5" dirty="0">
                <a:latin typeface="Verdana"/>
                <a:cs typeface="Verdana"/>
              </a:rPr>
              <a:t>servikal</a:t>
            </a:r>
            <a:r>
              <a:rPr sz="2400" spc="-45" dirty="0">
                <a:latin typeface="Verdana"/>
                <a:cs typeface="Verdana"/>
              </a:rPr>
              <a:t> </a:t>
            </a:r>
            <a:r>
              <a:rPr sz="2400" dirty="0">
                <a:latin typeface="Verdana"/>
                <a:cs typeface="Verdana"/>
              </a:rPr>
              <a:t>LAP</a:t>
            </a:r>
            <a:endParaRPr sz="2400">
              <a:latin typeface="Verdana"/>
              <a:cs typeface="Verdana"/>
            </a:endParaRPr>
          </a:p>
        </p:txBody>
      </p:sp>
      <p:sp>
        <p:nvSpPr>
          <p:cNvPr id="7" name="object 7"/>
          <p:cNvSpPr txBox="1"/>
          <p:nvPr/>
        </p:nvSpPr>
        <p:spPr>
          <a:xfrm>
            <a:off x="6170804" y="4296536"/>
            <a:ext cx="4267835" cy="391160"/>
          </a:xfrm>
          <a:prstGeom prst="rect">
            <a:avLst/>
          </a:prstGeom>
        </p:spPr>
        <p:txBody>
          <a:bodyPr vert="horz" wrap="square" lIns="0" tIns="12700" rIns="0" bIns="0" rtlCol="0">
            <a:spAutoFit/>
          </a:bodyPr>
          <a:lstStyle/>
          <a:p>
            <a:pPr marL="12700">
              <a:spcBef>
                <a:spcPts val="100"/>
              </a:spcBef>
            </a:pPr>
            <a:r>
              <a:rPr sz="2400" spc="-20" dirty="0">
                <a:latin typeface="Verdana"/>
                <a:cs typeface="Verdana"/>
              </a:rPr>
              <a:t>Yumuşak</a:t>
            </a:r>
            <a:r>
              <a:rPr sz="2400" spc="-25" dirty="0">
                <a:latin typeface="Verdana"/>
                <a:cs typeface="Verdana"/>
              </a:rPr>
              <a:t> </a:t>
            </a:r>
            <a:r>
              <a:rPr sz="2400" spc="-5" dirty="0">
                <a:latin typeface="Verdana"/>
                <a:cs typeface="Verdana"/>
              </a:rPr>
              <a:t>damakta</a:t>
            </a:r>
            <a:r>
              <a:rPr sz="2400" spc="-35" dirty="0">
                <a:latin typeface="Verdana"/>
                <a:cs typeface="Verdana"/>
              </a:rPr>
              <a:t> </a:t>
            </a:r>
            <a:r>
              <a:rPr sz="2400" dirty="0">
                <a:latin typeface="Verdana"/>
                <a:cs typeface="Verdana"/>
              </a:rPr>
              <a:t>peteşiler</a:t>
            </a:r>
            <a:endParaRPr sz="2400">
              <a:latin typeface="Verdana"/>
              <a:cs typeface="Verdan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77592" y="878789"/>
            <a:ext cx="1775460" cy="605790"/>
          </a:xfrm>
          <a:prstGeom prst="rect">
            <a:avLst/>
          </a:prstGeom>
        </p:spPr>
        <p:txBody>
          <a:bodyPr vert="horz" wrap="square" lIns="0" tIns="13335" rIns="0" bIns="0" rtlCol="0" anchor="ctr">
            <a:spAutoFit/>
          </a:bodyPr>
          <a:lstStyle/>
          <a:p>
            <a:pPr marL="12700">
              <a:lnSpc>
                <a:spcPct val="100000"/>
              </a:lnSpc>
              <a:spcBef>
                <a:spcPts val="105"/>
              </a:spcBef>
            </a:pPr>
            <a:r>
              <a:rPr sz="3800" dirty="0">
                <a:latin typeface="Verdana"/>
                <a:cs typeface="Verdana"/>
              </a:rPr>
              <a:t>Dikkat!</a:t>
            </a:r>
            <a:endParaRPr sz="3800">
              <a:latin typeface="Verdana"/>
              <a:cs typeface="Verdana"/>
            </a:endParaRPr>
          </a:p>
        </p:txBody>
      </p:sp>
      <p:sp>
        <p:nvSpPr>
          <p:cNvPr id="3" name="object 3"/>
          <p:cNvSpPr txBox="1"/>
          <p:nvPr/>
        </p:nvSpPr>
        <p:spPr>
          <a:xfrm>
            <a:off x="2169668" y="1699083"/>
            <a:ext cx="7663445" cy="4932248"/>
          </a:xfrm>
          <a:prstGeom prst="rect">
            <a:avLst/>
          </a:prstGeom>
        </p:spPr>
        <p:txBody>
          <a:bodyPr vert="horz" wrap="square" lIns="0" tIns="94615" rIns="0" bIns="0" rtlCol="0">
            <a:spAutoFit/>
          </a:bodyPr>
          <a:lstStyle/>
          <a:p>
            <a:pPr marL="481965" marR="289560" indent="-469900" algn="just">
              <a:lnSpc>
                <a:spcPts val="2690"/>
              </a:lnSpc>
              <a:spcBef>
                <a:spcPts val="745"/>
              </a:spcBef>
              <a:buClr>
                <a:schemeClr val="tx1"/>
              </a:buClr>
              <a:buFont typeface="Arial" panose="020B0604020202020204" pitchFamily="34" charset="0"/>
              <a:buChar char="•"/>
              <a:tabLst>
                <a:tab pos="482600" algn="l"/>
              </a:tabLst>
            </a:pPr>
            <a:r>
              <a:rPr sz="2800" spc="-10" dirty="0" err="1">
                <a:latin typeface="Verdana"/>
                <a:cs typeface="Verdana"/>
              </a:rPr>
              <a:t>Hastalarda</a:t>
            </a:r>
            <a:r>
              <a:rPr lang="tr-TR" sz="2800" spc="-10" dirty="0">
                <a:latin typeface="Verdana"/>
                <a:cs typeface="Verdana"/>
              </a:rPr>
              <a:t> </a:t>
            </a:r>
            <a:r>
              <a:rPr sz="2800" spc="-10" dirty="0" err="1">
                <a:latin typeface="Verdana"/>
                <a:cs typeface="Verdana"/>
              </a:rPr>
              <a:t>nadiren</a:t>
            </a:r>
            <a:r>
              <a:rPr sz="2800" spc="-10" dirty="0">
                <a:latin typeface="Verdana"/>
                <a:cs typeface="Verdana"/>
              </a:rPr>
              <a:t> </a:t>
            </a:r>
            <a:r>
              <a:rPr sz="2800" spc="-5" dirty="0">
                <a:latin typeface="Verdana"/>
                <a:cs typeface="Verdana"/>
              </a:rPr>
              <a:t>yutkunmada </a:t>
            </a:r>
            <a:r>
              <a:rPr sz="2800" spc="-5" dirty="0" err="1">
                <a:latin typeface="Verdana"/>
                <a:cs typeface="Verdana"/>
              </a:rPr>
              <a:t>aşırı</a:t>
            </a:r>
            <a:r>
              <a:rPr sz="2800" spc="-5" dirty="0">
                <a:latin typeface="Verdana"/>
                <a:cs typeface="Verdana"/>
              </a:rPr>
              <a:t> </a:t>
            </a:r>
            <a:r>
              <a:rPr sz="2800" spc="-969" dirty="0">
                <a:latin typeface="Verdana"/>
                <a:cs typeface="Verdana"/>
              </a:rPr>
              <a:t> </a:t>
            </a:r>
            <a:r>
              <a:rPr sz="2800" spc="-10" dirty="0" err="1">
                <a:latin typeface="Verdana"/>
                <a:cs typeface="Verdana"/>
              </a:rPr>
              <a:t>zorlanma</a:t>
            </a:r>
            <a:r>
              <a:rPr lang="tr-TR" sz="2800" spc="-10" dirty="0">
                <a:latin typeface="Verdana"/>
                <a:cs typeface="Verdana"/>
              </a:rPr>
              <a:t> </a:t>
            </a:r>
            <a:r>
              <a:rPr sz="2800" spc="-5" dirty="0" err="1">
                <a:latin typeface="Verdana"/>
                <a:cs typeface="Verdana"/>
              </a:rPr>
              <a:t>ve</a:t>
            </a:r>
            <a:r>
              <a:rPr sz="2800" spc="-5" dirty="0">
                <a:latin typeface="Verdana"/>
                <a:cs typeface="Verdana"/>
              </a:rPr>
              <a:t> </a:t>
            </a:r>
            <a:r>
              <a:rPr sz="2800" spc="-969" dirty="0">
                <a:latin typeface="Verdana"/>
                <a:cs typeface="Verdana"/>
              </a:rPr>
              <a:t> </a:t>
            </a:r>
            <a:r>
              <a:rPr sz="2800" spc="-5" dirty="0">
                <a:latin typeface="Verdana"/>
                <a:cs typeface="Verdana"/>
              </a:rPr>
              <a:t>konuşamama</a:t>
            </a:r>
            <a:r>
              <a:rPr sz="2800" spc="40" dirty="0">
                <a:latin typeface="Verdana"/>
                <a:cs typeface="Verdana"/>
              </a:rPr>
              <a:t> </a:t>
            </a:r>
            <a:r>
              <a:rPr sz="2800" spc="-5" dirty="0">
                <a:latin typeface="Verdana"/>
                <a:cs typeface="Verdana"/>
              </a:rPr>
              <a:t>şikayetleri</a:t>
            </a:r>
            <a:r>
              <a:rPr sz="2800" spc="10" dirty="0">
                <a:latin typeface="Verdana"/>
                <a:cs typeface="Verdana"/>
              </a:rPr>
              <a:t> </a:t>
            </a:r>
            <a:r>
              <a:rPr sz="2800" spc="-5" dirty="0" err="1">
                <a:latin typeface="Verdana"/>
                <a:cs typeface="Verdana"/>
              </a:rPr>
              <a:t>görülebilir</a:t>
            </a:r>
            <a:r>
              <a:rPr sz="2800" spc="-5" dirty="0">
                <a:latin typeface="Verdana"/>
                <a:cs typeface="Verdana"/>
              </a:rPr>
              <a:t>.</a:t>
            </a:r>
            <a:endParaRPr lang="tr-TR" sz="2800" spc="-5" dirty="0">
              <a:latin typeface="Verdana"/>
              <a:cs typeface="Verdana"/>
            </a:endParaRPr>
          </a:p>
          <a:p>
            <a:pPr marL="481965" marR="289560" indent="-469900" algn="just">
              <a:lnSpc>
                <a:spcPts val="2690"/>
              </a:lnSpc>
              <a:spcBef>
                <a:spcPts val="745"/>
              </a:spcBef>
              <a:buClr>
                <a:schemeClr val="tx1"/>
              </a:buClr>
              <a:buFont typeface="Arial" panose="020B0604020202020204" pitchFamily="34" charset="0"/>
              <a:buChar char="•"/>
              <a:tabLst>
                <a:tab pos="482600" algn="l"/>
              </a:tabLst>
            </a:pPr>
            <a:endParaRPr sz="2800" dirty="0">
              <a:latin typeface="Verdana"/>
              <a:cs typeface="Verdana"/>
            </a:endParaRPr>
          </a:p>
          <a:p>
            <a:pPr marL="481965" marR="5080" indent="-469900">
              <a:lnSpc>
                <a:spcPct val="80000"/>
              </a:lnSpc>
              <a:spcBef>
                <a:spcPts val="690"/>
              </a:spcBef>
              <a:buClr>
                <a:schemeClr val="tx1"/>
              </a:buClr>
              <a:buFont typeface="Arial" panose="020B0604020202020204" pitchFamily="34" charset="0"/>
              <a:buChar char="•"/>
              <a:tabLst>
                <a:tab pos="481965" algn="l"/>
                <a:tab pos="482600" algn="l"/>
              </a:tabLst>
            </a:pPr>
            <a:r>
              <a:rPr sz="2800" spc="-5" dirty="0">
                <a:latin typeface="Verdana"/>
                <a:cs typeface="Verdana"/>
              </a:rPr>
              <a:t>Böyle</a:t>
            </a:r>
            <a:r>
              <a:rPr sz="2800" spc="-10" dirty="0">
                <a:latin typeface="Verdana"/>
                <a:cs typeface="Verdana"/>
              </a:rPr>
              <a:t> </a:t>
            </a:r>
            <a:r>
              <a:rPr sz="2800" spc="-5" dirty="0">
                <a:latin typeface="Verdana"/>
                <a:cs typeface="Verdana"/>
              </a:rPr>
              <a:t>durumlarda</a:t>
            </a:r>
            <a:r>
              <a:rPr sz="2800" spc="50" dirty="0">
                <a:latin typeface="Verdana"/>
                <a:cs typeface="Verdana"/>
              </a:rPr>
              <a:t> </a:t>
            </a:r>
            <a:r>
              <a:rPr sz="2800" spc="-5" dirty="0">
                <a:latin typeface="Verdana"/>
                <a:cs typeface="Verdana"/>
              </a:rPr>
              <a:t>peritonsiller</a:t>
            </a:r>
            <a:r>
              <a:rPr sz="2800" spc="5" dirty="0">
                <a:latin typeface="Verdana"/>
                <a:cs typeface="Verdana"/>
              </a:rPr>
              <a:t> </a:t>
            </a:r>
            <a:r>
              <a:rPr sz="2800" spc="-5" dirty="0">
                <a:latin typeface="Verdana"/>
                <a:cs typeface="Verdana"/>
              </a:rPr>
              <a:t>apse, </a:t>
            </a:r>
            <a:r>
              <a:rPr sz="2800" dirty="0">
                <a:latin typeface="Verdana"/>
                <a:cs typeface="Verdana"/>
              </a:rPr>
              <a:t> </a:t>
            </a:r>
            <a:r>
              <a:rPr sz="2800" spc="-10" dirty="0">
                <a:latin typeface="Verdana"/>
                <a:cs typeface="Verdana"/>
              </a:rPr>
              <a:t>derin</a:t>
            </a:r>
            <a:r>
              <a:rPr sz="2800" dirty="0">
                <a:latin typeface="Verdana"/>
                <a:cs typeface="Verdana"/>
              </a:rPr>
              <a:t> </a:t>
            </a:r>
            <a:r>
              <a:rPr sz="2800" spc="-10" dirty="0">
                <a:latin typeface="Verdana"/>
                <a:cs typeface="Verdana"/>
              </a:rPr>
              <a:t>boyun</a:t>
            </a:r>
            <a:r>
              <a:rPr sz="2800" spc="35" dirty="0">
                <a:latin typeface="Verdana"/>
                <a:cs typeface="Verdana"/>
              </a:rPr>
              <a:t> </a:t>
            </a:r>
            <a:r>
              <a:rPr sz="2800" spc="-5" dirty="0">
                <a:latin typeface="Verdana"/>
                <a:cs typeface="Verdana"/>
              </a:rPr>
              <a:t>enfeksiyonu,</a:t>
            </a:r>
            <a:r>
              <a:rPr sz="2800" spc="40" dirty="0">
                <a:latin typeface="Verdana"/>
                <a:cs typeface="Verdana"/>
              </a:rPr>
              <a:t> </a:t>
            </a:r>
            <a:r>
              <a:rPr sz="2800" spc="-5" dirty="0">
                <a:latin typeface="Verdana"/>
                <a:cs typeface="Verdana"/>
              </a:rPr>
              <a:t>epiglottit ve </a:t>
            </a:r>
            <a:r>
              <a:rPr sz="2800" dirty="0">
                <a:latin typeface="Verdana"/>
                <a:cs typeface="Verdana"/>
              </a:rPr>
              <a:t> </a:t>
            </a:r>
            <a:r>
              <a:rPr sz="2800" spc="-5" dirty="0">
                <a:latin typeface="Verdana"/>
                <a:cs typeface="Verdana"/>
              </a:rPr>
              <a:t>Ludwig’s</a:t>
            </a:r>
            <a:r>
              <a:rPr sz="2800" spc="30" dirty="0">
                <a:latin typeface="Verdana"/>
                <a:cs typeface="Verdana"/>
              </a:rPr>
              <a:t> </a:t>
            </a:r>
            <a:r>
              <a:rPr sz="2800" spc="-5" dirty="0">
                <a:latin typeface="Verdana"/>
                <a:cs typeface="Verdana"/>
              </a:rPr>
              <a:t>anjini</a:t>
            </a:r>
            <a:r>
              <a:rPr sz="2800" spc="20" dirty="0">
                <a:latin typeface="Verdana"/>
                <a:cs typeface="Verdana"/>
              </a:rPr>
              <a:t> </a:t>
            </a:r>
            <a:r>
              <a:rPr sz="2800" spc="-10" dirty="0">
                <a:latin typeface="Verdana"/>
                <a:cs typeface="Verdana"/>
              </a:rPr>
              <a:t>gibi</a:t>
            </a:r>
            <a:r>
              <a:rPr sz="2800" spc="5" dirty="0">
                <a:latin typeface="Verdana"/>
                <a:cs typeface="Verdana"/>
              </a:rPr>
              <a:t> </a:t>
            </a:r>
            <a:r>
              <a:rPr sz="2800" spc="-5" dirty="0">
                <a:latin typeface="Verdana"/>
                <a:cs typeface="Verdana"/>
              </a:rPr>
              <a:t>klinik</a:t>
            </a:r>
            <a:r>
              <a:rPr sz="2800" spc="15" dirty="0">
                <a:latin typeface="Verdana"/>
                <a:cs typeface="Verdana"/>
              </a:rPr>
              <a:t> </a:t>
            </a:r>
            <a:r>
              <a:rPr sz="2800" spc="-10" dirty="0">
                <a:latin typeface="Verdana"/>
                <a:cs typeface="Verdana"/>
              </a:rPr>
              <a:t>tabloları</a:t>
            </a:r>
            <a:r>
              <a:rPr sz="2800" spc="10" dirty="0">
                <a:latin typeface="Verdana"/>
                <a:cs typeface="Verdana"/>
              </a:rPr>
              <a:t> </a:t>
            </a:r>
            <a:r>
              <a:rPr sz="2800" spc="-5" dirty="0">
                <a:latin typeface="Verdana"/>
                <a:cs typeface="Verdana"/>
              </a:rPr>
              <a:t>akla </a:t>
            </a:r>
            <a:r>
              <a:rPr sz="2800" spc="-969" dirty="0">
                <a:latin typeface="Verdana"/>
                <a:cs typeface="Verdana"/>
              </a:rPr>
              <a:t> </a:t>
            </a:r>
            <a:r>
              <a:rPr sz="2800" spc="-10" dirty="0">
                <a:latin typeface="Verdana"/>
                <a:cs typeface="Verdana"/>
              </a:rPr>
              <a:t>getirmek</a:t>
            </a:r>
            <a:r>
              <a:rPr sz="2800" spc="5" dirty="0">
                <a:latin typeface="Verdana"/>
                <a:cs typeface="Verdana"/>
              </a:rPr>
              <a:t> </a:t>
            </a:r>
            <a:r>
              <a:rPr sz="2800" spc="-10" dirty="0" err="1">
                <a:latin typeface="Verdana"/>
                <a:cs typeface="Verdana"/>
              </a:rPr>
              <a:t>gerekir</a:t>
            </a:r>
            <a:r>
              <a:rPr sz="2800" spc="-10" dirty="0">
                <a:latin typeface="Verdana"/>
                <a:cs typeface="Verdana"/>
              </a:rPr>
              <a:t>.</a:t>
            </a:r>
            <a:endParaRPr lang="tr-TR" sz="2800" spc="-10" dirty="0">
              <a:latin typeface="Verdana"/>
              <a:cs typeface="Verdana"/>
            </a:endParaRPr>
          </a:p>
          <a:p>
            <a:pPr marL="481965" marR="5080" indent="-469900">
              <a:lnSpc>
                <a:spcPct val="80000"/>
              </a:lnSpc>
              <a:spcBef>
                <a:spcPts val="690"/>
              </a:spcBef>
              <a:buClr>
                <a:schemeClr val="tx1"/>
              </a:buClr>
              <a:buFont typeface="Arial" panose="020B0604020202020204" pitchFamily="34" charset="0"/>
              <a:buChar char="•"/>
              <a:tabLst>
                <a:tab pos="481965" algn="l"/>
                <a:tab pos="482600" algn="l"/>
              </a:tabLst>
            </a:pPr>
            <a:endParaRPr sz="2800" dirty="0">
              <a:latin typeface="Verdana"/>
              <a:cs typeface="Verdana"/>
            </a:endParaRPr>
          </a:p>
          <a:p>
            <a:pPr marL="481965" indent="-469900">
              <a:lnSpc>
                <a:spcPts val="3025"/>
              </a:lnSpc>
              <a:spcBef>
                <a:spcPts val="5"/>
              </a:spcBef>
              <a:buClr>
                <a:schemeClr val="tx1"/>
              </a:buClr>
              <a:buFont typeface="Arial" panose="020B0604020202020204" pitchFamily="34" charset="0"/>
              <a:buChar char="•"/>
              <a:tabLst>
                <a:tab pos="481965" algn="l"/>
                <a:tab pos="482600" algn="l"/>
              </a:tabLst>
            </a:pPr>
            <a:r>
              <a:rPr sz="2800" spc="-5" dirty="0">
                <a:latin typeface="Verdana"/>
                <a:cs typeface="Verdana"/>
              </a:rPr>
              <a:t>Tonsillalarda</a:t>
            </a:r>
            <a:r>
              <a:rPr sz="2800" spc="20" dirty="0">
                <a:latin typeface="Verdana"/>
                <a:cs typeface="Verdana"/>
              </a:rPr>
              <a:t> </a:t>
            </a:r>
            <a:r>
              <a:rPr sz="2800" spc="-5" dirty="0">
                <a:latin typeface="Verdana"/>
                <a:cs typeface="Verdana"/>
              </a:rPr>
              <a:t>asimetri</a:t>
            </a:r>
            <a:r>
              <a:rPr sz="2800" spc="10" dirty="0">
                <a:latin typeface="Verdana"/>
                <a:cs typeface="Verdana"/>
              </a:rPr>
              <a:t> </a:t>
            </a:r>
            <a:r>
              <a:rPr sz="2800" spc="-5" dirty="0">
                <a:latin typeface="Verdana"/>
                <a:cs typeface="Verdana"/>
              </a:rPr>
              <a:t>varsa</a:t>
            </a:r>
            <a:r>
              <a:rPr sz="2800" spc="25" dirty="0">
                <a:latin typeface="Verdana"/>
                <a:cs typeface="Verdana"/>
              </a:rPr>
              <a:t> </a:t>
            </a:r>
            <a:r>
              <a:rPr sz="2800" spc="-5" dirty="0">
                <a:latin typeface="Verdana"/>
                <a:cs typeface="Verdana"/>
              </a:rPr>
              <a:t>veya</a:t>
            </a:r>
            <a:endParaRPr sz="2800" dirty="0">
              <a:latin typeface="Verdana"/>
              <a:cs typeface="Verdana"/>
            </a:endParaRPr>
          </a:p>
          <a:p>
            <a:pPr marL="481965" marR="29845">
              <a:lnSpc>
                <a:spcPct val="80000"/>
              </a:lnSpc>
              <a:spcBef>
                <a:spcPts val="335"/>
              </a:spcBef>
              <a:buClr>
                <a:schemeClr val="tx1"/>
              </a:buClr>
            </a:pPr>
            <a:r>
              <a:rPr sz="2800" spc="-10" dirty="0">
                <a:latin typeface="Verdana"/>
                <a:cs typeface="Verdana"/>
              </a:rPr>
              <a:t>uvulada</a:t>
            </a:r>
            <a:r>
              <a:rPr sz="2800" spc="40" dirty="0">
                <a:latin typeface="Verdana"/>
                <a:cs typeface="Verdana"/>
              </a:rPr>
              <a:t> </a:t>
            </a:r>
            <a:r>
              <a:rPr sz="2800" spc="-10" dirty="0">
                <a:latin typeface="Verdana"/>
                <a:cs typeface="Verdana"/>
              </a:rPr>
              <a:t>bir</a:t>
            </a:r>
            <a:r>
              <a:rPr sz="2800" spc="10" dirty="0">
                <a:latin typeface="Verdana"/>
                <a:cs typeface="Verdana"/>
              </a:rPr>
              <a:t> </a:t>
            </a:r>
            <a:r>
              <a:rPr sz="2800" spc="-10" dirty="0">
                <a:latin typeface="Verdana"/>
                <a:cs typeface="Verdana"/>
              </a:rPr>
              <a:t>yöne</a:t>
            </a:r>
            <a:r>
              <a:rPr sz="2800" spc="25" dirty="0">
                <a:latin typeface="Verdana"/>
                <a:cs typeface="Verdana"/>
              </a:rPr>
              <a:t> </a:t>
            </a:r>
            <a:r>
              <a:rPr sz="2800" spc="-10" dirty="0">
                <a:latin typeface="Verdana"/>
                <a:cs typeface="Verdana"/>
              </a:rPr>
              <a:t>deviasyon</a:t>
            </a:r>
            <a:r>
              <a:rPr sz="2800" spc="30" dirty="0">
                <a:latin typeface="Verdana"/>
                <a:cs typeface="Verdana"/>
              </a:rPr>
              <a:t> </a:t>
            </a:r>
            <a:r>
              <a:rPr sz="2800" spc="-5" dirty="0">
                <a:latin typeface="Verdana"/>
                <a:cs typeface="Verdana"/>
              </a:rPr>
              <a:t>mevcutsa, </a:t>
            </a:r>
            <a:r>
              <a:rPr sz="2800" spc="-969" dirty="0">
                <a:latin typeface="Verdana"/>
                <a:cs typeface="Verdana"/>
              </a:rPr>
              <a:t> </a:t>
            </a:r>
            <a:r>
              <a:rPr sz="2800" spc="-10" dirty="0">
                <a:latin typeface="Verdana"/>
                <a:cs typeface="Verdana"/>
              </a:rPr>
              <a:t>peritonsiller</a:t>
            </a:r>
            <a:r>
              <a:rPr sz="2800" spc="25" dirty="0">
                <a:latin typeface="Verdana"/>
                <a:cs typeface="Verdana"/>
              </a:rPr>
              <a:t> </a:t>
            </a:r>
            <a:r>
              <a:rPr sz="2800" spc="-5" dirty="0">
                <a:latin typeface="Verdana"/>
                <a:cs typeface="Verdana"/>
              </a:rPr>
              <a:t>apse</a:t>
            </a:r>
            <a:r>
              <a:rPr sz="2800" spc="15" dirty="0">
                <a:latin typeface="Verdana"/>
                <a:cs typeface="Verdana"/>
              </a:rPr>
              <a:t> </a:t>
            </a:r>
            <a:r>
              <a:rPr sz="2800" spc="-5" dirty="0">
                <a:latin typeface="Verdana"/>
                <a:cs typeface="Verdana"/>
              </a:rPr>
              <a:t>öncelikle</a:t>
            </a:r>
            <a:endParaRPr sz="2800" dirty="0">
              <a:latin typeface="Verdana"/>
              <a:cs typeface="Verdana"/>
            </a:endParaRPr>
          </a:p>
          <a:p>
            <a:pPr marL="481965">
              <a:lnSpc>
                <a:spcPts val="2690"/>
              </a:lnSpc>
              <a:buClr>
                <a:schemeClr val="tx1"/>
              </a:buClr>
            </a:pPr>
            <a:r>
              <a:rPr sz="2800" spc="-10" dirty="0">
                <a:latin typeface="Verdana"/>
                <a:cs typeface="Verdana"/>
              </a:rPr>
              <a:t>düşünülmelidir.</a:t>
            </a:r>
            <a:endParaRPr sz="2800" dirty="0">
              <a:latin typeface="Verdana"/>
              <a:cs typeface="Verdan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77593" y="878789"/>
            <a:ext cx="2586355" cy="605790"/>
          </a:xfrm>
          <a:prstGeom prst="rect">
            <a:avLst/>
          </a:prstGeom>
        </p:spPr>
        <p:txBody>
          <a:bodyPr vert="horz" wrap="square" lIns="0" tIns="13335" rIns="0" bIns="0" rtlCol="0" anchor="ctr">
            <a:spAutoFit/>
          </a:bodyPr>
          <a:lstStyle/>
          <a:p>
            <a:pPr marL="12700">
              <a:lnSpc>
                <a:spcPct val="100000"/>
              </a:lnSpc>
              <a:spcBef>
                <a:spcPts val="105"/>
              </a:spcBef>
            </a:pPr>
            <a:r>
              <a:rPr sz="3800" dirty="0">
                <a:latin typeface="Verdana"/>
                <a:cs typeface="Verdana"/>
              </a:rPr>
              <a:t>Ayırıcı</a:t>
            </a:r>
            <a:r>
              <a:rPr sz="3800" spc="-95" dirty="0">
                <a:latin typeface="Verdana"/>
                <a:cs typeface="Verdana"/>
              </a:rPr>
              <a:t> </a:t>
            </a:r>
            <a:r>
              <a:rPr sz="3800" spc="-5" dirty="0">
                <a:latin typeface="Verdana"/>
                <a:cs typeface="Verdana"/>
              </a:rPr>
              <a:t>tanı</a:t>
            </a:r>
            <a:endParaRPr sz="3800">
              <a:latin typeface="Verdana"/>
              <a:cs typeface="Verdana"/>
            </a:endParaRPr>
          </a:p>
        </p:txBody>
      </p:sp>
      <p:sp>
        <p:nvSpPr>
          <p:cNvPr id="3" name="object 3"/>
          <p:cNvSpPr txBox="1"/>
          <p:nvPr/>
        </p:nvSpPr>
        <p:spPr>
          <a:xfrm>
            <a:off x="2169668" y="1699082"/>
            <a:ext cx="7688580" cy="3865802"/>
          </a:xfrm>
          <a:prstGeom prst="rect">
            <a:avLst/>
          </a:prstGeom>
        </p:spPr>
        <p:txBody>
          <a:bodyPr vert="horz" wrap="square" lIns="0" tIns="94615" rIns="0" bIns="0" rtlCol="0">
            <a:spAutoFit/>
          </a:bodyPr>
          <a:lstStyle/>
          <a:p>
            <a:pPr marL="481965" marR="5080" indent="-469900">
              <a:lnSpc>
                <a:spcPts val="2690"/>
              </a:lnSpc>
              <a:spcBef>
                <a:spcPts val="745"/>
              </a:spcBef>
              <a:buClr>
                <a:schemeClr val="tx1"/>
              </a:buClr>
              <a:buFont typeface="Arial" panose="020B0604020202020204" pitchFamily="34" charset="0"/>
              <a:buChar char="•"/>
              <a:tabLst>
                <a:tab pos="481965" algn="l"/>
                <a:tab pos="482600" algn="l"/>
              </a:tabLst>
            </a:pPr>
            <a:r>
              <a:rPr sz="2800" spc="-5" dirty="0">
                <a:latin typeface="Verdana"/>
                <a:cs typeface="Verdana"/>
              </a:rPr>
              <a:t>Tonsillalar</a:t>
            </a:r>
            <a:r>
              <a:rPr sz="2800" spc="15" dirty="0">
                <a:latin typeface="Verdana"/>
                <a:cs typeface="Verdana"/>
              </a:rPr>
              <a:t> </a:t>
            </a:r>
            <a:r>
              <a:rPr sz="2800" spc="-10" dirty="0">
                <a:latin typeface="Verdana"/>
                <a:cs typeface="Verdana"/>
              </a:rPr>
              <a:t>üzerinde</a:t>
            </a:r>
            <a:r>
              <a:rPr sz="2800" spc="20" dirty="0">
                <a:latin typeface="Verdana"/>
                <a:cs typeface="Verdana"/>
              </a:rPr>
              <a:t> </a:t>
            </a:r>
            <a:r>
              <a:rPr sz="2800" spc="-5" dirty="0">
                <a:latin typeface="Verdana"/>
                <a:cs typeface="Verdana"/>
              </a:rPr>
              <a:t>kript</a:t>
            </a:r>
            <a:r>
              <a:rPr sz="2800" spc="15" dirty="0">
                <a:latin typeface="Verdana"/>
                <a:cs typeface="Verdana"/>
              </a:rPr>
              <a:t> </a:t>
            </a:r>
            <a:r>
              <a:rPr sz="2800" spc="-5" dirty="0">
                <a:latin typeface="Verdana"/>
                <a:cs typeface="Verdana"/>
              </a:rPr>
              <a:t>ve</a:t>
            </a:r>
            <a:r>
              <a:rPr sz="2800" spc="5" dirty="0">
                <a:latin typeface="Verdana"/>
                <a:cs typeface="Verdana"/>
              </a:rPr>
              <a:t> </a:t>
            </a:r>
            <a:r>
              <a:rPr sz="2800" spc="-5" dirty="0">
                <a:latin typeface="Verdana"/>
                <a:cs typeface="Verdana"/>
              </a:rPr>
              <a:t>eksudasyon </a:t>
            </a:r>
            <a:r>
              <a:rPr sz="2800" spc="-969" dirty="0">
                <a:latin typeface="Verdana"/>
                <a:cs typeface="Verdana"/>
              </a:rPr>
              <a:t> </a:t>
            </a:r>
            <a:r>
              <a:rPr sz="2800" spc="-5" dirty="0">
                <a:latin typeface="Verdana"/>
                <a:cs typeface="Verdana"/>
              </a:rPr>
              <a:t>AGBHS</a:t>
            </a:r>
            <a:r>
              <a:rPr sz="2800" spc="15" dirty="0">
                <a:latin typeface="Verdana"/>
                <a:cs typeface="Verdana"/>
              </a:rPr>
              <a:t> </a:t>
            </a:r>
            <a:r>
              <a:rPr sz="2800" spc="-5" dirty="0">
                <a:latin typeface="Verdana"/>
                <a:cs typeface="Verdana"/>
              </a:rPr>
              <a:t>enfeksiyonu</a:t>
            </a:r>
            <a:r>
              <a:rPr sz="2800" spc="25" dirty="0">
                <a:latin typeface="Verdana"/>
                <a:cs typeface="Verdana"/>
              </a:rPr>
              <a:t> </a:t>
            </a:r>
            <a:r>
              <a:rPr sz="2800" spc="-10" dirty="0">
                <a:latin typeface="Verdana"/>
                <a:cs typeface="Verdana"/>
              </a:rPr>
              <a:t>dışında,</a:t>
            </a:r>
            <a:r>
              <a:rPr sz="2800" spc="25" dirty="0">
                <a:latin typeface="Verdana"/>
                <a:cs typeface="Verdana"/>
              </a:rPr>
              <a:t> </a:t>
            </a:r>
            <a:r>
              <a:rPr sz="2800" spc="-10" dirty="0">
                <a:latin typeface="Verdana"/>
                <a:cs typeface="Verdana"/>
              </a:rPr>
              <a:t>EBV,</a:t>
            </a:r>
            <a:r>
              <a:rPr sz="2800" spc="10" dirty="0">
                <a:latin typeface="Verdana"/>
                <a:cs typeface="Verdana"/>
              </a:rPr>
              <a:t> </a:t>
            </a:r>
            <a:r>
              <a:rPr sz="2800" spc="-10" dirty="0">
                <a:latin typeface="Verdana"/>
                <a:cs typeface="Verdana"/>
              </a:rPr>
              <a:t>HSV,</a:t>
            </a:r>
            <a:endParaRPr sz="2800" dirty="0">
              <a:latin typeface="Verdana"/>
              <a:cs typeface="Verdana"/>
            </a:endParaRPr>
          </a:p>
          <a:p>
            <a:pPr marL="481965">
              <a:lnSpc>
                <a:spcPts val="2370"/>
              </a:lnSpc>
              <a:buClr>
                <a:schemeClr val="tx1"/>
              </a:buClr>
            </a:pPr>
            <a:r>
              <a:rPr sz="2800" spc="-10" dirty="0">
                <a:latin typeface="Verdana"/>
                <a:cs typeface="Verdana"/>
              </a:rPr>
              <a:t>Adenovirus,</a:t>
            </a:r>
            <a:r>
              <a:rPr sz="2800" spc="50" dirty="0">
                <a:latin typeface="Verdana"/>
                <a:cs typeface="Verdana"/>
              </a:rPr>
              <a:t> </a:t>
            </a:r>
            <a:r>
              <a:rPr sz="2800" spc="-10" dirty="0">
                <a:latin typeface="Verdana"/>
                <a:cs typeface="Verdana"/>
              </a:rPr>
              <a:t>Candida</a:t>
            </a:r>
            <a:r>
              <a:rPr sz="2800" spc="20" dirty="0">
                <a:latin typeface="Verdana"/>
                <a:cs typeface="Verdana"/>
              </a:rPr>
              <a:t> </a:t>
            </a:r>
            <a:r>
              <a:rPr sz="2800" spc="-5" dirty="0">
                <a:latin typeface="Verdana"/>
                <a:cs typeface="Verdana"/>
              </a:rPr>
              <a:t>ve</a:t>
            </a:r>
            <a:r>
              <a:rPr sz="2800" dirty="0">
                <a:latin typeface="Verdana"/>
                <a:cs typeface="Verdana"/>
              </a:rPr>
              <a:t> </a:t>
            </a:r>
            <a:r>
              <a:rPr sz="2800" spc="-10" dirty="0">
                <a:latin typeface="Verdana"/>
                <a:cs typeface="Verdana"/>
              </a:rPr>
              <a:t>HIV</a:t>
            </a:r>
            <a:endParaRPr sz="2800" dirty="0">
              <a:latin typeface="Verdana"/>
              <a:cs typeface="Verdana"/>
            </a:endParaRPr>
          </a:p>
          <a:p>
            <a:pPr marL="481965">
              <a:lnSpc>
                <a:spcPts val="3025"/>
              </a:lnSpc>
              <a:buClr>
                <a:schemeClr val="tx1"/>
              </a:buClr>
            </a:pPr>
            <a:r>
              <a:rPr sz="2800" spc="-5" dirty="0">
                <a:latin typeface="Verdana"/>
                <a:cs typeface="Verdana"/>
              </a:rPr>
              <a:t>enfeksiyonlarında</a:t>
            </a:r>
            <a:r>
              <a:rPr sz="2800" spc="45" dirty="0">
                <a:latin typeface="Verdana"/>
                <a:cs typeface="Verdana"/>
              </a:rPr>
              <a:t> </a:t>
            </a:r>
            <a:r>
              <a:rPr sz="2800" spc="-5" dirty="0">
                <a:latin typeface="Verdana"/>
                <a:cs typeface="Verdana"/>
              </a:rPr>
              <a:t>da </a:t>
            </a:r>
            <a:r>
              <a:rPr sz="2800" spc="-10" dirty="0" err="1">
                <a:latin typeface="Verdana"/>
                <a:cs typeface="Verdana"/>
              </a:rPr>
              <a:t>görülebilir</a:t>
            </a:r>
            <a:r>
              <a:rPr sz="2800" spc="-10" dirty="0">
                <a:latin typeface="Verdana"/>
                <a:cs typeface="Verdana"/>
              </a:rPr>
              <a:t>.</a:t>
            </a:r>
            <a:endParaRPr lang="tr-TR" sz="2800" spc="-10" dirty="0">
              <a:latin typeface="Verdana"/>
              <a:cs typeface="Verdana"/>
            </a:endParaRPr>
          </a:p>
          <a:p>
            <a:pPr marL="939165" indent="-457200">
              <a:lnSpc>
                <a:spcPts val="3025"/>
              </a:lnSpc>
              <a:buClr>
                <a:schemeClr val="tx1"/>
              </a:buClr>
              <a:buFont typeface="Arial" panose="020B0604020202020204" pitchFamily="34" charset="0"/>
              <a:buChar char="•"/>
            </a:pPr>
            <a:endParaRPr sz="2800" dirty="0">
              <a:latin typeface="Verdana"/>
              <a:cs typeface="Verdana"/>
            </a:endParaRPr>
          </a:p>
          <a:p>
            <a:pPr marL="481965" marR="291465" indent="-469900">
              <a:lnSpc>
                <a:spcPts val="2690"/>
              </a:lnSpc>
              <a:spcBef>
                <a:spcPts val="650"/>
              </a:spcBef>
              <a:buClr>
                <a:schemeClr val="tx1"/>
              </a:buClr>
              <a:buFont typeface="Arial" panose="020B0604020202020204" pitchFamily="34" charset="0"/>
              <a:buChar char="•"/>
              <a:tabLst>
                <a:tab pos="481965" algn="l"/>
                <a:tab pos="482600" algn="l"/>
              </a:tabLst>
            </a:pPr>
            <a:r>
              <a:rPr sz="2800" spc="-5" dirty="0">
                <a:latin typeface="Verdana"/>
                <a:cs typeface="Verdana"/>
              </a:rPr>
              <a:t>Ülseratif</a:t>
            </a:r>
            <a:r>
              <a:rPr sz="2800" dirty="0">
                <a:latin typeface="Verdana"/>
                <a:cs typeface="Verdana"/>
              </a:rPr>
              <a:t> </a:t>
            </a:r>
            <a:r>
              <a:rPr sz="2800" spc="-10" dirty="0">
                <a:latin typeface="Verdana"/>
                <a:cs typeface="Verdana"/>
              </a:rPr>
              <a:t>lezyonlar</a:t>
            </a:r>
            <a:r>
              <a:rPr sz="2800" spc="30" dirty="0">
                <a:latin typeface="Verdana"/>
                <a:cs typeface="Verdana"/>
              </a:rPr>
              <a:t> </a:t>
            </a:r>
            <a:r>
              <a:rPr sz="2800" spc="-10" dirty="0">
                <a:latin typeface="Verdana"/>
                <a:cs typeface="Verdana"/>
              </a:rPr>
              <a:t>HSV,</a:t>
            </a:r>
            <a:r>
              <a:rPr sz="2800" spc="-5" dirty="0">
                <a:latin typeface="Verdana"/>
                <a:cs typeface="Verdana"/>
              </a:rPr>
              <a:t> herpangina</a:t>
            </a:r>
            <a:r>
              <a:rPr sz="2800" spc="50" dirty="0">
                <a:latin typeface="Verdana"/>
                <a:cs typeface="Verdana"/>
              </a:rPr>
              <a:t> </a:t>
            </a:r>
            <a:r>
              <a:rPr sz="2800" spc="-5" dirty="0">
                <a:latin typeface="Verdana"/>
                <a:cs typeface="Verdana"/>
              </a:rPr>
              <a:t>ve </a:t>
            </a:r>
            <a:r>
              <a:rPr sz="2800" spc="-969" dirty="0">
                <a:latin typeface="Verdana"/>
                <a:cs typeface="Verdana"/>
              </a:rPr>
              <a:t> </a:t>
            </a:r>
            <a:r>
              <a:rPr sz="2800" spc="-5" dirty="0">
                <a:latin typeface="Verdana"/>
                <a:cs typeface="Verdana"/>
              </a:rPr>
              <a:t>enteroviral</a:t>
            </a:r>
            <a:r>
              <a:rPr sz="2800" spc="25" dirty="0">
                <a:latin typeface="Verdana"/>
                <a:cs typeface="Verdana"/>
              </a:rPr>
              <a:t> </a:t>
            </a:r>
            <a:r>
              <a:rPr sz="2800" spc="-5" dirty="0">
                <a:latin typeface="Verdana"/>
                <a:cs typeface="Verdana"/>
              </a:rPr>
              <a:t>enfeksiyonlarda</a:t>
            </a:r>
            <a:r>
              <a:rPr sz="2800" spc="50" dirty="0">
                <a:latin typeface="Verdana"/>
                <a:cs typeface="Verdana"/>
              </a:rPr>
              <a:t> </a:t>
            </a:r>
            <a:r>
              <a:rPr sz="2800" spc="-5" dirty="0" err="1">
                <a:latin typeface="Verdana"/>
                <a:cs typeface="Verdana"/>
              </a:rPr>
              <a:t>sıktır</a:t>
            </a:r>
            <a:r>
              <a:rPr sz="2800" spc="-5" dirty="0">
                <a:latin typeface="Verdana"/>
                <a:cs typeface="Verdana"/>
              </a:rPr>
              <a:t>.</a:t>
            </a:r>
            <a:endParaRPr lang="tr-TR" sz="2800" spc="-5" dirty="0">
              <a:latin typeface="Verdana"/>
              <a:cs typeface="Verdana"/>
            </a:endParaRPr>
          </a:p>
          <a:p>
            <a:pPr marL="481965" marR="291465" indent="-469900">
              <a:lnSpc>
                <a:spcPts val="2690"/>
              </a:lnSpc>
              <a:spcBef>
                <a:spcPts val="650"/>
              </a:spcBef>
              <a:buClr>
                <a:schemeClr val="tx1"/>
              </a:buClr>
              <a:buFont typeface="Arial" panose="020B0604020202020204" pitchFamily="34" charset="0"/>
              <a:buChar char="•"/>
              <a:tabLst>
                <a:tab pos="481965" algn="l"/>
                <a:tab pos="482600" algn="l"/>
              </a:tabLst>
            </a:pPr>
            <a:endParaRPr sz="2800" dirty="0">
              <a:latin typeface="Verdana"/>
              <a:cs typeface="Verdana"/>
            </a:endParaRPr>
          </a:p>
          <a:p>
            <a:pPr marL="481965" marR="199390" indent="-469900">
              <a:lnSpc>
                <a:spcPts val="2690"/>
              </a:lnSpc>
              <a:spcBef>
                <a:spcPts val="670"/>
              </a:spcBef>
              <a:buClr>
                <a:schemeClr val="tx1"/>
              </a:buClr>
              <a:buFont typeface="Arial" panose="020B0604020202020204" pitchFamily="34" charset="0"/>
              <a:buChar char="•"/>
              <a:tabLst>
                <a:tab pos="481965" algn="l"/>
                <a:tab pos="482600" algn="l"/>
              </a:tabLst>
            </a:pPr>
            <a:r>
              <a:rPr sz="2800" spc="-5" dirty="0">
                <a:latin typeface="Verdana"/>
                <a:cs typeface="Verdana"/>
              </a:rPr>
              <a:t>Yumuşak</a:t>
            </a:r>
            <a:r>
              <a:rPr sz="2800" spc="40" dirty="0">
                <a:latin typeface="Verdana"/>
                <a:cs typeface="Verdana"/>
              </a:rPr>
              <a:t> </a:t>
            </a:r>
            <a:r>
              <a:rPr sz="2800" spc="-10" dirty="0">
                <a:latin typeface="Verdana"/>
                <a:cs typeface="Verdana"/>
              </a:rPr>
              <a:t>damakta</a:t>
            </a:r>
            <a:r>
              <a:rPr sz="2800" spc="30" dirty="0">
                <a:latin typeface="Verdana"/>
                <a:cs typeface="Verdana"/>
              </a:rPr>
              <a:t> </a:t>
            </a:r>
            <a:r>
              <a:rPr sz="2800" spc="-10" dirty="0">
                <a:latin typeface="Verdana"/>
                <a:cs typeface="Verdana"/>
              </a:rPr>
              <a:t>peteşi</a:t>
            </a:r>
            <a:r>
              <a:rPr sz="2800" dirty="0">
                <a:latin typeface="Verdana"/>
                <a:cs typeface="Verdana"/>
              </a:rPr>
              <a:t> </a:t>
            </a:r>
            <a:r>
              <a:rPr sz="2800" spc="-5" dirty="0">
                <a:latin typeface="Verdana"/>
                <a:cs typeface="Verdana"/>
              </a:rPr>
              <a:t>AGBHS,</a:t>
            </a:r>
            <a:r>
              <a:rPr sz="2800" spc="5" dirty="0">
                <a:latin typeface="Verdana"/>
                <a:cs typeface="Verdana"/>
              </a:rPr>
              <a:t> </a:t>
            </a:r>
            <a:r>
              <a:rPr sz="2800" spc="-10" dirty="0">
                <a:latin typeface="Verdana"/>
                <a:cs typeface="Verdana"/>
              </a:rPr>
              <a:t>EBV, </a:t>
            </a:r>
            <a:r>
              <a:rPr sz="2800" spc="-969" dirty="0">
                <a:latin typeface="Verdana"/>
                <a:cs typeface="Verdana"/>
              </a:rPr>
              <a:t> </a:t>
            </a:r>
            <a:r>
              <a:rPr sz="2800" spc="-5" dirty="0">
                <a:latin typeface="Verdana"/>
                <a:cs typeface="Verdana"/>
              </a:rPr>
              <a:t>kızamık</a:t>
            </a:r>
            <a:r>
              <a:rPr sz="2800" spc="20" dirty="0">
                <a:latin typeface="Verdana"/>
                <a:cs typeface="Verdana"/>
              </a:rPr>
              <a:t> </a:t>
            </a:r>
            <a:r>
              <a:rPr sz="2800" spc="-5" dirty="0">
                <a:latin typeface="Verdana"/>
                <a:cs typeface="Verdana"/>
              </a:rPr>
              <a:t>ve</a:t>
            </a:r>
            <a:r>
              <a:rPr sz="2800" dirty="0">
                <a:latin typeface="Verdana"/>
                <a:cs typeface="Verdana"/>
              </a:rPr>
              <a:t> </a:t>
            </a:r>
            <a:r>
              <a:rPr sz="2800" spc="-5" dirty="0">
                <a:latin typeface="Verdana"/>
                <a:cs typeface="Verdana"/>
              </a:rPr>
              <a:t>kızamıkçıkta</a:t>
            </a:r>
            <a:r>
              <a:rPr sz="2800" spc="50" dirty="0">
                <a:latin typeface="Verdana"/>
                <a:cs typeface="Verdana"/>
              </a:rPr>
              <a:t> </a:t>
            </a:r>
            <a:r>
              <a:rPr sz="2800" spc="-10" dirty="0">
                <a:latin typeface="Verdana"/>
                <a:cs typeface="Verdana"/>
              </a:rPr>
              <a:t>görülür.</a:t>
            </a:r>
            <a:endParaRPr sz="2800" dirty="0">
              <a:latin typeface="Verdana"/>
              <a:cs typeface="Verdan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239539" y="2431388"/>
            <a:ext cx="2953272" cy="1943073"/>
          </a:xfrm>
          <a:prstGeom prst="rect">
            <a:avLst/>
          </a:prstGeom>
        </p:spPr>
      </p:pic>
      <p:sp>
        <p:nvSpPr>
          <p:cNvPr id="3" name="object 3"/>
          <p:cNvSpPr txBox="1">
            <a:spLocks noGrp="1"/>
          </p:cNvSpPr>
          <p:nvPr>
            <p:ph type="title"/>
          </p:nvPr>
        </p:nvSpPr>
        <p:spPr>
          <a:xfrm>
            <a:off x="2177593" y="910794"/>
            <a:ext cx="2449195" cy="574675"/>
          </a:xfrm>
          <a:prstGeom prst="rect">
            <a:avLst/>
          </a:prstGeom>
        </p:spPr>
        <p:txBody>
          <a:bodyPr vert="horz" wrap="square" lIns="0" tIns="12700" rIns="0" bIns="0" rtlCol="0" anchor="ctr">
            <a:spAutoFit/>
          </a:bodyPr>
          <a:lstStyle/>
          <a:p>
            <a:pPr marL="12700">
              <a:lnSpc>
                <a:spcPct val="100000"/>
              </a:lnSpc>
              <a:spcBef>
                <a:spcPts val="100"/>
              </a:spcBef>
            </a:pPr>
            <a:r>
              <a:rPr sz="3600" spc="-5" dirty="0">
                <a:latin typeface="Verdana"/>
                <a:cs typeface="Verdana"/>
              </a:rPr>
              <a:t>Ayırıcı</a:t>
            </a:r>
            <a:r>
              <a:rPr sz="3600" spc="-70" dirty="0">
                <a:latin typeface="Verdana"/>
                <a:cs typeface="Verdana"/>
              </a:rPr>
              <a:t> </a:t>
            </a:r>
            <a:r>
              <a:rPr sz="3600" spc="-5" dirty="0">
                <a:latin typeface="Verdana"/>
                <a:cs typeface="Verdana"/>
              </a:rPr>
              <a:t>tanı</a:t>
            </a:r>
            <a:endParaRPr sz="3600">
              <a:latin typeface="Verdana"/>
              <a:cs typeface="Verdana"/>
            </a:endParaRPr>
          </a:p>
        </p:txBody>
      </p:sp>
      <p:sp>
        <p:nvSpPr>
          <p:cNvPr id="4" name="object 4"/>
          <p:cNvSpPr txBox="1"/>
          <p:nvPr/>
        </p:nvSpPr>
        <p:spPr>
          <a:xfrm>
            <a:off x="2169668" y="1691600"/>
            <a:ext cx="5132070" cy="3826688"/>
          </a:xfrm>
          <a:prstGeom prst="rect">
            <a:avLst/>
          </a:prstGeom>
        </p:spPr>
        <p:txBody>
          <a:bodyPr vert="horz" wrap="square" lIns="0" tIns="104139" rIns="0" bIns="0" rtlCol="0">
            <a:spAutoFit/>
          </a:bodyPr>
          <a:lstStyle/>
          <a:p>
            <a:pPr marL="481965" indent="-469900">
              <a:spcBef>
                <a:spcPts val="819"/>
              </a:spcBef>
              <a:buClr>
                <a:schemeClr val="tx1"/>
              </a:buClr>
              <a:buFont typeface="Arial" panose="020B0604020202020204" pitchFamily="34" charset="0"/>
              <a:buChar char="•"/>
              <a:tabLst>
                <a:tab pos="482600" algn="l"/>
              </a:tabLst>
            </a:pPr>
            <a:r>
              <a:rPr sz="3000" dirty="0">
                <a:latin typeface="Verdana"/>
                <a:cs typeface="Verdana"/>
              </a:rPr>
              <a:t>İnfeksiyoz</a:t>
            </a:r>
            <a:r>
              <a:rPr sz="3000" spc="-65" dirty="0">
                <a:latin typeface="Verdana"/>
                <a:cs typeface="Verdana"/>
              </a:rPr>
              <a:t> </a:t>
            </a:r>
            <a:r>
              <a:rPr sz="3000" dirty="0">
                <a:latin typeface="Verdana"/>
                <a:cs typeface="Verdana"/>
              </a:rPr>
              <a:t>Mononükleoz</a:t>
            </a:r>
          </a:p>
          <a:p>
            <a:pPr marL="939800" lvl="1" indent="-457200">
              <a:spcBef>
                <a:spcPts val="630"/>
              </a:spcBef>
              <a:buClr>
                <a:schemeClr val="tx1"/>
              </a:buClr>
              <a:buFont typeface="Arial" panose="020B0604020202020204" pitchFamily="34" charset="0"/>
              <a:buChar char="•"/>
              <a:tabLst>
                <a:tab pos="920750" algn="l"/>
                <a:tab pos="921385" algn="l"/>
              </a:tabLst>
            </a:pPr>
            <a:r>
              <a:rPr sz="2600" dirty="0">
                <a:latin typeface="Verdana"/>
                <a:cs typeface="Verdana"/>
              </a:rPr>
              <a:t>Ağrısız</a:t>
            </a:r>
            <a:r>
              <a:rPr sz="2600" spc="-70" dirty="0">
                <a:latin typeface="Verdana"/>
                <a:cs typeface="Verdana"/>
              </a:rPr>
              <a:t> </a:t>
            </a:r>
            <a:r>
              <a:rPr sz="2600" dirty="0">
                <a:latin typeface="Verdana"/>
                <a:cs typeface="Verdana"/>
              </a:rPr>
              <a:t>LAP</a:t>
            </a:r>
          </a:p>
          <a:p>
            <a:pPr marL="939800" lvl="1" indent="-457200">
              <a:spcBef>
                <a:spcPts val="625"/>
              </a:spcBef>
              <a:buClr>
                <a:schemeClr val="tx1"/>
              </a:buClr>
              <a:buFont typeface="Arial" panose="020B0604020202020204" pitchFamily="34" charset="0"/>
              <a:buChar char="•"/>
              <a:tabLst>
                <a:tab pos="920750" algn="l"/>
                <a:tab pos="921385" algn="l"/>
              </a:tabLst>
            </a:pPr>
            <a:r>
              <a:rPr sz="2600" spc="-5" dirty="0">
                <a:latin typeface="Verdana"/>
                <a:cs typeface="Verdana"/>
              </a:rPr>
              <a:t>Splenomegali</a:t>
            </a:r>
            <a:endParaRPr sz="2600" dirty="0">
              <a:latin typeface="Verdana"/>
              <a:cs typeface="Verdana"/>
            </a:endParaRPr>
          </a:p>
          <a:p>
            <a:pPr marL="939800" lvl="1" indent="-457200">
              <a:spcBef>
                <a:spcPts val="625"/>
              </a:spcBef>
              <a:buClr>
                <a:schemeClr val="tx1"/>
              </a:buClr>
              <a:buFont typeface="Arial" panose="020B0604020202020204" pitchFamily="34" charset="0"/>
              <a:buChar char="•"/>
              <a:tabLst>
                <a:tab pos="920750" algn="l"/>
                <a:tab pos="921385" algn="l"/>
              </a:tabLst>
            </a:pPr>
            <a:r>
              <a:rPr sz="2600" spc="-5" dirty="0">
                <a:latin typeface="Verdana"/>
                <a:cs typeface="Verdana"/>
              </a:rPr>
              <a:t>Makülopapüler</a:t>
            </a:r>
            <a:r>
              <a:rPr sz="2600" spc="-15" dirty="0">
                <a:latin typeface="Verdana"/>
                <a:cs typeface="Verdana"/>
              </a:rPr>
              <a:t> </a:t>
            </a:r>
            <a:r>
              <a:rPr sz="2600" spc="-5" dirty="0">
                <a:latin typeface="Verdana"/>
                <a:cs typeface="Verdana"/>
              </a:rPr>
              <a:t>döküntü</a:t>
            </a:r>
            <a:endParaRPr sz="2600" dirty="0">
              <a:latin typeface="Verdana"/>
              <a:cs typeface="Verdana"/>
            </a:endParaRPr>
          </a:p>
          <a:p>
            <a:pPr marL="481965" indent="-469900">
              <a:spcBef>
                <a:spcPts val="715"/>
              </a:spcBef>
              <a:buClr>
                <a:schemeClr val="tx1"/>
              </a:buClr>
              <a:buFont typeface="Arial" panose="020B0604020202020204" pitchFamily="34" charset="0"/>
              <a:buChar char="•"/>
              <a:tabLst>
                <a:tab pos="482600" algn="l"/>
              </a:tabLst>
            </a:pPr>
            <a:r>
              <a:rPr sz="3000" dirty="0">
                <a:latin typeface="Verdana"/>
                <a:cs typeface="Verdana"/>
              </a:rPr>
              <a:t>Difteri</a:t>
            </a:r>
          </a:p>
          <a:p>
            <a:pPr marL="939800" lvl="1" indent="-457200">
              <a:spcBef>
                <a:spcPts val="630"/>
              </a:spcBef>
              <a:buClr>
                <a:schemeClr val="tx1"/>
              </a:buClr>
              <a:buFont typeface="Arial" panose="020B0604020202020204" pitchFamily="34" charset="0"/>
              <a:buChar char="•"/>
              <a:tabLst>
                <a:tab pos="920750" algn="l"/>
                <a:tab pos="921385" algn="l"/>
              </a:tabLst>
            </a:pPr>
            <a:r>
              <a:rPr sz="2600" dirty="0">
                <a:latin typeface="Verdana"/>
                <a:cs typeface="Verdana"/>
              </a:rPr>
              <a:t>Kaldırınca</a:t>
            </a:r>
            <a:r>
              <a:rPr sz="2600" spc="-50" dirty="0">
                <a:latin typeface="Verdana"/>
                <a:cs typeface="Verdana"/>
              </a:rPr>
              <a:t> </a:t>
            </a:r>
            <a:r>
              <a:rPr sz="2600" spc="-5" dirty="0">
                <a:latin typeface="Verdana"/>
                <a:cs typeface="Verdana"/>
              </a:rPr>
              <a:t>kanayan</a:t>
            </a:r>
            <a:r>
              <a:rPr sz="2600" spc="-10" dirty="0">
                <a:latin typeface="Verdana"/>
                <a:cs typeface="Verdana"/>
              </a:rPr>
              <a:t> </a:t>
            </a:r>
            <a:r>
              <a:rPr sz="2600" dirty="0">
                <a:latin typeface="Verdana"/>
                <a:cs typeface="Verdana"/>
              </a:rPr>
              <a:t>gri-</a:t>
            </a:r>
          </a:p>
          <a:p>
            <a:pPr marL="1377950" indent="-457200">
              <a:buClr>
                <a:schemeClr val="tx1"/>
              </a:buClr>
              <a:buFont typeface="Arial" panose="020B0604020202020204" pitchFamily="34" charset="0"/>
              <a:buChar char="•"/>
            </a:pPr>
            <a:r>
              <a:rPr sz="2600" spc="-5" dirty="0">
                <a:latin typeface="Verdana"/>
                <a:cs typeface="Verdana"/>
              </a:rPr>
              <a:t>yeşil</a:t>
            </a:r>
            <a:r>
              <a:rPr sz="2600" spc="-35" dirty="0">
                <a:latin typeface="Verdana"/>
                <a:cs typeface="Verdana"/>
              </a:rPr>
              <a:t> </a:t>
            </a:r>
            <a:r>
              <a:rPr sz="2600" dirty="0">
                <a:latin typeface="Verdana"/>
                <a:cs typeface="Verdana"/>
              </a:rPr>
              <a:t>membran</a:t>
            </a:r>
            <a:r>
              <a:rPr sz="2600" spc="-45" dirty="0">
                <a:latin typeface="Verdana"/>
                <a:cs typeface="Verdana"/>
              </a:rPr>
              <a:t> </a:t>
            </a:r>
            <a:r>
              <a:rPr sz="2600" dirty="0">
                <a:latin typeface="Verdana"/>
                <a:cs typeface="Verdana"/>
              </a:rPr>
              <a:t>varlığında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77593" y="878789"/>
            <a:ext cx="2586355" cy="605790"/>
          </a:xfrm>
          <a:prstGeom prst="rect">
            <a:avLst/>
          </a:prstGeom>
        </p:spPr>
        <p:txBody>
          <a:bodyPr vert="horz" wrap="square" lIns="0" tIns="13335" rIns="0" bIns="0" rtlCol="0" anchor="ctr">
            <a:spAutoFit/>
          </a:bodyPr>
          <a:lstStyle/>
          <a:p>
            <a:pPr marL="12700">
              <a:lnSpc>
                <a:spcPct val="100000"/>
              </a:lnSpc>
              <a:spcBef>
                <a:spcPts val="105"/>
              </a:spcBef>
            </a:pPr>
            <a:r>
              <a:rPr sz="3800" dirty="0">
                <a:latin typeface="Verdana"/>
                <a:cs typeface="Verdana"/>
              </a:rPr>
              <a:t>Ayırıcı</a:t>
            </a:r>
            <a:r>
              <a:rPr sz="3800" spc="-95" dirty="0">
                <a:latin typeface="Verdana"/>
                <a:cs typeface="Verdana"/>
              </a:rPr>
              <a:t> </a:t>
            </a:r>
            <a:r>
              <a:rPr sz="3800" spc="-5" dirty="0">
                <a:latin typeface="Verdana"/>
                <a:cs typeface="Verdana"/>
              </a:rPr>
              <a:t>tanı</a:t>
            </a:r>
            <a:endParaRPr sz="3800">
              <a:latin typeface="Verdana"/>
              <a:cs typeface="Verdana"/>
            </a:endParaRPr>
          </a:p>
        </p:txBody>
      </p:sp>
      <p:sp>
        <p:nvSpPr>
          <p:cNvPr id="3" name="object 3"/>
          <p:cNvSpPr txBox="1"/>
          <p:nvPr/>
        </p:nvSpPr>
        <p:spPr>
          <a:xfrm>
            <a:off x="1007165" y="1743278"/>
            <a:ext cx="10336696" cy="4469813"/>
          </a:xfrm>
          <a:prstGeom prst="rect">
            <a:avLst/>
          </a:prstGeom>
        </p:spPr>
        <p:txBody>
          <a:bodyPr vert="horz" wrap="square" lIns="0" tIns="57785" rIns="0" bIns="0" rtlCol="0">
            <a:spAutoFit/>
          </a:bodyPr>
          <a:lstStyle/>
          <a:p>
            <a:pPr marL="12065" marR="501015">
              <a:lnSpc>
                <a:spcPts val="2810"/>
              </a:lnSpc>
              <a:spcBef>
                <a:spcPts val="455"/>
              </a:spcBef>
              <a:buClr>
                <a:srgbClr val="CC0000"/>
              </a:buClr>
              <a:tabLst>
                <a:tab pos="481965" algn="l"/>
                <a:tab pos="482600" algn="l"/>
              </a:tabLst>
            </a:pPr>
            <a:r>
              <a:rPr sz="2600" spc="-5" dirty="0">
                <a:latin typeface="Verdana"/>
                <a:cs typeface="Verdana"/>
              </a:rPr>
              <a:t>İnfeksiyon dışı tonsillofarenjitin </a:t>
            </a:r>
            <a:r>
              <a:rPr sz="2600" dirty="0">
                <a:latin typeface="Verdana"/>
                <a:cs typeface="Verdana"/>
              </a:rPr>
              <a:t>en sık </a:t>
            </a:r>
            <a:r>
              <a:rPr sz="2600" spc="5" dirty="0">
                <a:latin typeface="Verdana"/>
                <a:cs typeface="Verdana"/>
              </a:rPr>
              <a:t> </a:t>
            </a:r>
            <a:r>
              <a:rPr sz="2600" spc="-5" dirty="0">
                <a:latin typeface="Verdana"/>
                <a:cs typeface="Verdana"/>
              </a:rPr>
              <a:t>nedeni</a:t>
            </a:r>
            <a:r>
              <a:rPr sz="2600" dirty="0">
                <a:latin typeface="Verdana"/>
                <a:cs typeface="Verdana"/>
              </a:rPr>
              <a:t> farinksin</a:t>
            </a:r>
            <a:r>
              <a:rPr sz="2600" spc="-10" dirty="0">
                <a:latin typeface="Verdana"/>
                <a:cs typeface="Verdana"/>
              </a:rPr>
              <a:t> </a:t>
            </a:r>
            <a:r>
              <a:rPr sz="2600" spc="-5" dirty="0">
                <a:latin typeface="Verdana"/>
                <a:cs typeface="Verdana"/>
              </a:rPr>
              <a:t>alerjik</a:t>
            </a:r>
            <a:r>
              <a:rPr sz="2600" spc="-30" dirty="0">
                <a:latin typeface="Verdana"/>
                <a:cs typeface="Verdana"/>
              </a:rPr>
              <a:t> </a:t>
            </a:r>
            <a:r>
              <a:rPr sz="2600" spc="-5" dirty="0" err="1">
                <a:latin typeface="Verdana"/>
                <a:cs typeface="Verdana"/>
              </a:rPr>
              <a:t>inflamasyonudur</a:t>
            </a:r>
            <a:r>
              <a:rPr sz="2600" spc="-5" dirty="0">
                <a:latin typeface="Verdana"/>
                <a:cs typeface="Verdana"/>
              </a:rPr>
              <a:t>.</a:t>
            </a:r>
            <a:endParaRPr lang="tr-TR" sz="2600" spc="-5" dirty="0">
              <a:latin typeface="Verdana"/>
              <a:cs typeface="Verdana"/>
            </a:endParaRPr>
          </a:p>
          <a:p>
            <a:pPr marL="12065" marR="501015">
              <a:lnSpc>
                <a:spcPts val="2810"/>
              </a:lnSpc>
              <a:spcBef>
                <a:spcPts val="455"/>
              </a:spcBef>
              <a:buClr>
                <a:srgbClr val="CC0000"/>
              </a:buClr>
              <a:tabLst>
                <a:tab pos="481965" algn="l"/>
                <a:tab pos="482600" algn="l"/>
              </a:tabLst>
            </a:pPr>
            <a:endParaRPr sz="2600" dirty="0">
              <a:latin typeface="Verdana"/>
              <a:cs typeface="Verdana"/>
            </a:endParaRPr>
          </a:p>
          <a:p>
            <a:pPr marL="12065">
              <a:lnSpc>
                <a:spcPts val="2965"/>
              </a:lnSpc>
              <a:spcBef>
                <a:spcPts val="270"/>
              </a:spcBef>
              <a:buClr>
                <a:srgbClr val="CC0000"/>
              </a:buClr>
              <a:tabLst>
                <a:tab pos="481965" algn="l"/>
                <a:tab pos="482600" algn="l"/>
              </a:tabLst>
            </a:pPr>
            <a:r>
              <a:rPr sz="2600" spc="-5" dirty="0">
                <a:latin typeface="Verdana"/>
                <a:cs typeface="Verdana"/>
              </a:rPr>
              <a:t>Hastalarda</a:t>
            </a:r>
            <a:r>
              <a:rPr sz="2600" spc="-35" dirty="0">
                <a:latin typeface="Verdana"/>
                <a:cs typeface="Verdana"/>
              </a:rPr>
              <a:t> </a:t>
            </a:r>
            <a:r>
              <a:rPr sz="2600" dirty="0">
                <a:latin typeface="Verdana"/>
                <a:cs typeface="Verdana"/>
              </a:rPr>
              <a:t>mevsimsel</a:t>
            </a:r>
            <a:r>
              <a:rPr sz="2600" spc="-40" dirty="0">
                <a:latin typeface="Verdana"/>
                <a:cs typeface="Verdana"/>
              </a:rPr>
              <a:t> </a:t>
            </a:r>
            <a:r>
              <a:rPr sz="2600" spc="-5" dirty="0" err="1">
                <a:latin typeface="Verdana"/>
                <a:cs typeface="Verdana"/>
              </a:rPr>
              <a:t>veya</a:t>
            </a:r>
            <a:r>
              <a:rPr sz="2600" spc="-15" dirty="0">
                <a:latin typeface="Verdana"/>
                <a:cs typeface="Verdana"/>
              </a:rPr>
              <a:t> </a:t>
            </a:r>
            <a:r>
              <a:rPr sz="2600" dirty="0" err="1">
                <a:latin typeface="Verdana"/>
                <a:cs typeface="Verdana"/>
              </a:rPr>
              <a:t>çevresel</a:t>
            </a:r>
            <a:r>
              <a:rPr lang="tr-TR" sz="2600" dirty="0">
                <a:latin typeface="Verdana"/>
                <a:cs typeface="Verdana"/>
              </a:rPr>
              <a:t> </a:t>
            </a:r>
            <a:r>
              <a:rPr sz="2600" dirty="0" err="1">
                <a:latin typeface="Verdana"/>
                <a:cs typeface="Verdana"/>
              </a:rPr>
              <a:t>alerjenlere</a:t>
            </a:r>
            <a:r>
              <a:rPr sz="2600" dirty="0">
                <a:latin typeface="Verdana"/>
                <a:cs typeface="Verdana"/>
              </a:rPr>
              <a:t> </a:t>
            </a:r>
            <a:r>
              <a:rPr sz="2600" spc="-5" dirty="0">
                <a:latin typeface="Verdana"/>
                <a:cs typeface="Verdana"/>
              </a:rPr>
              <a:t>karşı boğaz </a:t>
            </a:r>
            <a:r>
              <a:rPr sz="2600" dirty="0">
                <a:latin typeface="Verdana"/>
                <a:cs typeface="Verdana"/>
              </a:rPr>
              <a:t>ağrısı şikayetleri </a:t>
            </a:r>
            <a:r>
              <a:rPr sz="2600" spc="-905" dirty="0">
                <a:latin typeface="Verdana"/>
                <a:cs typeface="Verdana"/>
              </a:rPr>
              <a:t> </a:t>
            </a:r>
            <a:r>
              <a:rPr sz="2600" spc="-5" dirty="0" err="1">
                <a:latin typeface="Verdana"/>
                <a:cs typeface="Verdana"/>
              </a:rPr>
              <a:t>görülebilir</a:t>
            </a:r>
            <a:r>
              <a:rPr sz="2600" spc="-5" dirty="0">
                <a:latin typeface="Verdana"/>
                <a:cs typeface="Verdana"/>
              </a:rPr>
              <a:t>.</a:t>
            </a:r>
            <a:endParaRPr lang="tr-TR" sz="2600" spc="-5" dirty="0">
              <a:latin typeface="Verdana"/>
              <a:cs typeface="Verdana"/>
            </a:endParaRPr>
          </a:p>
          <a:p>
            <a:pPr marL="12065">
              <a:lnSpc>
                <a:spcPts val="2965"/>
              </a:lnSpc>
              <a:spcBef>
                <a:spcPts val="270"/>
              </a:spcBef>
              <a:buClr>
                <a:srgbClr val="CC0000"/>
              </a:buClr>
              <a:tabLst>
                <a:tab pos="481965" algn="l"/>
                <a:tab pos="482600" algn="l"/>
              </a:tabLst>
            </a:pPr>
            <a:endParaRPr sz="2600" dirty="0">
              <a:latin typeface="Verdana"/>
              <a:cs typeface="Verdana"/>
            </a:endParaRPr>
          </a:p>
          <a:p>
            <a:pPr marL="12065" marR="5080">
              <a:lnSpc>
                <a:spcPts val="2810"/>
              </a:lnSpc>
              <a:spcBef>
                <a:spcPts val="620"/>
              </a:spcBef>
              <a:buClr>
                <a:srgbClr val="CC0000"/>
              </a:buClr>
              <a:tabLst>
                <a:tab pos="481965" algn="l"/>
                <a:tab pos="482600" algn="l"/>
              </a:tabLst>
            </a:pPr>
            <a:r>
              <a:rPr sz="2600" dirty="0">
                <a:latin typeface="Verdana"/>
                <a:cs typeface="Verdana"/>
              </a:rPr>
              <a:t>Sigara</a:t>
            </a:r>
            <a:r>
              <a:rPr sz="2600" spc="-15" dirty="0">
                <a:latin typeface="Verdana"/>
                <a:cs typeface="Verdana"/>
              </a:rPr>
              <a:t> </a:t>
            </a:r>
            <a:r>
              <a:rPr sz="2600" spc="-5" dirty="0">
                <a:latin typeface="Verdana"/>
                <a:cs typeface="Verdana"/>
              </a:rPr>
              <a:t>içmek</a:t>
            </a:r>
            <a:r>
              <a:rPr sz="2600" spc="-25" dirty="0">
                <a:latin typeface="Verdana"/>
                <a:cs typeface="Verdana"/>
              </a:rPr>
              <a:t> </a:t>
            </a:r>
            <a:r>
              <a:rPr sz="2600" spc="-5" dirty="0">
                <a:latin typeface="Verdana"/>
                <a:cs typeface="Verdana"/>
              </a:rPr>
              <a:t>veya</a:t>
            </a:r>
            <a:r>
              <a:rPr sz="2600" spc="-10" dirty="0">
                <a:latin typeface="Verdana"/>
                <a:cs typeface="Verdana"/>
              </a:rPr>
              <a:t> </a:t>
            </a:r>
            <a:r>
              <a:rPr sz="2600" spc="-5" dirty="0">
                <a:latin typeface="Verdana"/>
                <a:cs typeface="Verdana"/>
              </a:rPr>
              <a:t>pasif </a:t>
            </a:r>
            <a:r>
              <a:rPr sz="2600" dirty="0">
                <a:latin typeface="Verdana"/>
                <a:cs typeface="Verdana"/>
              </a:rPr>
              <a:t>sigara</a:t>
            </a:r>
            <a:r>
              <a:rPr sz="2600" spc="-25" dirty="0">
                <a:latin typeface="Verdana"/>
                <a:cs typeface="Verdana"/>
              </a:rPr>
              <a:t> </a:t>
            </a:r>
            <a:r>
              <a:rPr sz="2600" dirty="0">
                <a:latin typeface="Verdana"/>
                <a:cs typeface="Verdana"/>
              </a:rPr>
              <a:t>içiciliği,</a:t>
            </a:r>
            <a:r>
              <a:rPr sz="2600" spc="-45" dirty="0">
                <a:latin typeface="Verdana"/>
                <a:cs typeface="Verdana"/>
              </a:rPr>
              <a:t> </a:t>
            </a:r>
            <a:r>
              <a:rPr sz="2600" spc="5" dirty="0">
                <a:latin typeface="Verdana"/>
                <a:cs typeface="Verdana"/>
              </a:rPr>
              <a:t>non- </a:t>
            </a:r>
            <a:r>
              <a:rPr sz="2600" spc="-900" dirty="0">
                <a:latin typeface="Verdana"/>
                <a:cs typeface="Verdana"/>
              </a:rPr>
              <a:t> </a:t>
            </a:r>
            <a:r>
              <a:rPr sz="2600" spc="-5" dirty="0">
                <a:latin typeface="Verdana"/>
                <a:cs typeface="Verdana"/>
              </a:rPr>
              <a:t>infeksiyöz</a:t>
            </a:r>
            <a:r>
              <a:rPr sz="2600" spc="-35" dirty="0">
                <a:latin typeface="Verdana"/>
                <a:cs typeface="Verdana"/>
              </a:rPr>
              <a:t> </a:t>
            </a:r>
            <a:r>
              <a:rPr sz="2600" spc="-5" dirty="0">
                <a:latin typeface="Verdana"/>
                <a:cs typeface="Verdana"/>
              </a:rPr>
              <a:t>farenjit</a:t>
            </a:r>
            <a:r>
              <a:rPr sz="2600" dirty="0">
                <a:latin typeface="Verdana"/>
                <a:cs typeface="Verdana"/>
              </a:rPr>
              <a:t> </a:t>
            </a:r>
            <a:r>
              <a:rPr sz="2600" spc="-5" dirty="0">
                <a:latin typeface="Verdana"/>
                <a:cs typeface="Verdana"/>
              </a:rPr>
              <a:t>nedeni</a:t>
            </a:r>
            <a:r>
              <a:rPr sz="2600" dirty="0">
                <a:latin typeface="Verdana"/>
                <a:cs typeface="Verdana"/>
              </a:rPr>
              <a:t> </a:t>
            </a:r>
            <a:r>
              <a:rPr sz="2600" dirty="0" err="1">
                <a:latin typeface="Verdana"/>
                <a:cs typeface="Verdana"/>
              </a:rPr>
              <a:t>olabilir</a:t>
            </a:r>
            <a:r>
              <a:rPr sz="2600" dirty="0">
                <a:latin typeface="Verdana"/>
                <a:cs typeface="Verdana"/>
              </a:rPr>
              <a:t>.</a:t>
            </a:r>
            <a:endParaRPr lang="tr-TR" sz="2600" dirty="0">
              <a:latin typeface="Verdana"/>
              <a:cs typeface="Verdana"/>
            </a:endParaRPr>
          </a:p>
          <a:p>
            <a:pPr marL="12065" marR="5080">
              <a:lnSpc>
                <a:spcPts val="2810"/>
              </a:lnSpc>
              <a:spcBef>
                <a:spcPts val="620"/>
              </a:spcBef>
              <a:buClr>
                <a:srgbClr val="CC0000"/>
              </a:buClr>
              <a:tabLst>
                <a:tab pos="481965" algn="l"/>
                <a:tab pos="482600" algn="l"/>
              </a:tabLst>
            </a:pPr>
            <a:endParaRPr sz="2600" dirty="0">
              <a:latin typeface="Verdana"/>
              <a:cs typeface="Verdana"/>
            </a:endParaRPr>
          </a:p>
          <a:p>
            <a:pPr marL="12065">
              <a:lnSpc>
                <a:spcPts val="2965"/>
              </a:lnSpc>
              <a:spcBef>
                <a:spcPts val="275"/>
              </a:spcBef>
              <a:buClr>
                <a:srgbClr val="CC0000"/>
              </a:buClr>
              <a:tabLst>
                <a:tab pos="481965" algn="l"/>
                <a:tab pos="482600" algn="l"/>
              </a:tabLst>
            </a:pPr>
            <a:r>
              <a:rPr sz="2600" dirty="0">
                <a:latin typeface="Verdana"/>
                <a:cs typeface="Verdana"/>
              </a:rPr>
              <a:t>Yine</a:t>
            </a:r>
            <a:r>
              <a:rPr sz="2600" spc="-30" dirty="0">
                <a:latin typeface="Verdana"/>
                <a:cs typeface="Verdana"/>
              </a:rPr>
              <a:t> </a:t>
            </a:r>
            <a:r>
              <a:rPr sz="2600" dirty="0">
                <a:latin typeface="Verdana"/>
                <a:cs typeface="Verdana"/>
              </a:rPr>
              <a:t>kış</a:t>
            </a:r>
            <a:r>
              <a:rPr sz="2600" spc="-15" dirty="0">
                <a:latin typeface="Verdana"/>
                <a:cs typeface="Verdana"/>
              </a:rPr>
              <a:t> </a:t>
            </a:r>
            <a:r>
              <a:rPr sz="2600" spc="-5" dirty="0">
                <a:latin typeface="Verdana"/>
                <a:cs typeface="Verdana"/>
              </a:rPr>
              <a:t>aylarında</a:t>
            </a:r>
            <a:r>
              <a:rPr sz="2600" spc="-10" dirty="0">
                <a:latin typeface="Verdana"/>
                <a:cs typeface="Verdana"/>
              </a:rPr>
              <a:t> </a:t>
            </a:r>
            <a:r>
              <a:rPr sz="2600" dirty="0">
                <a:latin typeface="Verdana"/>
                <a:cs typeface="Verdana"/>
              </a:rPr>
              <a:t>ev</a:t>
            </a:r>
            <a:r>
              <a:rPr sz="2600" spc="-5" dirty="0">
                <a:latin typeface="Verdana"/>
                <a:cs typeface="Verdana"/>
              </a:rPr>
              <a:t> veya</a:t>
            </a:r>
            <a:r>
              <a:rPr sz="2600" dirty="0">
                <a:latin typeface="Verdana"/>
                <a:cs typeface="Verdana"/>
              </a:rPr>
              <a:t> </a:t>
            </a:r>
            <a:r>
              <a:rPr sz="2600" dirty="0" err="1">
                <a:latin typeface="Verdana"/>
                <a:cs typeface="Verdana"/>
              </a:rPr>
              <a:t>iş</a:t>
            </a:r>
            <a:r>
              <a:rPr sz="2600" spc="-20" dirty="0">
                <a:latin typeface="Verdana"/>
                <a:cs typeface="Verdana"/>
              </a:rPr>
              <a:t> </a:t>
            </a:r>
            <a:r>
              <a:rPr sz="2600" dirty="0" err="1">
                <a:latin typeface="Verdana"/>
                <a:cs typeface="Verdana"/>
              </a:rPr>
              <a:t>yerlerini</a:t>
            </a:r>
            <a:r>
              <a:rPr lang="tr-TR" sz="2600" dirty="0">
                <a:latin typeface="Verdana"/>
                <a:cs typeface="Verdana"/>
              </a:rPr>
              <a:t>n </a:t>
            </a:r>
            <a:r>
              <a:rPr lang="tr-TR" sz="2600" spc="-5" dirty="0">
                <a:latin typeface="Verdana"/>
                <a:cs typeface="Verdana"/>
              </a:rPr>
              <a:t>yetersiz havalandırılması da </a:t>
            </a:r>
            <a:r>
              <a:rPr lang="tr-TR" sz="2600" dirty="0">
                <a:latin typeface="Verdana"/>
                <a:cs typeface="Verdana"/>
              </a:rPr>
              <a:t>bu şikayetlere </a:t>
            </a:r>
            <a:r>
              <a:rPr lang="tr-TR" sz="2600" spc="-900" dirty="0">
                <a:latin typeface="Verdana"/>
                <a:cs typeface="Verdana"/>
              </a:rPr>
              <a:t> </a:t>
            </a:r>
            <a:r>
              <a:rPr lang="tr-TR" sz="2600" dirty="0">
                <a:latin typeface="Verdana"/>
                <a:cs typeface="Verdana"/>
              </a:rPr>
              <a:t>yol</a:t>
            </a:r>
            <a:r>
              <a:rPr lang="tr-TR" sz="2600" spc="-20" dirty="0">
                <a:latin typeface="Verdana"/>
                <a:cs typeface="Verdana"/>
              </a:rPr>
              <a:t> </a:t>
            </a:r>
            <a:r>
              <a:rPr lang="tr-TR" sz="2600" dirty="0">
                <a:latin typeface="Verdana"/>
                <a:cs typeface="Verdana"/>
              </a:rPr>
              <a:t>açabilir.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1A0A38-94BD-BA93-9A93-3B5A872B3703}"/>
              </a:ext>
            </a:extLst>
          </p:cNvPr>
          <p:cNvSpPr>
            <a:spLocks noGrp="1"/>
          </p:cNvSpPr>
          <p:nvPr>
            <p:ph type="title"/>
          </p:nvPr>
        </p:nvSpPr>
        <p:spPr/>
        <p:txBody>
          <a:bodyPr/>
          <a:lstStyle/>
          <a:p>
            <a:r>
              <a:rPr lang="tr-TR" dirty="0">
                <a:solidFill>
                  <a:schemeClr val="tx1"/>
                </a:solidFill>
                <a:latin typeface="Verdana" panose="020B0604030504040204" pitchFamily="34" charset="0"/>
                <a:ea typeface="Verdana" panose="020B0604030504040204" pitchFamily="34" charset="0"/>
              </a:rPr>
              <a:t>Hedefler</a:t>
            </a:r>
          </a:p>
        </p:txBody>
      </p:sp>
      <p:sp>
        <p:nvSpPr>
          <p:cNvPr id="3" name="İçerik Yer Tutucusu 2">
            <a:extLst>
              <a:ext uri="{FF2B5EF4-FFF2-40B4-BE49-F238E27FC236}">
                <a16:creationId xmlns:a16="http://schemas.microsoft.com/office/drawing/2014/main" id="{158430F4-4489-B30E-A722-3260A9166F94}"/>
              </a:ext>
            </a:extLst>
          </p:cNvPr>
          <p:cNvSpPr>
            <a:spLocks noGrp="1"/>
          </p:cNvSpPr>
          <p:nvPr>
            <p:ph idx="1"/>
          </p:nvPr>
        </p:nvSpPr>
        <p:spPr>
          <a:xfrm>
            <a:off x="1953108" y="1669774"/>
            <a:ext cx="8915400" cy="3777622"/>
          </a:xfrm>
        </p:spPr>
        <p:txBody>
          <a:bodyPr>
            <a:normAutofit/>
          </a:bodyPr>
          <a:lstStyle/>
          <a:p>
            <a:r>
              <a:rPr lang="tr-TR" sz="2200" dirty="0" err="1">
                <a:solidFill>
                  <a:schemeClr val="tx1"/>
                </a:solidFill>
                <a:latin typeface="Verdana" panose="020B0604030504040204" pitchFamily="34" charset="0"/>
                <a:ea typeface="Verdana" panose="020B0604030504040204" pitchFamily="34" charset="0"/>
              </a:rPr>
              <a:t>ÜSYE’larında</a:t>
            </a:r>
            <a:r>
              <a:rPr lang="tr-TR" sz="2200" dirty="0">
                <a:solidFill>
                  <a:schemeClr val="tx1"/>
                </a:solidFill>
                <a:latin typeface="Verdana" panose="020B0604030504040204" pitchFamily="34" charset="0"/>
                <a:ea typeface="Verdana" panose="020B0604030504040204" pitchFamily="34" charset="0"/>
              </a:rPr>
              <a:t> viral – bakteriyel ayrımını yapabilmek</a:t>
            </a:r>
          </a:p>
          <a:p>
            <a:pPr marL="0" indent="0">
              <a:buNone/>
            </a:pPr>
            <a:endParaRPr lang="tr-TR" sz="2200" dirty="0">
              <a:solidFill>
                <a:schemeClr val="tx1"/>
              </a:solidFill>
              <a:latin typeface="Verdana" panose="020B0604030504040204" pitchFamily="34" charset="0"/>
              <a:ea typeface="Verdana" panose="020B0604030504040204" pitchFamily="34" charset="0"/>
            </a:endParaRPr>
          </a:p>
          <a:p>
            <a:r>
              <a:rPr lang="tr-TR" sz="2200" dirty="0">
                <a:solidFill>
                  <a:schemeClr val="tx1"/>
                </a:solidFill>
                <a:latin typeface="Verdana" panose="020B0604030504040204" pitchFamily="34" charset="0"/>
                <a:ea typeface="Verdana" panose="020B0604030504040204" pitchFamily="34" charset="0"/>
              </a:rPr>
              <a:t>Akılcı antibiyotik kullanımını sağlayabilmek</a:t>
            </a:r>
          </a:p>
        </p:txBody>
      </p:sp>
    </p:spTree>
    <p:extLst>
      <p:ext uri="{BB962C8B-B14F-4D97-AF65-F5344CB8AC3E}">
        <p14:creationId xmlns:p14="http://schemas.microsoft.com/office/powerpoint/2010/main" val="20267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18565" y="756011"/>
            <a:ext cx="7947069" cy="598241"/>
          </a:xfrm>
          <a:prstGeom prst="rect">
            <a:avLst/>
          </a:prstGeom>
        </p:spPr>
        <p:txBody>
          <a:bodyPr vert="horz" wrap="square" lIns="0" tIns="13335" rIns="0" bIns="0" rtlCol="0" anchor="ctr">
            <a:spAutoFit/>
          </a:bodyPr>
          <a:lstStyle/>
          <a:p>
            <a:pPr marL="12700">
              <a:lnSpc>
                <a:spcPct val="100000"/>
              </a:lnSpc>
              <a:spcBef>
                <a:spcPts val="105"/>
              </a:spcBef>
            </a:pPr>
            <a:r>
              <a:rPr sz="3800" spc="-15" dirty="0">
                <a:latin typeface="Microsoft Sans Serif"/>
                <a:cs typeface="Microsoft Sans Serif"/>
              </a:rPr>
              <a:t>Viral</a:t>
            </a:r>
            <a:r>
              <a:rPr sz="3800" spc="-10" dirty="0">
                <a:latin typeface="Microsoft Sans Serif"/>
                <a:cs typeface="Microsoft Sans Serif"/>
              </a:rPr>
              <a:t> </a:t>
            </a:r>
            <a:r>
              <a:rPr sz="3800" spc="-5" dirty="0" err="1">
                <a:latin typeface="Microsoft Sans Serif"/>
                <a:cs typeface="Microsoft Sans Serif"/>
              </a:rPr>
              <a:t>düşün</a:t>
            </a:r>
            <a:r>
              <a:rPr lang="tr-TR" sz="3800" spc="-5" dirty="0" err="1">
                <a:latin typeface="Microsoft Sans Serif"/>
                <a:cs typeface="Microsoft Sans Serif"/>
              </a:rPr>
              <a:t>ülmesi</a:t>
            </a:r>
            <a:r>
              <a:rPr lang="tr-TR" sz="3800" spc="-5" dirty="0">
                <a:latin typeface="Microsoft Sans Serif"/>
                <a:cs typeface="Microsoft Sans Serif"/>
              </a:rPr>
              <a:t> gereken bulgular</a:t>
            </a:r>
            <a:endParaRPr sz="3800" dirty="0">
              <a:latin typeface="Microsoft Sans Serif"/>
              <a:cs typeface="Microsoft Sans Serif"/>
            </a:endParaRPr>
          </a:p>
        </p:txBody>
      </p:sp>
      <p:sp>
        <p:nvSpPr>
          <p:cNvPr id="3" name="object 3"/>
          <p:cNvSpPr txBox="1"/>
          <p:nvPr/>
        </p:nvSpPr>
        <p:spPr>
          <a:xfrm>
            <a:off x="2169669" y="1691487"/>
            <a:ext cx="5708015" cy="4111381"/>
          </a:xfrm>
          <a:prstGeom prst="rect">
            <a:avLst/>
          </a:prstGeom>
        </p:spPr>
        <p:txBody>
          <a:bodyPr vert="horz" wrap="square" lIns="0" tIns="58419" rIns="0" bIns="0" rtlCol="0">
            <a:spAutoFit/>
          </a:bodyPr>
          <a:lstStyle/>
          <a:p>
            <a:pPr marL="481965" indent="-469900">
              <a:spcBef>
                <a:spcPts val="459"/>
              </a:spcBef>
              <a:buClr>
                <a:schemeClr val="tx1"/>
              </a:buClr>
              <a:buFont typeface="Arial" panose="020B0604020202020204" pitchFamily="34" charset="0"/>
              <a:buChar char="•"/>
              <a:tabLst>
                <a:tab pos="482600" algn="l"/>
              </a:tabLst>
            </a:pPr>
            <a:r>
              <a:rPr sz="3000" spc="-5" dirty="0">
                <a:latin typeface="Verdana"/>
                <a:cs typeface="Verdana"/>
              </a:rPr>
              <a:t>Öksürük</a:t>
            </a:r>
            <a:endParaRPr sz="3000" dirty="0">
              <a:latin typeface="Verdana"/>
              <a:cs typeface="Verdana"/>
            </a:endParaRPr>
          </a:p>
          <a:p>
            <a:pPr marL="481965" indent="-469900">
              <a:spcBef>
                <a:spcPts val="360"/>
              </a:spcBef>
              <a:buClr>
                <a:schemeClr val="tx1"/>
              </a:buClr>
              <a:buFont typeface="Arial" panose="020B0604020202020204" pitchFamily="34" charset="0"/>
              <a:buChar char="•"/>
              <a:tabLst>
                <a:tab pos="482600" algn="l"/>
              </a:tabLst>
            </a:pPr>
            <a:r>
              <a:rPr sz="3000" dirty="0">
                <a:latin typeface="Verdana"/>
                <a:cs typeface="Verdana"/>
              </a:rPr>
              <a:t>Ses</a:t>
            </a:r>
            <a:r>
              <a:rPr sz="3000" spc="-40" dirty="0">
                <a:latin typeface="Verdana"/>
                <a:cs typeface="Verdana"/>
              </a:rPr>
              <a:t> </a:t>
            </a:r>
            <a:r>
              <a:rPr sz="3000" dirty="0">
                <a:latin typeface="Verdana"/>
                <a:cs typeface="Verdana"/>
              </a:rPr>
              <a:t>kısıklığı</a:t>
            </a:r>
            <a:r>
              <a:rPr sz="3000" spc="-25" dirty="0">
                <a:latin typeface="Verdana"/>
                <a:cs typeface="Verdana"/>
              </a:rPr>
              <a:t> </a:t>
            </a:r>
            <a:r>
              <a:rPr sz="3000" dirty="0">
                <a:latin typeface="Verdana"/>
                <a:cs typeface="Verdana"/>
              </a:rPr>
              <a:t>ve</a:t>
            </a:r>
            <a:r>
              <a:rPr sz="3000" spc="-35" dirty="0">
                <a:latin typeface="Verdana"/>
                <a:cs typeface="Verdana"/>
              </a:rPr>
              <a:t> </a:t>
            </a:r>
            <a:r>
              <a:rPr sz="3000" dirty="0">
                <a:latin typeface="Verdana"/>
                <a:cs typeface="Verdana"/>
              </a:rPr>
              <a:t>rinit</a:t>
            </a:r>
          </a:p>
          <a:p>
            <a:pPr marL="481965" indent="-469900">
              <a:spcBef>
                <a:spcPts val="365"/>
              </a:spcBef>
              <a:buClr>
                <a:schemeClr val="tx1"/>
              </a:buClr>
              <a:buFont typeface="Arial" panose="020B0604020202020204" pitchFamily="34" charset="0"/>
              <a:buChar char="•"/>
              <a:tabLst>
                <a:tab pos="482600" algn="l"/>
              </a:tabLst>
            </a:pPr>
            <a:r>
              <a:rPr sz="3000" dirty="0">
                <a:latin typeface="Verdana"/>
                <a:cs typeface="Verdana"/>
              </a:rPr>
              <a:t>Konjonktivit</a:t>
            </a:r>
          </a:p>
          <a:p>
            <a:pPr marL="481965" indent="-469900">
              <a:spcBef>
                <a:spcPts val="359"/>
              </a:spcBef>
              <a:buClr>
                <a:schemeClr val="tx1"/>
              </a:buClr>
              <a:buFont typeface="Arial" panose="020B0604020202020204" pitchFamily="34" charset="0"/>
              <a:buChar char="•"/>
              <a:tabLst>
                <a:tab pos="482600" algn="l"/>
              </a:tabLst>
            </a:pPr>
            <a:r>
              <a:rPr sz="3000" dirty="0">
                <a:latin typeface="Verdana"/>
                <a:cs typeface="Verdana"/>
              </a:rPr>
              <a:t>Kırıklık,</a:t>
            </a:r>
            <a:r>
              <a:rPr sz="3000" spc="-70" dirty="0">
                <a:latin typeface="Verdana"/>
                <a:cs typeface="Verdana"/>
              </a:rPr>
              <a:t> </a:t>
            </a:r>
            <a:r>
              <a:rPr sz="3000" dirty="0">
                <a:latin typeface="Verdana"/>
                <a:cs typeface="Verdana"/>
              </a:rPr>
              <a:t>halsizlik,</a:t>
            </a:r>
            <a:r>
              <a:rPr sz="3000" spc="-40" dirty="0">
                <a:latin typeface="Verdana"/>
                <a:cs typeface="Verdana"/>
              </a:rPr>
              <a:t> </a:t>
            </a:r>
            <a:r>
              <a:rPr sz="3000" spc="-5" dirty="0">
                <a:latin typeface="Verdana"/>
                <a:cs typeface="Verdana"/>
              </a:rPr>
              <a:t>iştahsızlık</a:t>
            </a:r>
            <a:endParaRPr sz="3000" dirty="0">
              <a:latin typeface="Verdana"/>
              <a:cs typeface="Verdana"/>
            </a:endParaRPr>
          </a:p>
          <a:p>
            <a:pPr marL="481965" indent="-469900">
              <a:spcBef>
                <a:spcPts val="359"/>
              </a:spcBef>
              <a:buClr>
                <a:schemeClr val="tx1"/>
              </a:buClr>
              <a:buFont typeface="Arial" panose="020B0604020202020204" pitchFamily="34" charset="0"/>
              <a:buChar char="•"/>
              <a:tabLst>
                <a:tab pos="482600" algn="l"/>
              </a:tabLst>
            </a:pPr>
            <a:r>
              <a:rPr sz="3000" spc="-5" dirty="0">
                <a:latin typeface="Verdana"/>
                <a:cs typeface="Verdana"/>
              </a:rPr>
              <a:t>Hafif</a:t>
            </a:r>
            <a:r>
              <a:rPr sz="3000" spc="-70" dirty="0">
                <a:latin typeface="Verdana"/>
                <a:cs typeface="Verdana"/>
              </a:rPr>
              <a:t> </a:t>
            </a:r>
            <a:r>
              <a:rPr sz="3000" dirty="0">
                <a:latin typeface="Verdana"/>
                <a:cs typeface="Verdana"/>
              </a:rPr>
              <a:t>ateş</a:t>
            </a:r>
          </a:p>
          <a:p>
            <a:pPr marL="481965" indent="-469900">
              <a:spcBef>
                <a:spcPts val="360"/>
              </a:spcBef>
              <a:buClr>
                <a:schemeClr val="tx1"/>
              </a:buClr>
              <a:buFont typeface="Arial" panose="020B0604020202020204" pitchFamily="34" charset="0"/>
              <a:buChar char="•"/>
              <a:tabLst>
                <a:tab pos="482600" algn="l"/>
              </a:tabLst>
            </a:pPr>
            <a:r>
              <a:rPr sz="3000" dirty="0">
                <a:latin typeface="Verdana"/>
                <a:cs typeface="Verdana"/>
              </a:rPr>
              <a:t>Anterior</a:t>
            </a:r>
            <a:r>
              <a:rPr sz="3000" spc="-60" dirty="0">
                <a:latin typeface="Verdana"/>
                <a:cs typeface="Verdana"/>
              </a:rPr>
              <a:t> </a:t>
            </a:r>
            <a:r>
              <a:rPr sz="3000" dirty="0">
                <a:latin typeface="Verdana"/>
                <a:cs typeface="Verdana"/>
              </a:rPr>
              <a:t>stomatit</a:t>
            </a:r>
          </a:p>
          <a:p>
            <a:pPr marL="481965" indent="-469900">
              <a:spcBef>
                <a:spcPts val="360"/>
              </a:spcBef>
              <a:buClr>
                <a:schemeClr val="tx1"/>
              </a:buClr>
              <a:buFont typeface="Arial" panose="020B0604020202020204" pitchFamily="34" charset="0"/>
              <a:buChar char="•"/>
              <a:tabLst>
                <a:tab pos="482600" algn="l"/>
              </a:tabLst>
            </a:pPr>
            <a:r>
              <a:rPr sz="3000" spc="-5" dirty="0">
                <a:latin typeface="Verdana"/>
                <a:cs typeface="Verdana"/>
              </a:rPr>
              <a:t>İshal</a:t>
            </a:r>
            <a:endParaRPr sz="3000" dirty="0">
              <a:latin typeface="Verdana"/>
              <a:cs typeface="Verdana"/>
            </a:endParaRPr>
          </a:p>
          <a:p>
            <a:pPr marL="481965" indent="-469900">
              <a:spcBef>
                <a:spcPts val="365"/>
              </a:spcBef>
              <a:buClr>
                <a:schemeClr val="tx1"/>
              </a:buClr>
              <a:buFont typeface="Arial" panose="020B0604020202020204" pitchFamily="34" charset="0"/>
              <a:buChar char="•"/>
              <a:tabLst>
                <a:tab pos="482600" algn="l"/>
              </a:tabLst>
            </a:pPr>
            <a:r>
              <a:rPr sz="3000" dirty="0">
                <a:latin typeface="Verdana"/>
                <a:cs typeface="Verdana"/>
              </a:rPr>
              <a:t>Laringeal</a:t>
            </a:r>
            <a:r>
              <a:rPr sz="3000" spc="-55" dirty="0">
                <a:latin typeface="Verdana"/>
                <a:cs typeface="Verdana"/>
              </a:rPr>
              <a:t> </a:t>
            </a:r>
            <a:r>
              <a:rPr sz="3000" spc="-5" dirty="0">
                <a:latin typeface="Verdana"/>
                <a:cs typeface="Verdana"/>
              </a:rPr>
              <a:t>tutulum</a:t>
            </a:r>
            <a:endParaRPr sz="3000" dirty="0">
              <a:latin typeface="Verdana"/>
              <a:cs typeface="Verdan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77592" y="878789"/>
            <a:ext cx="5552440" cy="605790"/>
          </a:xfrm>
          <a:prstGeom prst="rect">
            <a:avLst/>
          </a:prstGeom>
        </p:spPr>
        <p:txBody>
          <a:bodyPr vert="horz" wrap="square" lIns="0" tIns="13335" rIns="0" bIns="0" rtlCol="0" anchor="ctr">
            <a:spAutoFit/>
          </a:bodyPr>
          <a:lstStyle/>
          <a:p>
            <a:pPr marL="12700">
              <a:lnSpc>
                <a:spcPct val="100000"/>
              </a:lnSpc>
              <a:spcBef>
                <a:spcPts val="105"/>
              </a:spcBef>
            </a:pPr>
            <a:r>
              <a:rPr sz="3800" spc="-5" dirty="0">
                <a:latin typeface="Verdana"/>
                <a:cs typeface="Verdana"/>
              </a:rPr>
              <a:t>Tanı</a:t>
            </a:r>
            <a:r>
              <a:rPr sz="3800" spc="-20" dirty="0">
                <a:latin typeface="Verdana"/>
                <a:cs typeface="Verdana"/>
              </a:rPr>
              <a:t> </a:t>
            </a:r>
            <a:r>
              <a:rPr sz="3800" dirty="0">
                <a:latin typeface="Verdana"/>
                <a:cs typeface="Verdana"/>
              </a:rPr>
              <a:t>–</a:t>
            </a:r>
            <a:r>
              <a:rPr sz="3800" spc="-5" dirty="0">
                <a:latin typeface="Verdana"/>
                <a:cs typeface="Verdana"/>
              </a:rPr>
              <a:t> Centor</a:t>
            </a:r>
            <a:r>
              <a:rPr sz="3800" spc="-20" dirty="0">
                <a:latin typeface="Verdana"/>
                <a:cs typeface="Verdana"/>
              </a:rPr>
              <a:t> </a:t>
            </a:r>
            <a:r>
              <a:rPr sz="3800" spc="-5" dirty="0">
                <a:latin typeface="Verdana"/>
                <a:cs typeface="Verdana"/>
              </a:rPr>
              <a:t>kriterleri</a:t>
            </a:r>
            <a:endParaRPr sz="3800">
              <a:latin typeface="Verdana"/>
              <a:cs typeface="Verdana"/>
            </a:endParaRPr>
          </a:p>
        </p:txBody>
      </p:sp>
      <p:graphicFrame>
        <p:nvGraphicFramePr>
          <p:cNvPr id="3" name="object 3"/>
          <p:cNvGraphicFramePr>
            <a:graphicFrameLocks noGrp="1"/>
          </p:cNvGraphicFramePr>
          <p:nvPr/>
        </p:nvGraphicFramePr>
        <p:xfrm>
          <a:off x="2084387" y="1746250"/>
          <a:ext cx="8001634" cy="3474714"/>
        </p:xfrm>
        <a:graphic>
          <a:graphicData uri="http://schemas.openxmlformats.org/drawingml/2006/table">
            <a:tbl>
              <a:tblPr firstRow="1" bandRow="1">
                <a:tableStyleId>{2D5ABB26-0587-4C30-8999-92F81FD0307C}</a:tableStyleId>
              </a:tblPr>
              <a:tblGrid>
                <a:gridCol w="6596380">
                  <a:extLst>
                    <a:ext uri="{9D8B030D-6E8A-4147-A177-3AD203B41FA5}">
                      <a16:colId xmlns:a16="http://schemas.microsoft.com/office/drawing/2014/main" val="20000"/>
                    </a:ext>
                  </a:extLst>
                </a:gridCol>
                <a:gridCol w="1405254">
                  <a:extLst>
                    <a:ext uri="{9D8B030D-6E8A-4147-A177-3AD203B41FA5}">
                      <a16:colId xmlns:a16="http://schemas.microsoft.com/office/drawing/2014/main" val="20001"/>
                    </a:ext>
                  </a:extLst>
                </a:gridCol>
              </a:tblGrid>
              <a:tr h="396239">
                <a:tc>
                  <a:txBody>
                    <a:bodyPr/>
                    <a:lstStyle/>
                    <a:p>
                      <a:pPr marL="91440">
                        <a:lnSpc>
                          <a:spcPct val="100000"/>
                        </a:lnSpc>
                        <a:spcBef>
                          <a:spcPts val="345"/>
                        </a:spcBef>
                      </a:pPr>
                      <a:r>
                        <a:rPr sz="2000" b="1" dirty="0">
                          <a:solidFill>
                            <a:srgbClr val="FFFFFF"/>
                          </a:solidFill>
                          <a:latin typeface="Verdana"/>
                          <a:cs typeface="Verdana"/>
                        </a:rPr>
                        <a:t>Boğaz</a:t>
                      </a:r>
                      <a:r>
                        <a:rPr sz="2000" b="1" spc="-20" dirty="0">
                          <a:solidFill>
                            <a:srgbClr val="FFFFFF"/>
                          </a:solidFill>
                          <a:latin typeface="Verdana"/>
                          <a:cs typeface="Verdana"/>
                        </a:rPr>
                        <a:t> </a:t>
                      </a:r>
                      <a:r>
                        <a:rPr sz="2000" b="1" dirty="0">
                          <a:solidFill>
                            <a:srgbClr val="FFFFFF"/>
                          </a:solidFill>
                          <a:latin typeface="Verdana"/>
                          <a:cs typeface="Verdana"/>
                        </a:rPr>
                        <a:t>ağrısı </a:t>
                      </a:r>
                      <a:r>
                        <a:rPr sz="2000" b="1" spc="-5" dirty="0">
                          <a:solidFill>
                            <a:srgbClr val="FFFFFF"/>
                          </a:solidFill>
                          <a:latin typeface="Verdana"/>
                          <a:cs typeface="Verdana"/>
                        </a:rPr>
                        <a:t>ile</a:t>
                      </a:r>
                      <a:r>
                        <a:rPr sz="2000" b="1" spc="10" dirty="0">
                          <a:solidFill>
                            <a:srgbClr val="FFFFFF"/>
                          </a:solidFill>
                          <a:latin typeface="Verdana"/>
                          <a:cs typeface="Verdana"/>
                        </a:rPr>
                        <a:t> </a:t>
                      </a:r>
                      <a:r>
                        <a:rPr sz="2000" b="1" spc="-5" dirty="0">
                          <a:solidFill>
                            <a:srgbClr val="FFFFFF"/>
                          </a:solidFill>
                          <a:latin typeface="Verdana"/>
                          <a:cs typeface="Verdana"/>
                        </a:rPr>
                        <a:t>gelen</a:t>
                      </a:r>
                      <a:r>
                        <a:rPr sz="2000" b="1" spc="-30" dirty="0">
                          <a:solidFill>
                            <a:srgbClr val="FFFFFF"/>
                          </a:solidFill>
                          <a:latin typeface="Verdana"/>
                          <a:cs typeface="Verdana"/>
                        </a:rPr>
                        <a:t> </a:t>
                      </a:r>
                      <a:r>
                        <a:rPr sz="2000" b="1" spc="-5" dirty="0">
                          <a:solidFill>
                            <a:srgbClr val="FFFFFF"/>
                          </a:solidFill>
                          <a:latin typeface="Verdana"/>
                          <a:cs typeface="Verdana"/>
                        </a:rPr>
                        <a:t>hastada</a:t>
                      </a:r>
                      <a:endParaRPr sz="2000">
                        <a:latin typeface="Verdana"/>
                        <a:cs typeface="Verdana"/>
                      </a:endParaRPr>
                    </a:p>
                  </a:txBody>
                  <a:tcPr marL="0" marR="0" marT="4381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2B1C1"/>
                    </a:solidFill>
                  </a:tcPr>
                </a:tc>
                <a:tc>
                  <a:txBody>
                    <a:bodyPr/>
                    <a:lstStyle/>
                    <a:p>
                      <a:pPr>
                        <a:lnSpc>
                          <a:spcPct val="100000"/>
                        </a:lnSpc>
                      </a:pPr>
                      <a:endParaRPr sz="2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2B1C1"/>
                    </a:solidFill>
                  </a:tcPr>
                </a:tc>
                <a:extLst>
                  <a:ext uri="{0D108BD9-81ED-4DB2-BD59-A6C34878D82A}">
                    <a16:rowId xmlns:a16="http://schemas.microsoft.com/office/drawing/2014/main" val="10000"/>
                  </a:ext>
                </a:extLst>
              </a:tr>
              <a:tr h="396239">
                <a:tc>
                  <a:txBody>
                    <a:bodyPr/>
                    <a:lstStyle/>
                    <a:p>
                      <a:pPr marL="91440">
                        <a:lnSpc>
                          <a:spcPct val="100000"/>
                        </a:lnSpc>
                        <a:spcBef>
                          <a:spcPts val="320"/>
                        </a:spcBef>
                      </a:pPr>
                      <a:r>
                        <a:rPr sz="2000" spc="-10" dirty="0">
                          <a:latin typeface="Verdana"/>
                          <a:cs typeface="Verdana"/>
                        </a:rPr>
                        <a:t>Ateş</a:t>
                      </a:r>
                      <a:r>
                        <a:rPr sz="2000" spc="-45" dirty="0">
                          <a:latin typeface="Verdana"/>
                          <a:cs typeface="Verdana"/>
                        </a:rPr>
                        <a:t> </a:t>
                      </a:r>
                      <a:r>
                        <a:rPr sz="2000" dirty="0">
                          <a:latin typeface="Verdana"/>
                          <a:cs typeface="Verdana"/>
                        </a:rPr>
                        <a:t>öyküsü</a:t>
                      </a:r>
                      <a:r>
                        <a:rPr sz="2000" spc="-45" dirty="0">
                          <a:latin typeface="Verdana"/>
                          <a:cs typeface="Verdana"/>
                        </a:rPr>
                        <a:t> </a:t>
                      </a:r>
                      <a:r>
                        <a:rPr sz="2000" dirty="0">
                          <a:latin typeface="Verdana"/>
                          <a:cs typeface="Verdana"/>
                        </a:rPr>
                        <a:t>(&gt;38</a:t>
                      </a:r>
                      <a:r>
                        <a:rPr sz="2000" dirty="0">
                          <a:latin typeface="Microsoft Sans Serif"/>
                          <a:cs typeface="Microsoft Sans Serif"/>
                        </a:rPr>
                        <a:t>°</a:t>
                      </a:r>
                      <a:r>
                        <a:rPr sz="2000" spc="150" dirty="0">
                          <a:latin typeface="Microsoft Sans Serif"/>
                          <a:cs typeface="Microsoft Sans Serif"/>
                        </a:rPr>
                        <a:t> </a:t>
                      </a:r>
                      <a:r>
                        <a:rPr sz="2000" dirty="0">
                          <a:latin typeface="Verdana"/>
                          <a:cs typeface="Verdana"/>
                        </a:rPr>
                        <a:t>C)</a:t>
                      </a:r>
                      <a:endParaRPr sz="2000">
                        <a:latin typeface="Verdana"/>
                        <a:cs typeface="Verdana"/>
                      </a:endParaRPr>
                    </a:p>
                  </a:txBody>
                  <a:tcPr marL="0" marR="0" marT="406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FE3E9"/>
                    </a:solidFill>
                  </a:tcPr>
                </a:tc>
                <a:tc>
                  <a:txBody>
                    <a:bodyPr/>
                    <a:lstStyle/>
                    <a:p>
                      <a:pPr marL="92075">
                        <a:lnSpc>
                          <a:spcPct val="100000"/>
                        </a:lnSpc>
                        <a:spcBef>
                          <a:spcPts val="345"/>
                        </a:spcBef>
                      </a:pPr>
                      <a:r>
                        <a:rPr sz="2000" dirty="0">
                          <a:latin typeface="Verdana"/>
                          <a:cs typeface="Verdana"/>
                        </a:rPr>
                        <a:t>1</a:t>
                      </a:r>
                      <a:r>
                        <a:rPr sz="2000" spc="-45" dirty="0">
                          <a:latin typeface="Verdana"/>
                          <a:cs typeface="Verdana"/>
                        </a:rPr>
                        <a:t> </a:t>
                      </a:r>
                      <a:r>
                        <a:rPr sz="2000" spc="-5" dirty="0">
                          <a:latin typeface="Verdana"/>
                          <a:cs typeface="Verdana"/>
                        </a:rPr>
                        <a:t>puan</a:t>
                      </a:r>
                      <a:endParaRPr sz="2000">
                        <a:latin typeface="Verdana"/>
                        <a:cs typeface="Verdana"/>
                      </a:endParaRPr>
                    </a:p>
                  </a:txBody>
                  <a:tcPr marL="0" marR="0" marT="438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FE3E9"/>
                    </a:solidFill>
                  </a:tcPr>
                </a:tc>
                <a:extLst>
                  <a:ext uri="{0D108BD9-81ED-4DB2-BD59-A6C34878D82A}">
                    <a16:rowId xmlns:a16="http://schemas.microsoft.com/office/drawing/2014/main" val="10001"/>
                  </a:ext>
                </a:extLst>
              </a:tr>
              <a:tr h="396240">
                <a:tc>
                  <a:txBody>
                    <a:bodyPr/>
                    <a:lstStyle/>
                    <a:p>
                      <a:pPr marL="91440">
                        <a:lnSpc>
                          <a:spcPct val="100000"/>
                        </a:lnSpc>
                        <a:spcBef>
                          <a:spcPts val="345"/>
                        </a:spcBef>
                      </a:pPr>
                      <a:r>
                        <a:rPr sz="2000" spc="-5" dirty="0">
                          <a:latin typeface="Verdana"/>
                          <a:cs typeface="Verdana"/>
                        </a:rPr>
                        <a:t>Ağrılı</a:t>
                      </a:r>
                      <a:r>
                        <a:rPr sz="2000" dirty="0">
                          <a:latin typeface="Verdana"/>
                          <a:cs typeface="Verdana"/>
                        </a:rPr>
                        <a:t> </a:t>
                      </a:r>
                      <a:r>
                        <a:rPr sz="2000" spc="-5" dirty="0">
                          <a:latin typeface="Verdana"/>
                          <a:cs typeface="Verdana"/>
                        </a:rPr>
                        <a:t>ve</a:t>
                      </a:r>
                      <a:r>
                        <a:rPr sz="2000" spc="-15" dirty="0">
                          <a:latin typeface="Verdana"/>
                          <a:cs typeface="Verdana"/>
                        </a:rPr>
                        <a:t> </a:t>
                      </a:r>
                      <a:r>
                        <a:rPr sz="2000" dirty="0">
                          <a:latin typeface="Verdana"/>
                          <a:cs typeface="Verdana"/>
                        </a:rPr>
                        <a:t>hassas</a:t>
                      </a:r>
                      <a:r>
                        <a:rPr sz="2000" spc="-30" dirty="0">
                          <a:latin typeface="Verdana"/>
                          <a:cs typeface="Verdana"/>
                        </a:rPr>
                        <a:t> </a:t>
                      </a:r>
                      <a:r>
                        <a:rPr sz="2000" dirty="0">
                          <a:latin typeface="Verdana"/>
                          <a:cs typeface="Verdana"/>
                        </a:rPr>
                        <a:t>ön</a:t>
                      </a:r>
                      <a:r>
                        <a:rPr sz="2000" spc="-10" dirty="0">
                          <a:latin typeface="Verdana"/>
                          <a:cs typeface="Verdana"/>
                        </a:rPr>
                        <a:t> </a:t>
                      </a:r>
                      <a:r>
                        <a:rPr sz="2000" spc="-5" dirty="0">
                          <a:latin typeface="Verdana"/>
                          <a:cs typeface="Verdana"/>
                        </a:rPr>
                        <a:t>servikal</a:t>
                      </a:r>
                      <a:r>
                        <a:rPr sz="2000" spc="-10" dirty="0">
                          <a:latin typeface="Verdana"/>
                          <a:cs typeface="Verdana"/>
                        </a:rPr>
                        <a:t> </a:t>
                      </a:r>
                      <a:r>
                        <a:rPr sz="2000" spc="-5" dirty="0">
                          <a:latin typeface="Verdana"/>
                          <a:cs typeface="Verdana"/>
                        </a:rPr>
                        <a:t>lenfadenopati</a:t>
                      </a:r>
                      <a:endParaRPr sz="2000">
                        <a:latin typeface="Verdana"/>
                        <a:cs typeface="Verdana"/>
                      </a:endParaRPr>
                    </a:p>
                  </a:txBody>
                  <a:tcPr marL="0" marR="0" marT="438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1F4"/>
                    </a:solidFill>
                  </a:tcPr>
                </a:tc>
                <a:tc>
                  <a:txBody>
                    <a:bodyPr/>
                    <a:lstStyle/>
                    <a:p>
                      <a:pPr marL="92075">
                        <a:lnSpc>
                          <a:spcPct val="100000"/>
                        </a:lnSpc>
                        <a:spcBef>
                          <a:spcPts val="345"/>
                        </a:spcBef>
                      </a:pPr>
                      <a:r>
                        <a:rPr sz="2000" dirty="0">
                          <a:latin typeface="Verdana"/>
                          <a:cs typeface="Verdana"/>
                        </a:rPr>
                        <a:t>1</a:t>
                      </a:r>
                      <a:r>
                        <a:rPr sz="2000" spc="-45" dirty="0">
                          <a:latin typeface="Verdana"/>
                          <a:cs typeface="Verdana"/>
                        </a:rPr>
                        <a:t> </a:t>
                      </a:r>
                      <a:r>
                        <a:rPr sz="2000" spc="-5" dirty="0">
                          <a:latin typeface="Verdana"/>
                          <a:cs typeface="Verdana"/>
                        </a:rPr>
                        <a:t>puan</a:t>
                      </a:r>
                      <a:endParaRPr sz="2000">
                        <a:latin typeface="Verdana"/>
                        <a:cs typeface="Verdana"/>
                      </a:endParaRPr>
                    </a:p>
                  </a:txBody>
                  <a:tcPr marL="0" marR="0" marT="438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1F4"/>
                    </a:solidFill>
                  </a:tcPr>
                </a:tc>
                <a:extLst>
                  <a:ext uri="{0D108BD9-81ED-4DB2-BD59-A6C34878D82A}">
                    <a16:rowId xmlns:a16="http://schemas.microsoft.com/office/drawing/2014/main" val="10002"/>
                  </a:ext>
                </a:extLst>
              </a:tr>
              <a:tr h="396239">
                <a:tc>
                  <a:txBody>
                    <a:bodyPr/>
                    <a:lstStyle/>
                    <a:p>
                      <a:pPr marL="91440">
                        <a:lnSpc>
                          <a:spcPct val="100000"/>
                        </a:lnSpc>
                        <a:spcBef>
                          <a:spcPts val="345"/>
                        </a:spcBef>
                      </a:pPr>
                      <a:r>
                        <a:rPr sz="2000" spc="-25" dirty="0">
                          <a:latin typeface="Verdana"/>
                          <a:cs typeface="Verdana"/>
                        </a:rPr>
                        <a:t>Tonsillalar</a:t>
                      </a:r>
                      <a:r>
                        <a:rPr sz="2000" spc="5" dirty="0">
                          <a:latin typeface="Verdana"/>
                          <a:cs typeface="Verdana"/>
                        </a:rPr>
                        <a:t> </a:t>
                      </a:r>
                      <a:r>
                        <a:rPr sz="2000" spc="-5" dirty="0">
                          <a:latin typeface="Verdana"/>
                          <a:cs typeface="Verdana"/>
                        </a:rPr>
                        <a:t>üzerinde</a:t>
                      </a:r>
                      <a:r>
                        <a:rPr sz="2000" spc="-30" dirty="0">
                          <a:latin typeface="Verdana"/>
                          <a:cs typeface="Verdana"/>
                        </a:rPr>
                        <a:t> </a:t>
                      </a:r>
                      <a:r>
                        <a:rPr sz="2000" spc="-5" dirty="0">
                          <a:latin typeface="Verdana"/>
                          <a:cs typeface="Verdana"/>
                        </a:rPr>
                        <a:t>eksuda/hiperemi</a:t>
                      </a:r>
                      <a:r>
                        <a:rPr sz="2000" spc="-10" dirty="0">
                          <a:latin typeface="Verdana"/>
                          <a:cs typeface="Verdana"/>
                        </a:rPr>
                        <a:t> </a:t>
                      </a:r>
                      <a:r>
                        <a:rPr sz="2000" dirty="0">
                          <a:latin typeface="Verdana"/>
                          <a:cs typeface="Verdana"/>
                        </a:rPr>
                        <a:t>bulunması</a:t>
                      </a:r>
                      <a:endParaRPr sz="2000">
                        <a:latin typeface="Verdana"/>
                        <a:cs typeface="Verdana"/>
                      </a:endParaRPr>
                    </a:p>
                  </a:txBody>
                  <a:tcPr marL="0" marR="0" marT="438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3E9"/>
                    </a:solidFill>
                  </a:tcPr>
                </a:tc>
                <a:tc>
                  <a:txBody>
                    <a:bodyPr/>
                    <a:lstStyle/>
                    <a:p>
                      <a:pPr marL="92075">
                        <a:lnSpc>
                          <a:spcPct val="100000"/>
                        </a:lnSpc>
                        <a:spcBef>
                          <a:spcPts val="345"/>
                        </a:spcBef>
                      </a:pPr>
                      <a:r>
                        <a:rPr sz="2000" dirty="0">
                          <a:latin typeface="Verdana"/>
                          <a:cs typeface="Verdana"/>
                        </a:rPr>
                        <a:t>1</a:t>
                      </a:r>
                      <a:r>
                        <a:rPr sz="2000" spc="-45" dirty="0">
                          <a:latin typeface="Verdana"/>
                          <a:cs typeface="Verdana"/>
                        </a:rPr>
                        <a:t> </a:t>
                      </a:r>
                      <a:r>
                        <a:rPr sz="2000" spc="-5" dirty="0">
                          <a:latin typeface="Verdana"/>
                          <a:cs typeface="Verdana"/>
                        </a:rPr>
                        <a:t>puan</a:t>
                      </a:r>
                      <a:endParaRPr sz="2000">
                        <a:latin typeface="Verdana"/>
                        <a:cs typeface="Verdana"/>
                      </a:endParaRPr>
                    </a:p>
                  </a:txBody>
                  <a:tcPr marL="0" marR="0" marT="438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3E9"/>
                    </a:solidFill>
                  </a:tcPr>
                </a:tc>
                <a:extLst>
                  <a:ext uri="{0D108BD9-81ED-4DB2-BD59-A6C34878D82A}">
                    <a16:rowId xmlns:a16="http://schemas.microsoft.com/office/drawing/2014/main" val="10003"/>
                  </a:ext>
                </a:extLst>
              </a:tr>
              <a:tr h="701039">
                <a:tc>
                  <a:txBody>
                    <a:bodyPr/>
                    <a:lstStyle/>
                    <a:p>
                      <a:pPr marL="91440">
                        <a:lnSpc>
                          <a:spcPct val="100000"/>
                        </a:lnSpc>
                        <a:spcBef>
                          <a:spcPts val="345"/>
                        </a:spcBef>
                      </a:pPr>
                      <a:r>
                        <a:rPr sz="2000" dirty="0">
                          <a:latin typeface="Verdana"/>
                          <a:cs typeface="Verdana"/>
                        </a:rPr>
                        <a:t>Burun</a:t>
                      </a:r>
                      <a:r>
                        <a:rPr sz="2000" spc="-45" dirty="0">
                          <a:latin typeface="Verdana"/>
                          <a:cs typeface="Verdana"/>
                        </a:rPr>
                        <a:t> </a:t>
                      </a:r>
                      <a:r>
                        <a:rPr sz="2000" spc="-5" dirty="0">
                          <a:latin typeface="Verdana"/>
                          <a:cs typeface="Verdana"/>
                        </a:rPr>
                        <a:t>tıkanıklığı/akıntısı,</a:t>
                      </a:r>
                      <a:r>
                        <a:rPr sz="2000" spc="20" dirty="0">
                          <a:latin typeface="Verdana"/>
                          <a:cs typeface="Verdana"/>
                        </a:rPr>
                        <a:t> </a:t>
                      </a:r>
                      <a:r>
                        <a:rPr sz="2000" dirty="0">
                          <a:latin typeface="Verdana"/>
                          <a:cs typeface="Verdana"/>
                        </a:rPr>
                        <a:t>hapşırma,</a:t>
                      </a:r>
                      <a:r>
                        <a:rPr sz="2000" spc="-25" dirty="0">
                          <a:latin typeface="Verdana"/>
                          <a:cs typeface="Verdana"/>
                        </a:rPr>
                        <a:t> </a:t>
                      </a:r>
                      <a:r>
                        <a:rPr sz="2000" spc="-5" dirty="0">
                          <a:latin typeface="Verdana"/>
                          <a:cs typeface="Verdana"/>
                        </a:rPr>
                        <a:t>ses</a:t>
                      </a:r>
                      <a:endParaRPr sz="2000">
                        <a:latin typeface="Verdana"/>
                        <a:cs typeface="Verdana"/>
                      </a:endParaRPr>
                    </a:p>
                    <a:p>
                      <a:pPr marL="91440">
                        <a:lnSpc>
                          <a:spcPct val="100000"/>
                        </a:lnSpc>
                      </a:pPr>
                      <a:r>
                        <a:rPr sz="2000" spc="-10" dirty="0">
                          <a:latin typeface="Verdana"/>
                          <a:cs typeface="Verdana"/>
                        </a:rPr>
                        <a:t>değişikliği,</a:t>
                      </a:r>
                      <a:r>
                        <a:rPr sz="2000" spc="50" dirty="0">
                          <a:latin typeface="Verdana"/>
                          <a:cs typeface="Verdana"/>
                        </a:rPr>
                        <a:t> </a:t>
                      </a:r>
                      <a:r>
                        <a:rPr sz="2000" dirty="0">
                          <a:latin typeface="Verdana"/>
                          <a:cs typeface="Verdana"/>
                        </a:rPr>
                        <a:t>öksürük,</a:t>
                      </a:r>
                      <a:r>
                        <a:rPr sz="2000" spc="-25" dirty="0">
                          <a:latin typeface="Verdana"/>
                          <a:cs typeface="Verdana"/>
                        </a:rPr>
                        <a:t> </a:t>
                      </a:r>
                      <a:r>
                        <a:rPr sz="2000" spc="-5" dirty="0">
                          <a:latin typeface="Verdana"/>
                          <a:cs typeface="Verdana"/>
                        </a:rPr>
                        <a:t>konjonktivit</a:t>
                      </a:r>
                      <a:r>
                        <a:rPr sz="2000" spc="10" dirty="0">
                          <a:latin typeface="Verdana"/>
                          <a:cs typeface="Verdana"/>
                        </a:rPr>
                        <a:t> </a:t>
                      </a:r>
                      <a:r>
                        <a:rPr sz="2000" spc="-5" dirty="0">
                          <a:latin typeface="Verdana"/>
                          <a:cs typeface="Verdana"/>
                        </a:rPr>
                        <a:t>bulunmaması</a:t>
                      </a:r>
                      <a:endParaRPr sz="2000">
                        <a:latin typeface="Verdana"/>
                        <a:cs typeface="Verdana"/>
                      </a:endParaRPr>
                    </a:p>
                  </a:txBody>
                  <a:tcPr marL="0" marR="0" marT="438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1F4"/>
                    </a:solidFill>
                  </a:tcPr>
                </a:tc>
                <a:tc>
                  <a:txBody>
                    <a:bodyPr/>
                    <a:lstStyle/>
                    <a:p>
                      <a:pPr marL="92075">
                        <a:lnSpc>
                          <a:spcPct val="100000"/>
                        </a:lnSpc>
                        <a:spcBef>
                          <a:spcPts val="345"/>
                        </a:spcBef>
                      </a:pPr>
                      <a:r>
                        <a:rPr sz="2000" dirty="0">
                          <a:latin typeface="Verdana"/>
                          <a:cs typeface="Verdana"/>
                        </a:rPr>
                        <a:t>1</a:t>
                      </a:r>
                      <a:r>
                        <a:rPr sz="2000" spc="-45" dirty="0">
                          <a:latin typeface="Verdana"/>
                          <a:cs typeface="Verdana"/>
                        </a:rPr>
                        <a:t> </a:t>
                      </a:r>
                      <a:r>
                        <a:rPr sz="2000" spc="-5" dirty="0">
                          <a:latin typeface="Verdana"/>
                          <a:cs typeface="Verdana"/>
                        </a:rPr>
                        <a:t>puan</a:t>
                      </a:r>
                      <a:endParaRPr sz="2000">
                        <a:latin typeface="Verdana"/>
                        <a:cs typeface="Verdana"/>
                      </a:endParaRPr>
                    </a:p>
                  </a:txBody>
                  <a:tcPr marL="0" marR="0" marT="438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1F4"/>
                    </a:solidFill>
                  </a:tcPr>
                </a:tc>
                <a:extLst>
                  <a:ext uri="{0D108BD9-81ED-4DB2-BD59-A6C34878D82A}">
                    <a16:rowId xmlns:a16="http://schemas.microsoft.com/office/drawing/2014/main" val="10004"/>
                  </a:ext>
                </a:extLst>
              </a:tr>
              <a:tr h="396239">
                <a:tc>
                  <a:txBody>
                    <a:bodyPr/>
                    <a:lstStyle/>
                    <a:p>
                      <a:pPr marL="91440">
                        <a:lnSpc>
                          <a:spcPct val="100000"/>
                        </a:lnSpc>
                        <a:spcBef>
                          <a:spcPts val="350"/>
                        </a:spcBef>
                      </a:pPr>
                      <a:r>
                        <a:rPr sz="2000" spc="-45" dirty="0">
                          <a:latin typeface="Verdana"/>
                          <a:cs typeface="Verdana"/>
                        </a:rPr>
                        <a:t>Yaş</a:t>
                      </a:r>
                      <a:endParaRPr sz="2000">
                        <a:latin typeface="Verdana"/>
                        <a:cs typeface="Verdana"/>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3E9"/>
                    </a:solidFill>
                  </a:tcPr>
                </a:tc>
                <a:tc>
                  <a:txBody>
                    <a:bodyPr/>
                    <a:lstStyle/>
                    <a:p>
                      <a:pPr>
                        <a:lnSpc>
                          <a:spcPct val="100000"/>
                        </a:lnSpc>
                      </a:pPr>
                      <a:endParaRPr sz="2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3E9"/>
                    </a:solidFill>
                  </a:tcPr>
                </a:tc>
                <a:extLst>
                  <a:ext uri="{0D108BD9-81ED-4DB2-BD59-A6C34878D82A}">
                    <a16:rowId xmlns:a16="http://schemas.microsoft.com/office/drawing/2014/main" val="10005"/>
                  </a:ext>
                </a:extLst>
              </a:tr>
              <a:tr h="396240">
                <a:tc>
                  <a:txBody>
                    <a:bodyPr/>
                    <a:lstStyle/>
                    <a:p>
                      <a:pPr marL="803275">
                        <a:lnSpc>
                          <a:spcPct val="100000"/>
                        </a:lnSpc>
                        <a:spcBef>
                          <a:spcPts val="350"/>
                        </a:spcBef>
                      </a:pPr>
                      <a:r>
                        <a:rPr sz="2000" spc="-5" dirty="0">
                          <a:latin typeface="Verdana"/>
                          <a:cs typeface="Verdana"/>
                        </a:rPr>
                        <a:t>3-14</a:t>
                      </a:r>
                      <a:endParaRPr sz="2000">
                        <a:latin typeface="Verdana"/>
                        <a:cs typeface="Verdana"/>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1F4"/>
                    </a:solidFill>
                  </a:tcPr>
                </a:tc>
                <a:tc>
                  <a:txBody>
                    <a:bodyPr/>
                    <a:lstStyle/>
                    <a:p>
                      <a:pPr marL="92075">
                        <a:lnSpc>
                          <a:spcPct val="100000"/>
                        </a:lnSpc>
                        <a:spcBef>
                          <a:spcPts val="350"/>
                        </a:spcBef>
                      </a:pPr>
                      <a:r>
                        <a:rPr sz="2000" dirty="0">
                          <a:latin typeface="Verdana"/>
                          <a:cs typeface="Verdana"/>
                        </a:rPr>
                        <a:t>1</a:t>
                      </a:r>
                      <a:r>
                        <a:rPr sz="2000" spc="-45" dirty="0">
                          <a:latin typeface="Verdana"/>
                          <a:cs typeface="Verdana"/>
                        </a:rPr>
                        <a:t> </a:t>
                      </a:r>
                      <a:r>
                        <a:rPr sz="2000" spc="-5" dirty="0">
                          <a:latin typeface="Verdana"/>
                          <a:cs typeface="Verdana"/>
                        </a:rPr>
                        <a:t>puan</a:t>
                      </a:r>
                      <a:endParaRPr sz="2000">
                        <a:latin typeface="Verdana"/>
                        <a:cs typeface="Verdana"/>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1F4"/>
                    </a:solidFill>
                  </a:tcPr>
                </a:tc>
                <a:extLst>
                  <a:ext uri="{0D108BD9-81ED-4DB2-BD59-A6C34878D82A}">
                    <a16:rowId xmlns:a16="http://schemas.microsoft.com/office/drawing/2014/main" val="10006"/>
                  </a:ext>
                </a:extLst>
              </a:tr>
              <a:tr h="396239">
                <a:tc>
                  <a:txBody>
                    <a:bodyPr/>
                    <a:lstStyle/>
                    <a:p>
                      <a:pPr marL="803275">
                        <a:lnSpc>
                          <a:spcPct val="100000"/>
                        </a:lnSpc>
                        <a:spcBef>
                          <a:spcPts val="350"/>
                        </a:spcBef>
                      </a:pPr>
                      <a:r>
                        <a:rPr sz="2000" dirty="0">
                          <a:latin typeface="Verdana"/>
                          <a:cs typeface="Verdana"/>
                        </a:rPr>
                        <a:t>45</a:t>
                      </a:r>
                      <a:r>
                        <a:rPr sz="2000" spc="-60" dirty="0">
                          <a:latin typeface="Verdana"/>
                          <a:cs typeface="Verdana"/>
                        </a:rPr>
                        <a:t> </a:t>
                      </a:r>
                      <a:r>
                        <a:rPr sz="2000" dirty="0">
                          <a:latin typeface="Verdana"/>
                          <a:cs typeface="Verdana"/>
                        </a:rPr>
                        <a:t>üstü</a:t>
                      </a:r>
                      <a:endParaRPr sz="2000">
                        <a:latin typeface="Verdana"/>
                        <a:cs typeface="Verdana"/>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3E9"/>
                    </a:solidFill>
                  </a:tcPr>
                </a:tc>
                <a:tc>
                  <a:txBody>
                    <a:bodyPr/>
                    <a:lstStyle/>
                    <a:p>
                      <a:pPr marL="92075">
                        <a:lnSpc>
                          <a:spcPct val="100000"/>
                        </a:lnSpc>
                        <a:spcBef>
                          <a:spcPts val="350"/>
                        </a:spcBef>
                      </a:pPr>
                      <a:r>
                        <a:rPr sz="2000" dirty="0">
                          <a:latin typeface="Verdana"/>
                          <a:cs typeface="Verdana"/>
                        </a:rPr>
                        <a:t>-1</a:t>
                      </a:r>
                      <a:r>
                        <a:rPr sz="2000" spc="-45" dirty="0">
                          <a:latin typeface="Verdana"/>
                          <a:cs typeface="Verdana"/>
                        </a:rPr>
                        <a:t> </a:t>
                      </a:r>
                      <a:r>
                        <a:rPr sz="2000" spc="-5" dirty="0">
                          <a:latin typeface="Verdana"/>
                          <a:cs typeface="Verdana"/>
                        </a:rPr>
                        <a:t>puan</a:t>
                      </a:r>
                      <a:endParaRPr sz="2000">
                        <a:latin typeface="Verdana"/>
                        <a:cs typeface="Verdana"/>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3E9"/>
                    </a:solidFill>
                  </a:tcPr>
                </a:tc>
                <a:extLst>
                  <a:ext uri="{0D108BD9-81ED-4DB2-BD59-A6C34878D82A}">
                    <a16:rowId xmlns:a16="http://schemas.microsoft.com/office/drawing/2014/main" val="10007"/>
                  </a:ext>
                </a:extLst>
              </a:tr>
            </a:tbl>
          </a:graphicData>
        </a:graphic>
      </p:graphicFrame>
      <p:sp>
        <p:nvSpPr>
          <p:cNvPr id="4" name="object 4"/>
          <p:cNvSpPr txBox="1"/>
          <p:nvPr/>
        </p:nvSpPr>
        <p:spPr>
          <a:xfrm>
            <a:off x="4422776" y="5441391"/>
            <a:ext cx="5266055" cy="636270"/>
          </a:xfrm>
          <a:prstGeom prst="rect">
            <a:avLst/>
          </a:prstGeom>
        </p:spPr>
        <p:txBody>
          <a:bodyPr vert="horz" wrap="square" lIns="0" tIns="13335" rIns="0" bIns="0" rtlCol="0">
            <a:spAutoFit/>
          </a:bodyPr>
          <a:lstStyle/>
          <a:p>
            <a:pPr marL="12700">
              <a:spcBef>
                <a:spcPts val="105"/>
              </a:spcBef>
            </a:pPr>
            <a:r>
              <a:rPr sz="2000" spc="-5" dirty="0">
                <a:latin typeface="Verdana"/>
                <a:cs typeface="Verdana"/>
              </a:rPr>
              <a:t>Boğaz kültürü</a:t>
            </a:r>
            <a:r>
              <a:rPr sz="2000" spc="-40" dirty="0">
                <a:latin typeface="Verdana"/>
                <a:cs typeface="Verdana"/>
              </a:rPr>
              <a:t> </a:t>
            </a:r>
            <a:r>
              <a:rPr sz="2000" spc="-10" dirty="0">
                <a:latin typeface="Verdana"/>
                <a:cs typeface="Verdana"/>
              </a:rPr>
              <a:t>ile</a:t>
            </a:r>
            <a:r>
              <a:rPr sz="2000" spc="5" dirty="0">
                <a:latin typeface="Verdana"/>
                <a:cs typeface="Verdana"/>
              </a:rPr>
              <a:t> </a:t>
            </a:r>
            <a:r>
              <a:rPr sz="2000" spc="-5" dirty="0">
                <a:latin typeface="Verdana"/>
                <a:cs typeface="Verdana"/>
              </a:rPr>
              <a:t>karşılaştırıldığında</a:t>
            </a:r>
            <a:r>
              <a:rPr sz="2000" spc="25" dirty="0">
                <a:latin typeface="Verdana"/>
                <a:cs typeface="Verdana"/>
              </a:rPr>
              <a:t> </a:t>
            </a:r>
            <a:r>
              <a:rPr sz="2000" dirty="0">
                <a:latin typeface="Verdana"/>
                <a:cs typeface="Verdana"/>
              </a:rPr>
              <a:t>%75</a:t>
            </a:r>
            <a:endParaRPr sz="2000">
              <a:latin typeface="Verdana"/>
              <a:cs typeface="Verdana"/>
            </a:endParaRPr>
          </a:p>
          <a:p>
            <a:pPr marL="12700"/>
            <a:r>
              <a:rPr sz="2000" spc="-5" dirty="0">
                <a:latin typeface="Verdana"/>
                <a:cs typeface="Verdana"/>
              </a:rPr>
              <a:t>sensitivite,</a:t>
            </a:r>
            <a:r>
              <a:rPr sz="2000" spc="-30" dirty="0">
                <a:latin typeface="Verdana"/>
                <a:cs typeface="Verdana"/>
              </a:rPr>
              <a:t> </a:t>
            </a:r>
            <a:r>
              <a:rPr sz="2000" spc="-5" dirty="0">
                <a:latin typeface="Verdana"/>
                <a:cs typeface="Verdana"/>
              </a:rPr>
              <a:t>%75 spesifite</a:t>
            </a:r>
            <a:endParaRPr sz="2000">
              <a:latin typeface="Verdana"/>
              <a:cs typeface="Verdan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000" y="0"/>
            <a:ext cx="9144000" cy="6858000"/>
          </a:xfrm>
          <a:prstGeom prst="rect">
            <a:avLst/>
          </a:prstGeom>
        </p:spPr>
      </p:pic>
      <p:grpSp>
        <p:nvGrpSpPr>
          <p:cNvPr id="3" name="object 3"/>
          <p:cNvGrpSpPr/>
          <p:nvPr/>
        </p:nvGrpSpPr>
        <p:grpSpPr>
          <a:xfrm>
            <a:off x="2133601" y="1562163"/>
            <a:ext cx="7958455" cy="114300"/>
            <a:chOff x="609600" y="1562163"/>
            <a:chExt cx="7958455" cy="114300"/>
          </a:xfrm>
        </p:grpSpPr>
        <p:sp>
          <p:nvSpPr>
            <p:cNvPr id="4" name="object 4"/>
            <p:cNvSpPr/>
            <p:nvPr/>
          </p:nvSpPr>
          <p:spPr>
            <a:xfrm>
              <a:off x="609600" y="1566862"/>
              <a:ext cx="4655820" cy="109855"/>
            </a:xfrm>
            <a:custGeom>
              <a:avLst/>
              <a:gdLst/>
              <a:ahLst/>
              <a:cxnLst/>
              <a:rect l="l" t="t" r="r" b="b"/>
              <a:pathLst>
                <a:path w="4655820" h="109855">
                  <a:moveTo>
                    <a:pt x="4655566" y="0"/>
                  </a:moveTo>
                  <a:lnTo>
                    <a:pt x="0" y="0"/>
                  </a:lnTo>
                  <a:lnTo>
                    <a:pt x="0" y="109537"/>
                  </a:lnTo>
                  <a:lnTo>
                    <a:pt x="4655566" y="109537"/>
                  </a:lnTo>
                  <a:lnTo>
                    <a:pt x="4655566" y="0"/>
                  </a:lnTo>
                  <a:close/>
                </a:path>
              </a:pathLst>
            </a:custGeom>
            <a:solidFill>
              <a:srgbClr val="CC0000"/>
            </a:solidFill>
          </p:spPr>
          <p:txBody>
            <a:bodyPr wrap="square" lIns="0" tIns="0" rIns="0" bIns="0" rtlCol="0"/>
            <a:lstStyle/>
            <a:p>
              <a:endParaRPr/>
            </a:p>
          </p:txBody>
        </p:sp>
        <p:sp>
          <p:nvSpPr>
            <p:cNvPr id="5" name="object 5"/>
            <p:cNvSpPr/>
            <p:nvPr/>
          </p:nvSpPr>
          <p:spPr>
            <a:xfrm>
              <a:off x="609600" y="1566925"/>
              <a:ext cx="7958455" cy="0"/>
            </a:xfrm>
            <a:custGeom>
              <a:avLst/>
              <a:gdLst/>
              <a:ahLst/>
              <a:cxnLst/>
              <a:rect l="l" t="t" r="r" b="b"/>
              <a:pathLst>
                <a:path w="7958455">
                  <a:moveTo>
                    <a:pt x="0" y="0"/>
                  </a:moveTo>
                  <a:lnTo>
                    <a:pt x="7958201" y="0"/>
                  </a:lnTo>
                </a:path>
              </a:pathLst>
            </a:custGeom>
            <a:ln w="9525">
              <a:solidFill>
                <a:srgbClr val="CC0000"/>
              </a:solidFill>
            </a:ln>
          </p:spPr>
          <p:txBody>
            <a:bodyPr wrap="square" lIns="0" tIns="0" rIns="0" bIns="0" rtlCol="0"/>
            <a:lstStyle/>
            <a:p>
              <a:endParaRPr/>
            </a:p>
          </p:txBody>
        </p:sp>
      </p:grpSp>
      <p:sp>
        <p:nvSpPr>
          <p:cNvPr id="6" name="object 6"/>
          <p:cNvSpPr txBox="1">
            <a:spLocks noGrp="1"/>
          </p:cNvSpPr>
          <p:nvPr>
            <p:ph type="title"/>
          </p:nvPr>
        </p:nvSpPr>
        <p:spPr>
          <a:xfrm>
            <a:off x="2177592" y="878789"/>
            <a:ext cx="5552440" cy="605790"/>
          </a:xfrm>
          <a:prstGeom prst="rect">
            <a:avLst/>
          </a:prstGeom>
        </p:spPr>
        <p:txBody>
          <a:bodyPr vert="horz" wrap="square" lIns="0" tIns="13335" rIns="0" bIns="0" rtlCol="0" anchor="ctr">
            <a:spAutoFit/>
          </a:bodyPr>
          <a:lstStyle/>
          <a:p>
            <a:pPr marL="12700">
              <a:lnSpc>
                <a:spcPct val="100000"/>
              </a:lnSpc>
              <a:spcBef>
                <a:spcPts val="105"/>
              </a:spcBef>
            </a:pPr>
            <a:r>
              <a:rPr sz="3800" spc="-5" dirty="0">
                <a:latin typeface="Verdana"/>
                <a:cs typeface="Verdana"/>
              </a:rPr>
              <a:t>Tanı</a:t>
            </a:r>
            <a:r>
              <a:rPr sz="3800" spc="-20" dirty="0">
                <a:latin typeface="Verdana"/>
                <a:cs typeface="Verdana"/>
              </a:rPr>
              <a:t> </a:t>
            </a:r>
            <a:r>
              <a:rPr sz="3800" dirty="0">
                <a:latin typeface="Verdana"/>
                <a:cs typeface="Verdana"/>
              </a:rPr>
              <a:t>–</a:t>
            </a:r>
            <a:r>
              <a:rPr sz="3800" spc="-5" dirty="0">
                <a:latin typeface="Verdana"/>
                <a:cs typeface="Verdana"/>
              </a:rPr>
              <a:t> Centor</a:t>
            </a:r>
            <a:r>
              <a:rPr sz="3800" spc="-20" dirty="0">
                <a:latin typeface="Verdana"/>
                <a:cs typeface="Verdana"/>
              </a:rPr>
              <a:t> </a:t>
            </a:r>
            <a:r>
              <a:rPr sz="3800" spc="-5" dirty="0">
                <a:latin typeface="Verdana"/>
                <a:cs typeface="Verdana"/>
              </a:rPr>
              <a:t>kriterleri</a:t>
            </a:r>
            <a:endParaRPr sz="3800">
              <a:latin typeface="Verdana"/>
              <a:cs typeface="Verdana"/>
            </a:endParaRPr>
          </a:p>
        </p:txBody>
      </p:sp>
      <p:graphicFrame>
        <p:nvGraphicFramePr>
          <p:cNvPr id="7" name="object 7"/>
          <p:cNvGraphicFramePr>
            <a:graphicFrameLocks noGrp="1"/>
          </p:cNvGraphicFramePr>
          <p:nvPr/>
        </p:nvGraphicFramePr>
        <p:xfrm>
          <a:off x="2084388" y="1746251"/>
          <a:ext cx="8002267" cy="4480495"/>
        </p:xfrm>
        <a:graphic>
          <a:graphicData uri="http://schemas.openxmlformats.org/drawingml/2006/table">
            <a:tbl>
              <a:tblPr firstRow="1" bandRow="1">
                <a:tableStyleId>{2D5ABB26-0587-4C30-8999-92F81FD0307C}</a:tableStyleId>
              </a:tblPr>
              <a:tblGrid>
                <a:gridCol w="1033780">
                  <a:extLst>
                    <a:ext uri="{9D8B030D-6E8A-4147-A177-3AD203B41FA5}">
                      <a16:colId xmlns:a16="http://schemas.microsoft.com/office/drawing/2014/main" val="20000"/>
                    </a:ext>
                  </a:extLst>
                </a:gridCol>
                <a:gridCol w="473709">
                  <a:extLst>
                    <a:ext uri="{9D8B030D-6E8A-4147-A177-3AD203B41FA5}">
                      <a16:colId xmlns:a16="http://schemas.microsoft.com/office/drawing/2014/main" val="20001"/>
                    </a:ext>
                  </a:extLst>
                </a:gridCol>
                <a:gridCol w="1203324">
                  <a:extLst>
                    <a:ext uri="{9D8B030D-6E8A-4147-A177-3AD203B41FA5}">
                      <a16:colId xmlns:a16="http://schemas.microsoft.com/office/drawing/2014/main" val="20002"/>
                    </a:ext>
                  </a:extLst>
                </a:gridCol>
                <a:gridCol w="5291454">
                  <a:extLst>
                    <a:ext uri="{9D8B030D-6E8A-4147-A177-3AD203B41FA5}">
                      <a16:colId xmlns:a16="http://schemas.microsoft.com/office/drawing/2014/main" val="20003"/>
                    </a:ext>
                  </a:extLst>
                </a:gridCol>
              </a:tblGrid>
              <a:tr h="822960">
                <a:tc>
                  <a:txBody>
                    <a:bodyPr/>
                    <a:lstStyle/>
                    <a:p>
                      <a:pPr marL="91440">
                        <a:lnSpc>
                          <a:spcPct val="100000"/>
                        </a:lnSpc>
                        <a:spcBef>
                          <a:spcPts val="350"/>
                        </a:spcBef>
                      </a:pPr>
                      <a:r>
                        <a:rPr sz="2400" b="1" spc="-5" dirty="0">
                          <a:solidFill>
                            <a:srgbClr val="FFFFFF"/>
                          </a:solidFill>
                          <a:latin typeface="Verdana"/>
                          <a:cs typeface="Verdana"/>
                        </a:rPr>
                        <a:t>Skor</a:t>
                      </a:r>
                      <a:endParaRPr sz="2400">
                        <a:latin typeface="Verdana"/>
                        <a:cs typeface="Verdana"/>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2B1C1"/>
                    </a:solidFill>
                  </a:tcPr>
                </a:tc>
                <a:tc gridSpan="2">
                  <a:txBody>
                    <a:bodyPr/>
                    <a:lstStyle/>
                    <a:p>
                      <a:pPr marL="91440">
                        <a:lnSpc>
                          <a:spcPct val="100000"/>
                        </a:lnSpc>
                        <a:spcBef>
                          <a:spcPts val="350"/>
                        </a:spcBef>
                      </a:pPr>
                      <a:r>
                        <a:rPr sz="2400" b="1" spc="-10" dirty="0">
                          <a:solidFill>
                            <a:srgbClr val="FFFFFF"/>
                          </a:solidFill>
                          <a:latin typeface="Verdana"/>
                          <a:cs typeface="Verdana"/>
                        </a:rPr>
                        <a:t>AGBHS</a:t>
                      </a:r>
                      <a:endParaRPr sz="2400">
                        <a:latin typeface="Verdana"/>
                        <a:cs typeface="Verdana"/>
                      </a:endParaRPr>
                    </a:p>
                    <a:p>
                      <a:pPr marL="91440">
                        <a:lnSpc>
                          <a:spcPct val="100000"/>
                        </a:lnSpc>
                      </a:pPr>
                      <a:r>
                        <a:rPr sz="2400" b="1" spc="-10" dirty="0">
                          <a:solidFill>
                            <a:srgbClr val="FFFFFF"/>
                          </a:solidFill>
                          <a:latin typeface="Verdana"/>
                          <a:cs typeface="Verdana"/>
                        </a:rPr>
                        <a:t>riski</a:t>
                      </a:r>
                      <a:endParaRPr sz="2400">
                        <a:latin typeface="Verdana"/>
                        <a:cs typeface="Verdana"/>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2B1C1"/>
                    </a:solidFill>
                  </a:tcPr>
                </a:tc>
                <a:tc hMerge="1">
                  <a:txBody>
                    <a:bodyPr/>
                    <a:lstStyle/>
                    <a:p>
                      <a:endParaRPr/>
                    </a:p>
                  </a:txBody>
                  <a:tcPr marL="0" marR="0" marT="0" marB="0"/>
                </a:tc>
                <a:tc>
                  <a:txBody>
                    <a:bodyPr/>
                    <a:lstStyle/>
                    <a:p>
                      <a:pPr marL="92075">
                        <a:lnSpc>
                          <a:spcPct val="100000"/>
                        </a:lnSpc>
                        <a:spcBef>
                          <a:spcPts val="350"/>
                        </a:spcBef>
                      </a:pPr>
                      <a:r>
                        <a:rPr sz="2400" b="1" dirty="0">
                          <a:solidFill>
                            <a:srgbClr val="FFFFFF"/>
                          </a:solidFill>
                          <a:latin typeface="Verdana"/>
                          <a:cs typeface="Verdana"/>
                        </a:rPr>
                        <a:t>Yaklaşım</a:t>
                      </a:r>
                      <a:endParaRPr sz="2400">
                        <a:latin typeface="Verdana"/>
                        <a:cs typeface="Verdana"/>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2B1C1"/>
                    </a:solidFill>
                  </a:tcPr>
                </a:tc>
                <a:extLst>
                  <a:ext uri="{0D108BD9-81ED-4DB2-BD59-A6C34878D82A}">
                    <a16:rowId xmlns:a16="http://schemas.microsoft.com/office/drawing/2014/main" val="10000"/>
                  </a:ext>
                </a:extLst>
              </a:tr>
              <a:tr h="457200">
                <a:tc>
                  <a:txBody>
                    <a:bodyPr/>
                    <a:lstStyle/>
                    <a:p>
                      <a:pPr marL="91440">
                        <a:lnSpc>
                          <a:spcPct val="100000"/>
                        </a:lnSpc>
                        <a:spcBef>
                          <a:spcPts val="350"/>
                        </a:spcBef>
                      </a:pPr>
                      <a:r>
                        <a:rPr sz="2400" dirty="0">
                          <a:latin typeface="Verdana"/>
                          <a:cs typeface="Verdana"/>
                        </a:rPr>
                        <a:t>0</a:t>
                      </a:r>
                      <a:endParaRPr sz="2400">
                        <a:latin typeface="Verdana"/>
                        <a:cs typeface="Verdana"/>
                      </a:endParaRPr>
                    </a:p>
                  </a:txBody>
                  <a:tcPr marL="0" marR="0" marT="4445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FE3E9"/>
                    </a:solidFill>
                  </a:tcPr>
                </a:tc>
                <a:tc>
                  <a:txBody>
                    <a:bodyPr/>
                    <a:lstStyle/>
                    <a:p>
                      <a:pPr marL="37465" algn="ctr">
                        <a:lnSpc>
                          <a:spcPct val="100000"/>
                        </a:lnSpc>
                        <a:spcBef>
                          <a:spcPts val="350"/>
                        </a:spcBef>
                      </a:pPr>
                      <a:r>
                        <a:rPr sz="2400" dirty="0">
                          <a:latin typeface="Verdana"/>
                          <a:cs typeface="Verdana"/>
                        </a:rPr>
                        <a:t>%</a:t>
                      </a:r>
                      <a:endParaRPr sz="2400">
                        <a:latin typeface="Verdana"/>
                        <a:cs typeface="Verdana"/>
                      </a:endParaRPr>
                    </a:p>
                  </a:txBody>
                  <a:tcPr marL="0" marR="0" marT="44450" marB="0">
                    <a:lnL w="12700">
                      <a:solidFill>
                        <a:srgbClr val="FFFFFF"/>
                      </a:solidFill>
                      <a:prstDash val="solid"/>
                    </a:lnL>
                    <a:lnT w="38100">
                      <a:solidFill>
                        <a:srgbClr val="FFFFFF"/>
                      </a:solidFill>
                      <a:prstDash val="solid"/>
                    </a:lnT>
                    <a:lnB w="12700">
                      <a:solidFill>
                        <a:srgbClr val="FFFFFF"/>
                      </a:solidFill>
                      <a:prstDash val="solid"/>
                    </a:lnB>
                    <a:solidFill>
                      <a:srgbClr val="DFE3E9"/>
                    </a:solidFill>
                  </a:tcPr>
                </a:tc>
                <a:tc>
                  <a:txBody>
                    <a:bodyPr/>
                    <a:lstStyle/>
                    <a:p>
                      <a:pPr marL="53340">
                        <a:lnSpc>
                          <a:spcPct val="100000"/>
                        </a:lnSpc>
                        <a:spcBef>
                          <a:spcPts val="350"/>
                        </a:spcBef>
                      </a:pPr>
                      <a:r>
                        <a:rPr sz="2400" dirty="0">
                          <a:latin typeface="Verdana"/>
                          <a:cs typeface="Verdana"/>
                        </a:rPr>
                        <a:t>1-2.5</a:t>
                      </a:r>
                      <a:endParaRPr sz="2400">
                        <a:latin typeface="Verdana"/>
                        <a:cs typeface="Verdana"/>
                      </a:endParaRPr>
                    </a:p>
                  </a:txBody>
                  <a:tcPr marL="0" marR="0" marT="44450" marB="0">
                    <a:lnR w="12700">
                      <a:solidFill>
                        <a:srgbClr val="FFFFFF"/>
                      </a:solidFill>
                      <a:prstDash val="solid"/>
                    </a:lnR>
                    <a:lnT w="38100">
                      <a:solidFill>
                        <a:srgbClr val="FFFFFF"/>
                      </a:solidFill>
                      <a:prstDash val="solid"/>
                    </a:lnT>
                    <a:lnB w="12700">
                      <a:solidFill>
                        <a:srgbClr val="FFFFFF"/>
                      </a:solidFill>
                      <a:prstDash val="solid"/>
                    </a:lnB>
                    <a:solidFill>
                      <a:srgbClr val="DFE3E9"/>
                    </a:solidFill>
                  </a:tcPr>
                </a:tc>
                <a:tc rowSpan="2">
                  <a:txBody>
                    <a:bodyPr/>
                    <a:lstStyle/>
                    <a:p>
                      <a:pPr marL="92075">
                        <a:lnSpc>
                          <a:spcPct val="100000"/>
                        </a:lnSpc>
                        <a:spcBef>
                          <a:spcPts val="350"/>
                        </a:spcBef>
                      </a:pPr>
                      <a:r>
                        <a:rPr sz="2400" spc="-5" dirty="0">
                          <a:latin typeface="Verdana"/>
                          <a:cs typeface="Verdana"/>
                        </a:rPr>
                        <a:t>Semptomatik</a:t>
                      </a:r>
                      <a:r>
                        <a:rPr sz="2400" spc="-15" dirty="0">
                          <a:latin typeface="Verdana"/>
                          <a:cs typeface="Verdana"/>
                        </a:rPr>
                        <a:t> </a:t>
                      </a:r>
                      <a:r>
                        <a:rPr sz="2400" spc="-10" dirty="0">
                          <a:latin typeface="Verdana"/>
                          <a:cs typeface="Verdana"/>
                        </a:rPr>
                        <a:t>tedavi</a:t>
                      </a:r>
                      <a:endParaRPr sz="2400">
                        <a:latin typeface="Verdana"/>
                        <a:cs typeface="Verdana"/>
                      </a:endParaRPr>
                    </a:p>
                  </a:txBody>
                  <a:tcPr marL="0" marR="0" marT="4445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FE3E9"/>
                    </a:solidFill>
                  </a:tcPr>
                </a:tc>
                <a:extLst>
                  <a:ext uri="{0D108BD9-81ED-4DB2-BD59-A6C34878D82A}">
                    <a16:rowId xmlns:a16="http://schemas.microsoft.com/office/drawing/2014/main" val="10001"/>
                  </a:ext>
                </a:extLst>
              </a:tr>
              <a:tr h="457200">
                <a:tc>
                  <a:txBody>
                    <a:bodyPr/>
                    <a:lstStyle/>
                    <a:p>
                      <a:pPr marL="91440">
                        <a:lnSpc>
                          <a:spcPct val="100000"/>
                        </a:lnSpc>
                        <a:spcBef>
                          <a:spcPts val="355"/>
                        </a:spcBef>
                      </a:pPr>
                      <a:r>
                        <a:rPr sz="2400" dirty="0">
                          <a:latin typeface="Verdana"/>
                          <a:cs typeface="Verdana"/>
                        </a:rPr>
                        <a:t>1</a:t>
                      </a:r>
                      <a:endParaRPr sz="2400">
                        <a:latin typeface="Verdana"/>
                        <a:cs typeface="Verdana"/>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1F4"/>
                    </a:solidFill>
                  </a:tcPr>
                </a:tc>
                <a:tc>
                  <a:txBody>
                    <a:bodyPr/>
                    <a:lstStyle/>
                    <a:p>
                      <a:pPr marL="38100" algn="ctr">
                        <a:lnSpc>
                          <a:spcPct val="100000"/>
                        </a:lnSpc>
                        <a:spcBef>
                          <a:spcPts val="355"/>
                        </a:spcBef>
                      </a:pPr>
                      <a:r>
                        <a:rPr sz="2400" dirty="0">
                          <a:latin typeface="Verdana"/>
                          <a:cs typeface="Verdana"/>
                        </a:rPr>
                        <a:t>%</a:t>
                      </a:r>
                      <a:endParaRPr sz="2400">
                        <a:latin typeface="Verdana"/>
                        <a:cs typeface="Verdana"/>
                      </a:endParaRPr>
                    </a:p>
                  </a:txBody>
                  <a:tcPr marL="0" marR="0" marT="45085" marB="0">
                    <a:lnL w="12700">
                      <a:solidFill>
                        <a:srgbClr val="FFFFFF"/>
                      </a:solidFill>
                      <a:prstDash val="solid"/>
                    </a:lnL>
                    <a:lnT w="12700">
                      <a:solidFill>
                        <a:srgbClr val="FFFFFF"/>
                      </a:solidFill>
                      <a:prstDash val="solid"/>
                    </a:lnT>
                    <a:lnB w="12700">
                      <a:solidFill>
                        <a:srgbClr val="FFFFFF"/>
                      </a:solidFill>
                      <a:prstDash val="solid"/>
                    </a:lnB>
                    <a:solidFill>
                      <a:srgbClr val="EFF1F4"/>
                    </a:solidFill>
                  </a:tcPr>
                </a:tc>
                <a:tc>
                  <a:txBody>
                    <a:bodyPr/>
                    <a:lstStyle/>
                    <a:p>
                      <a:pPr marL="53340">
                        <a:lnSpc>
                          <a:spcPct val="100000"/>
                        </a:lnSpc>
                        <a:spcBef>
                          <a:spcPts val="355"/>
                        </a:spcBef>
                      </a:pPr>
                      <a:r>
                        <a:rPr sz="2400" spc="-5" dirty="0">
                          <a:latin typeface="Verdana"/>
                          <a:cs typeface="Verdana"/>
                        </a:rPr>
                        <a:t>5-10</a:t>
                      </a:r>
                      <a:endParaRPr sz="2400">
                        <a:latin typeface="Verdana"/>
                        <a:cs typeface="Verdana"/>
                      </a:endParaRPr>
                    </a:p>
                  </a:txBody>
                  <a:tcPr marL="0" marR="0" marT="45085" marB="0">
                    <a:lnR w="12700">
                      <a:solidFill>
                        <a:srgbClr val="FFFFFF"/>
                      </a:solidFill>
                      <a:prstDash val="solid"/>
                    </a:lnR>
                    <a:lnT w="12700">
                      <a:solidFill>
                        <a:srgbClr val="FFFFFF"/>
                      </a:solidFill>
                      <a:prstDash val="solid"/>
                    </a:lnT>
                    <a:lnB w="12700">
                      <a:solidFill>
                        <a:srgbClr val="FFFFFF"/>
                      </a:solidFill>
                      <a:prstDash val="solid"/>
                    </a:lnB>
                    <a:solidFill>
                      <a:srgbClr val="EFF1F4"/>
                    </a:solidFill>
                  </a:tcPr>
                </a:tc>
                <a:tc vMerge="1">
                  <a:txBody>
                    <a:bodyPr/>
                    <a:lstStyle/>
                    <a:p>
                      <a:endParaRPr/>
                    </a:p>
                  </a:txBody>
                  <a:tcPr marL="0" marR="0" marT="4445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FE3E9"/>
                    </a:solidFill>
                  </a:tcPr>
                </a:tc>
                <a:extLst>
                  <a:ext uri="{0D108BD9-81ED-4DB2-BD59-A6C34878D82A}">
                    <a16:rowId xmlns:a16="http://schemas.microsoft.com/office/drawing/2014/main" val="10002"/>
                  </a:ext>
                </a:extLst>
              </a:tr>
              <a:tr h="457200">
                <a:tc>
                  <a:txBody>
                    <a:bodyPr/>
                    <a:lstStyle/>
                    <a:p>
                      <a:pPr marL="91440">
                        <a:lnSpc>
                          <a:spcPct val="100000"/>
                        </a:lnSpc>
                        <a:spcBef>
                          <a:spcPts val="355"/>
                        </a:spcBef>
                      </a:pPr>
                      <a:r>
                        <a:rPr sz="2400" dirty="0">
                          <a:latin typeface="Verdana"/>
                          <a:cs typeface="Verdana"/>
                        </a:rPr>
                        <a:t>2</a:t>
                      </a:r>
                      <a:endParaRPr sz="2400">
                        <a:latin typeface="Verdana"/>
                        <a:cs typeface="Verdana"/>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3E9"/>
                    </a:solidFill>
                  </a:tcPr>
                </a:tc>
                <a:tc>
                  <a:txBody>
                    <a:bodyPr/>
                    <a:lstStyle/>
                    <a:p>
                      <a:pPr marL="37465" algn="ctr">
                        <a:lnSpc>
                          <a:spcPct val="100000"/>
                        </a:lnSpc>
                        <a:spcBef>
                          <a:spcPts val="355"/>
                        </a:spcBef>
                      </a:pPr>
                      <a:r>
                        <a:rPr sz="2400" dirty="0">
                          <a:latin typeface="Verdana"/>
                          <a:cs typeface="Verdana"/>
                        </a:rPr>
                        <a:t>%</a:t>
                      </a:r>
                      <a:endParaRPr sz="2400">
                        <a:latin typeface="Verdana"/>
                        <a:cs typeface="Verdana"/>
                      </a:endParaRPr>
                    </a:p>
                  </a:txBody>
                  <a:tcPr marL="0" marR="0" marT="45085" marB="0">
                    <a:lnL w="12700">
                      <a:solidFill>
                        <a:srgbClr val="FFFFFF"/>
                      </a:solidFill>
                      <a:prstDash val="solid"/>
                    </a:lnL>
                    <a:lnT w="12700">
                      <a:solidFill>
                        <a:srgbClr val="FFFFFF"/>
                      </a:solidFill>
                      <a:prstDash val="solid"/>
                    </a:lnT>
                    <a:lnB w="12700">
                      <a:solidFill>
                        <a:srgbClr val="FFFFFF"/>
                      </a:solidFill>
                      <a:prstDash val="solid"/>
                    </a:lnB>
                    <a:solidFill>
                      <a:srgbClr val="DFE3E9"/>
                    </a:solidFill>
                  </a:tcPr>
                </a:tc>
                <a:tc>
                  <a:txBody>
                    <a:bodyPr/>
                    <a:lstStyle/>
                    <a:p>
                      <a:pPr marL="53340">
                        <a:lnSpc>
                          <a:spcPct val="100000"/>
                        </a:lnSpc>
                        <a:spcBef>
                          <a:spcPts val="355"/>
                        </a:spcBef>
                      </a:pPr>
                      <a:r>
                        <a:rPr sz="2400" spc="-5" dirty="0">
                          <a:latin typeface="Verdana"/>
                          <a:cs typeface="Verdana"/>
                        </a:rPr>
                        <a:t>11-17</a:t>
                      </a:r>
                      <a:endParaRPr sz="2400">
                        <a:latin typeface="Verdana"/>
                        <a:cs typeface="Verdana"/>
                      </a:endParaRPr>
                    </a:p>
                  </a:txBody>
                  <a:tcPr marL="0" marR="0" marT="45085" marB="0">
                    <a:lnR w="12700">
                      <a:solidFill>
                        <a:srgbClr val="FFFFFF"/>
                      </a:solidFill>
                      <a:prstDash val="solid"/>
                    </a:lnR>
                    <a:lnT w="12700">
                      <a:solidFill>
                        <a:srgbClr val="FFFFFF"/>
                      </a:solidFill>
                      <a:prstDash val="solid"/>
                    </a:lnT>
                    <a:lnB w="12700">
                      <a:solidFill>
                        <a:srgbClr val="FFFFFF"/>
                      </a:solidFill>
                      <a:prstDash val="solid"/>
                    </a:lnB>
                    <a:solidFill>
                      <a:srgbClr val="DFE3E9"/>
                    </a:solidFill>
                  </a:tcPr>
                </a:tc>
                <a:tc rowSpan="2">
                  <a:txBody>
                    <a:bodyPr/>
                    <a:lstStyle/>
                    <a:p>
                      <a:pPr marL="92075" marR="350520">
                        <a:lnSpc>
                          <a:spcPct val="100000"/>
                        </a:lnSpc>
                        <a:spcBef>
                          <a:spcPts val="355"/>
                        </a:spcBef>
                      </a:pPr>
                      <a:r>
                        <a:rPr sz="2400" spc="-5" dirty="0">
                          <a:latin typeface="Verdana"/>
                          <a:cs typeface="Verdana"/>
                        </a:rPr>
                        <a:t>Boğaz</a:t>
                      </a:r>
                      <a:r>
                        <a:rPr sz="2400" dirty="0">
                          <a:latin typeface="Verdana"/>
                          <a:cs typeface="Verdana"/>
                        </a:rPr>
                        <a:t> kültürü</a:t>
                      </a:r>
                      <a:r>
                        <a:rPr sz="2400" spc="15" dirty="0">
                          <a:latin typeface="Verdana"/>
                          <a:cs typeface="Verdana"/>
                        </a:rPr>
                        <a:t> </a:t>
                      </a:r>
                      <a:r>
                        <a:rPr sz="2400" spc="-25" dirty="0">
                          <a:latin typeface="Verdana"/>
                          <a:cs typeface="Verdana"/>
                        </a:rPr>
                        <a:t>veya</a:t>
                      </a:r>
                      <a:r>
                        <a:rPr sz="2400" spc="-5" dirty="0">
                          <a:latin typeface="Verdana"/>
                          <a:cs typeface="Verdana"/>
                        </a:rPr>
                        <a:t> </a:t>
                      </a:r>
                      <a:r>
                        <a:rPr sz="2400" dirty="0">
                          <a:latin typeface="Verdana"/>
                          <a:cs typeface="Verdana"/>
                        </a:rPr>
                        <a:t>hızlı</a:t>
                      </a:r>
                      <a:r>
                        <a:rPr sz="2400" spc="5" dirty="0">
                          <a:latin typeface="Verdana"/>
                          <a:cs typeface="Verdana"/>
                        </a:rPr>
                        <a:t> </a:t>
                      </a:r>
                      <a:r>
                        <a:rPr sz="2400" dirty="0">
                          <a:latin typeface="Verdana"/>
                          <a:cs typeface="Verdana"/>
                        </a:rPr>
                        <a:t>antijen </a:t>
                      </a:r>
                      <a:r>
                        <a:rPr sz="2400" spc="-830" dirty="0">
                          <a:latin typeface="Verdana"/>
                          <a:cs typeface="Verdana"/>
                        </a:rPr>
                        <a:t> </a:t>
                      </a:r>
                      <a:r>
                        <a:rPr sz="2400" spc="-5" dirty="0">
                          <a:latin typeface="Verdana"/>
                          <a:cs typeface="Verdana"/>
                        </a:rPr>
                        <a:t>testi sonucuna</a:t>
                      </a:r>
                      <a:r>
                        <a:rPr sz="2400" spc="15" dirty="0">
                          <a:latin typeface="Verdana"/>
                          <a:cs typeface="Verdana"/>
                        </a:rPr>
                        <a:t> </a:t>
                      </a:r>
                      <a:r>
                        <a:rPr sz="2400" spc="-5" dirty="0">
                          <a:latin typeface="Verdana"/>
                          <a:cs typeface="Verdana"/>
                        </a:rPr>
                        <a:t>göre</a:t>
                      </a:r>
                      <a:r>
                        <a:rPr sz="2400" spc="5" dirty="0">
                          <a:latin typeface="Verdana"/>
                          <a:cs typeface="Verdana"/>
                        </a:rPr>
                        <a:t> </a:t>
                      </a:r>
                      <a:r>
                        <a:rPr sz="2400" spc="-5" dirty="0">
                          <a:latin typeface="Verdana"/>
                          <a:cs typeface="Verdana"/>
                        </a:rPr>
                        <a:t>antibiyotik </a:t>
                      </a:r>
                      <a:r>
                        <a:rPr sz="2400" dirty="0">
                          <a:latin typeface="Verdana"/>
                          <a:cs typeface="Verdana"/>
                        </a:rPr>
                        <a:t> </a:t>
                      </a:r>
                      <a:r>
                        <a:rPr sz="2400" spc="-10" dirty="0">
                          <a:latin typeface="Verdana"/>
                          <a:cs typeface="Verdana"/>
                        </a:rPr>
                        <a:t>tedavi</a:t>
                      </a:r>
                      <a:endParaRPr sz="2400">
                        <a:latin typeface="Verdana"/>
                        <a:cs typeface="Verdana"/>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3E9"/>
                    </a:solidFill>
                  </a:tcPr>
                </a:tc>
                <a:extLst>
                  <a:ext uri="{0D108BD9-81ED-4DB2-BD59-A6C34878D82A}">
                    <a16:rowId xmlns:a16="http://schemas.microsoft.com/office/drawing/2014/main" val="10003"/>
                  </a:ext>
                </a:extLst>
              </a:tr>
              <a:tr h="731519">
                <a:tc>
                  <a:txBody>
                    <a:bodyPr/>
                    <a:lstStyle/>
                    <a:p>
                      <a:pPr marL="91440">
                        <a:lnSpc>
                          <a:spcPct val="100000"/>
                        </a:lnSpc>
                        <a:spcBef>
                          <a:spcPts val="355"/>
                        </a:spcBef>
                      </a:pPr>
                      <a:r>
                        <a:rPr sz="2400" dirty="0">
                          <a:latin typeface="Verdana"/>
                          <a:cs typeface="Verdana"/>
                        </a:rPr>
                        <a:t>3</a:t>
                      </a:r>
                      <a:endParaRPr sz="2400">
                        <a:latin typeface="Verdana"/>
                        <a:cs typeface="Verdana"/>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1F4"/>
                    </a:solidFill>
                  </a:tcPr>
                </a:tc>
                <a:tc>
                  <a:txBody>
                    <a:bodyPr/>
                    <a:lstStyle/>
                    <a:p>
                      <a:pPr marL="37465" algn="ctr">
                        <a:lnSpc>
                          <a:spcPct val="100000"/>
                        </a:lnSpc>
                        <a:spcBef>
                          <a:spcPts val="355"/>
                        </a:spcBef>
                      </a:pPr>
                      <a:r>
                        <a:rPr sz="2400" dirty="0">
                          <a:latin typeface="Verdana"/>
                          <a:cs typeface="Verdana"/>
                        </a:rPr>
                        <a:t>%</a:t>
                      </a:r>
                      <a:endParaRPr sz="2400">
                        <a:latin typeface="Verdana"/>
                        <a:cs typeface="Verdana"/>
                      </a:endParaRPr>
                    </a:p>
                  </a:txBody>
                  <a:tcPr marL="0" marR="0" marT="45085" marB="0">
                    <a:lnL w="12700">
                      <a:solidFill>
                        <a:srgbClr val="FFFFFF"/>
                      </a:solidFill>
                      <a:prstDash val="solid"/>
                    </a:lnL>
                    <a:lnT w="12700">
                      <a:solidFill>
                        <a:srgbClr val="FFFFFF"/>
                      </a:solidFill>
                      <a:prstDash val="solid"/>
                    </a:lnT>
                    <a:lnB w="12700">
                      <a:solidFill>
                        <a:srgbClr val="FFFFFF"/>
                      </a:solidFill>
                      <a:prstDash val="solid"/>
                    </a:lnB>
                    <a:solidFill>
                      <a:srgbClr val="EFF1F4"/>
                    </a:solidFill>
                  </a:tcPr>
                </a:tc>
                <a:tc>
                  <a:txBody>
                    <a:bodyPr/>
                    <a:lstStyle/>
                    <a:p>
                      <a:pPr marL="53975">
                        <a:lnSpc>
                          <a:spcPct val="100000"/>
                        </a:lnSpc>
                        <a:spcBef>
                          <a:spcPts val="355"/>
                        </a:spcBef>
                      </a:pPr>
                      <a:r>
                        <a:rPr sz="2400" spc="-5" dirty="0">
                          <a:latin typeface="Verdana"/>
                          <a:cs typeface="Verdana"/>
                        </a:rPr>
                        <a:t>28-35</a:t>
                      </a:r>
                      <a:endParaRPr sz="2400">
                        <a:latin typeface="Verdana"/>
                        <a:cs typeface="Verdana"/>
                      </a:endParaRPr>
                    </a:p>
                  </a:txBody>
                  <a:tcPr marL="0" marR="0" marT="45085" marB="0">
                    <a:lnR w="12700">
                      <a:solidFill>
                        <a:srgbClr val="FFFFFF"/>
                      </a:solidFill>
                      <a:prstDash val="solid"/>
                    </a:lnR>
                    <a:lnT w="12700">
                      <a:solidFill>
                        <a:srgbClr val="FFFFFF"/>
                      </a:solidFill>
                      <a:prstDash val="solid"/>
                    </a:lnT>
                    <a:lnB w="12700">
                      <a:solidFill>
                        <a:srgbClr val="FFFFFF"/>
                      </a:solidFill>
                      <a:prstDash val="solid"/>
                    </a:lnB>
                    <a:solidFill>
                      <a:srgbClr val="EFF1F4"/>
                    </a:solidFill>
                  </a:tcPr>
                </a:tc>
                <a:tc vMerge="1">
                  <a:txBody>
                    <a:bodyPr/>
                    <a:lstStyle/>
                    <a:p>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3E9"/>
                    </a:solidFill>
                  </a:tcPr>
                </a:tc>
                <a:extLst>
                  <a:ext uri="{0D108BD9-81ED-4DB2-BD59-A6C34878D82A}">
                    <a16:rowId xmlns:a16="http://schemas.microsoft.com/office/drawing/2014/main" val="10004"/>
                  </a:ext>
                </a:extLst>
              </a:tr>
              <a:tr h="1554416">
                <a:tc>
                  <a:txBody>
                    <a:bodyPr/>
                    <a:lstStyle/>
                    <a:p>
                      <a:pPr marL="91440">
                        <a:lnSpc>
                          <a:spcPct val="100000"/>
                        </a:lnSpc>
                        <a:spcBef>
                          <a:spcPts val="355"/>
                        </a:spcBef>
                      </a:pPr>
                      <a:r>
                        <a:rPr sz="2400" dirty="0">
                          <a:latin typeface="Verdana"/>
                          <a:cs typeface="Verdana"/>
                        </a:rPr>
                        <a:t>4</a:t>
                      </a:r>
                      <a:endParaRPr sz="2400">
                        <a:latin typeface="Verdana"/>
                        <a:cs typeface="Verdana"/>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3E9"/>
                    </a:solidFill>
                  </a:tcPr>
                </a:tc>
                <a:tc>
                  <a:txBody>
                    <a:bodyPr/>
                    <a:lstStyle/>
                    <a:p>
                      <a:pPr marL="37465" algn="ctr">
                        <a:lnSpc>
                          <a:spcPct val="100000"/>
                        </a:lnSpc>
                        <a:spcBef>
                          <a:spcPts val="355"/>
                        </a:spcBef>
                      </a:pPr>
                      <a:r>
                        <a:rPr sz="2400" dirty="0">
                          <a:latin typeface="Verdana"/>
                          <a:cs typeface="Verdana"/>
                        </a:rPr>
                        <a:t>%</a:t>
                      </a:r>
                      <a:endParaRPr sz="2400">
                        <a:latin typeface="Verdana"/>
                        <a:cs typeface="Verdana"/>
                      </a:endParaRPr>
                    </a:p>
                  </a:txBody>
                  <a:tcPr marL="0" marR="0" marT="45085" marB="0">
                    <a:lnL w="12700">
                      <a:solidFill>
                        <a:srgbClr val="FFFFFF"/>
                      </a:solidFill>
                      <a:prstDash val="solid"/>
                    </a:lnL>
                    <a:lnT w="12700">
                      <a:solidFill>
                        <a:srgbClr val="FFFFFF"/>
                      </a:solidFill>
                      <a:prstDash val="solid"/>
                    </a:lnT>
                    <a:lnB w="12700">
                      <a:solidFill>
                        <a:srgbClr val="FFFFFF"/>
                      </a:solidFill>
                      <a:prstDash val="solid"/>
                    </a:lnB>
                    <a:solidFill>
                      <a:srgbClr val="DFE3E9"/>
                    </a:solidFill>
                  </a:tcPr>
                </a:tc>
                <a:tc>
                  <a:txBody>
                    <a:bodyPr/>
                    <a:lstStyle/>
                    <a:p>
                      <a:pPr marL="53340">
                        <a:lnSpc>
                          <a:spcPct val="100000"/>
                        </a:lnSpc>
                        <a:spcBef>
                          <a:spcPts val="355"/>
                        </a:spcBef>
                      </a:pPr>
                      <a:r>
                        <a:rPr sz="2400" spc="-5" dirty="0">
                          <a:latin typeface="Verdana"/>
                          <a:cs typeface="Verdana"/>
                        </a:rPr>
                        <a:t>51-53</a:t>
                      </a:r>
                      <a:endParaRPr sz="2400">
                        <a:latin typeface="Verdana"/>
                        <a:cs typeface="Verdana"/>
                      </a:endParaRPr>
                    </a:p>
                  </a:txBody>
                  <a:tcPr marL="0" marR="0" marT="45085" marB="0">
                    <a:lnR w="12700">
                      <a:solidFill>
                        <a:srgbClr val="FFFFFF"/>
                      </a:solidFill>
                      <a:prstDash val="solid"/>
                    </a:lnR>
                    <a:lnT w="12700">
                      <a:solidFill>
                        <a:srgbClr val="FFFFFF"/>
                      </a:solidFill>
                      <a:prstDash val="solid"/>
                    </a:lnT>
                    <a:lnB w="12700">
                      <a:solidFill>
                        <a:srgbClr val="FFFFFF"/>
                      </a:solidFill>
                      <a:prstDash val="solid"/>
                    </a:lnB>
                    <a:solidFill>
                      <a:srgbClr val="DFE3E9"/>
                    </a:solidFill>
                  </a:tcPr>
                </a:tc>
                <a:tc>
                  <a:txBody>
                    <a:bodyPr/>
                    <a:lstStyle/>
                    <a:p>
                      <a:pPr marL="92075">
                        <a:lnSpc>
                          <a:spcPct val="100000"/>
                        </a:lnSpc>
                        <a:spcBef>
                          <a:spcPts val="355"/>
                        </a:spcBef>
                      </a:pPr>
                      <a:r>
                        <a:rPr sz="2400" spc="-5" dirty="0">
                          <a:latin typeface="Verdana"/>
                          <a:cs typeface="Verdana"/>
                        </a:rPr>
                        <a:t>Ampirik</a:t>
                      </a:r>
                      <a:r>
                        <a:rPr sz="2400" spc="10" dirty="0">
                          <a:latin typeface="Verdana"/>
                          <a:cs typeface="Verdana"/>
                        </a:rPr>
                        <a:t> </a:t>
                      </a:r>
                      <a:r>
                        <a:rPr sz="2400" spc="-5" dirty="0">
                          <a:latin typeface="Verdana"/>
                          <a:cs typeface="Verdana"/>
                        </a:rPr>
                        <a:t>antibiyotik</a:t>
                      </a:r>
                      <a:r>
                        <a:rPr sz="2400" spc="30" dirty="0">
                          <a:latin typeface="Verdana"/>
                          <a:cs typeface="Verdana"/>
                        </a:rPr>
                        <a:t> </a:t>
                      </a:r>
                      <a:r>
                        <a:rPr sz="2400" spc="-10" dirty="0">
                          <a:latin typeface="Verdana"/>
                          <a:cs typeface="Verdana"/>
                        </a:rPr>
                        <a:t>tedavi</a:t>
                      </a:r>
                      <a:endParaRPr sz="2400">
                        <a:latin typeface="Verdana"/>
                        <a:cs typeface="Verdana"/>
                      </a:endParaRPr>
                    </a:p>
                    <a:p>
                      <a:pPr marL="92075" marR="350520">
                        <a:lnSpc>
                          <a:spcPct val="100000"/>
                        </a:lnSpc>
                      </a:pPr>
                      <a:r>
                        <a:rPr sz="2400" spc="-5" dirty="0">
                          <a:latin typeface="Verdana"/>
                          <a:cs typeface="Verdana"/>
                        </a:rPr>
                        <a:t>Boğaz</a:t>
                      </a:r>
                      <a:r>
                        <a:rPr sz="2400" dirty="0">
                          <a:latin typeface="Verdana"/>
                          <a:cs typeface="Verdana"/>
                        </a:rPr>
                        <a:t> kültürü</a:t>
                      </a:r>
                      <a:r>
                        <a:rPr sz="2400" spc="15" dirty="0">
                          <a:latin typeface="Verdana"/>
                          <a:cs typeface="Verdana"/>
                        </a:rPr>
                        <a:t> </a:t>
                      </a:r>
                      <a:r>
                        <a:rPr sz="2400" spc="-25" dirty="0">
                          <a:latin typeface="Verdana"/>
                          <a:cs typeface="Verdana"/>
                        </a:rPr>
                        <a:t>veya</a:t>
                      </a:r>
                      <a:r>
                        <a:rPr sz="2400" spc="-5" dirty="0">
                          <a:latin typeface="Verdana"/>
                          <a:cs typeface="Verdana"/>
                        </a:rPr>
                        <a:t> </a:t>
                      </a:r>
                      <a:r>
                        <a:rPr sz="2400" dirty="0">
                          <a:latin typeface="Verdana"/>
                          <a:cs typeface="Verdana"/>
                        </a:rPr>
                        <a:t>hızlı</a:t>
                      </a:r>
                      <a:r>
                        <a:rPr sz="2400" spc="5" dirty="0">
                          <a:latin typeface="Verdana"/>
                          <a:cs typeface="Verdana"/>
                        </a:rPr>
                        <a:t> </a:t>
                      </a:r>
                      <a:r>
                        <a:rPr sz="2400" dirty="0">
                          <a:latin typeface="Verdana"/>
                          <a:cs typeface="Verdana"/>
                        </a:rPr>
                        <a:t>antijen </a:t>
                      </a:r>
                      <a:r>
                        <a:rPr sz="2400" spc="-830" dirty="0">
                          <a:latin typeface="Verdana"/>
                          <a:cs typeface="Verdana"/>
                        </a:rPr>
                        <a:t> </a:t>
                      </a:r>
                      <a:r>
                        <a:rPr sz="2400" spc="-5" dirty="0">
                          <a:latin typeface="Verdana"/>
                          <a:cs typeface="Verdana"/>
                        </a:rPr>
                        <a:t>testi </a:t>
                      </a:r>
                      <a:r>
                        <a:rPr sz="2400" dirty="0">
                          <a:latin typeface="Verdana"/>
                          <a:cs typeface="Verdana"/>
                        </a:rPr>
                        <a:t>negatif</a:t>
                      </a:r>
                      <a:r>
                        <a:rPr sz="2400" spc="10" dirty="0">
                          <a:latin typeface="Verdana"/>
                          <a:cs typeface="Verdana"/>
                        </a:rPr>
                        <a:t> </a:t>
                      </a:r>
                      <a:r>
                        <a:rPr sz="2400" spc="-5" dirty="0">
                          <a:latin typeface="Verdana"/>
                          <a:cs typeface="Verdana"/>
                        </a:rPr>
                        <a:t>çıkarsa</a:t>
                      </a:r>
                      <a:r>
                        <a:rPr sz="2400" spc="10" dirty="0">
                          <a:latin typeface="Verdana"/>
                          <a:cs typeface="Verdana"/>
                        </a:rPr>
                        <a:t> </a:t>
                      </a:r>
                      <a:r>
                        <a:rPr sz="2400" spc="-10" dirty="0">
                          <a:latin typeface="Verdana"/>
                          <a:cs typeface="Verdana"/>
                        </a:rPr>
                        <a:t>tedaviyi</a:t>
                      </a:r>
                      <a:endParaRPr sz="2400">
                        <a:latin typeface="Verdana"/>
                        <a:cs typeface="Verdana"/>
                      </a:endParaRPr>
                    </a:p>
                    <a:p>
                      <a:pPr marL="92075">
                        <a:lnSpc>
                          <a:spcPct val="100000"/>
                        </a:lnSpc>
                        <a:spcBef>
                          <a:spcPts val="5"/>
                        </a:spcBef>
                      </a:pPr>
                      <a:r>
                        <a:rPr sz="2400" spc="-35" dirty="0">
                          <a:latin typeface="Verdana"/>
                          <a:cs typeface="Verdana"/>
                        </a:rPr>
                        <a:t>sonlandır.</a:t>
                      </a:r>
                      <a:endParaRPr sz="2400">
                        <a:latin typeface="Verdana"/>
                        <a:cs typeface="Verdana"/>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3E9"/>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77593" y="878789"/>
            <a:ext cx="5069205" cy="605790"/>
          </a:xfrm>
          <a:prstGeom prst="rect">
            <a:avLst/>
          </a:prstGeom>
        </p:spPr>
        <p:txBody>
          <a:bodyPr vert="horz" wrap="square" lIns="0" tIns="13335" rIns="0" bIns="0" rtlCol="0" anchor="ctr">
            <a:spAutoFit/>
          </a:bodyPr>
          <a:lstStyle/>
          <a:p>
            <a:pPr marL="12700">
              <a:lnSpc>
                <a:spcPct val="100000"/>
              </a:lnSpc>
              <a:spcBef>
                <a:spcPts val="105"/>
              </a:spcBef>
            </a:pPr>
            <a:r>
              <a:rPr sz="3800" spc="-5" dirty="0">
                <a:latin typeface="Verdana"/>
                <a:cs typeface="Verdana"/>
              </a:rPr>
              <a:t>Tanı</a:t>
            </a:r>
            <a:r>
              <a:rPr sz="3800" spc="-30" dirty="0">
                <a:latin typeface="Verdana"/>
                <a:cs typeface="Verdana"/>
              </a:rPr>
              <a:t> </a:t>
            </a:r>
            <a:r>
              <a:rPr sz="3800" dirty="0">
                <a:latin typeface="Verdana"/>
                <a:cs typeface="Verdana"/>
              </a:rPr>
              <a:t>–</a:t>
            </a:r>
            <a:r>
              <a:rPr sz="3800" spc="-15" dirty="0">
                <a:latin typeface="Verdana"/>
                <a:cs typeface="Verdana"/>
              </a:rPr>
              <a:t> </a:t>
            </a:r>
            <a:r>
              <a:rPr sz="3800" spc="-5" dirty="0">
                <a:latin typeface="Verdana"/>
                <a:cs typeface="Verdana"/>
              </a:rPr>
              <a:t>Boğaz</a:t>
            </a:r>
            <a:r>
              <a:rPr sz="3800" spc="-10" dirty="0">
                <a:latin typeface="Verdana"/>
                <a:cs typeface="Verdana"/>
              </a:rPr>
              <a:t> </a:t>
            </a:r>
            <a:r>
              <a:rPr sz="3800" dirty="0">
                <a:latin typeface="Verdana"/>
                <a:cs typeface="Verdana"/>
              </a:rPr>
              <a:t>kültürü</a:t>
            </a:r>
            <a:endParaRPr sz="3800">
              <a:latin typeface="Verdana"/>
              <a:cs typeface="Verdana"/>
            </a:endParaRPr>
          </a:p>
        </p:txBody>
      </p:sp>
      <p:sp>
        <p:nvSpPr>
          <p:cNvPr id="3" name="object 3"/>
          <p:cNvSpPr txBox="1"/>
          <p:nvPr/>
        </p:nvSpPr>
        <p:spPr>
          <a:xfrm>
            <a:off x="2169669" y="1703655"/>
            <a:ext cx="5600240" cy="3450304"/>
          </a:xfrm>
          <a:prstGeom prst="rect">
            <a:avLst/>
          </a:prstGeom>
        </p:spPr>
        <p:txBody>
          <a:bodyPr vert="horz" wrap="square" lIns="0" tIns="13335" rIns="0" bIns="0" rtlCol="0">
            <a:spAutoFit/>
          </a:bodyPr>
          <a:lstStyle/>
          <a:p>
            <a:pPr marL="481965" indent="-469900">
              <a:lnSpc>
                <a:spcPts val="2810"/>
              </a:lnSpc>
              <a:spcBef>
                <a:spcPts val="105"/>
              </a:spcBef>
              <a:buClr>
                <a:schemeClr val="tx1"/>
              </a:buClr>
              <a:buFont typeface="Arial" panose="020B0604020202020204" pitchFamily="34" charset="0"/>
              <a:buChar char="•"/>
              <a:tabLst>
                <a:tab pos="481965" algn="l"/>
                <a:tab pos="482600" algn="l"/>
              </a:tabLst>
            </a:pPr>
            <a:r>
              <a:rPr sz="2600" dirty="0">
                <a:latin typeface="Verdana"/>
                <a:cs typeface="Verdana"/>
              </a:rPr>
              <a:t>AGBHS</a:t>
            </a:r>
            <a:r>
              <a:rPr sz="2600" spc="-80" dirty="0">
                <a:latin typeface="Verdana"/>
                <a:cs typeface="Verdana"/>
              </a:rPr>
              <a:t> </a:t>
            </a:r>
            <a:r>
              <a:rPr sz="2600" spc="-5" dirty="0">
                <a:latin typeface="Verdana"/>
                <a:cs typeface="Verdana"/>
              </a:rPr>
              <a:t>tonsillit</a:t>
            </a:r>
            <a:endParaRPr sz="2600" dirty="0">
              <a:latin typeface="Verdana"/>
              <a:cs typeface="Verdana"/>
            </a:endParaRPr>
          </a:p>
          <a:p>
            <a:pPr marL="481965" marR="151765">
              <a:lnSpc>
                <a:spcPct val="80000"/>
              </a:lnSpc>
              <a:spcBef>
                <a:spcPts val="310"/>
              </a:spcBef>
              <a:buClr>
                <a:schemeClr val="tx1"/>
              </a:buClr>
            </a:pPr>
            <a:r>
              <a:rPr sz="2600" spc="-5" dirty="0">
                <a:latin typeface="Verdana"/>
                <a:cs typeface="Verdana"/>
              </a:rPr>
              <a:t>tanısında</a:t>
            </a:r>
            <a:r>
              <a:rPr sz="2600" spc="-30" dirty="0">
                <a:latin typeface="Verdana"/>
                <a:cs typeface="Verdana"/>
              </a:rPr>
              <a:t> </a:t>
            </a:r>
            <a:r>
              <a:rPr sz="2600" spc="-5" dirty="0">
                <a:latin typeface="Verdana"/>
                <a:cs typeface="Verdana"/>
              </a:rPr>
              <a:t>altın</a:t>
            </a:r>
            <a:r>
              <a:rPr sz="2600" spc="-45" dirty="0">
                <a:latin typeface="Verdana"/>
                <a:cs typeface="Verdana"/>
              </a:rPr>
              <a:t> </a:t>
            </a:r>
            <a:r>
              <a:rPr sz="2600" dirty="0">
                <a:latin typeface="Verdana"/>
                <a:cs typeface="Verdana"/>
              </a:rPr>
              <a:t>standart </a:t>
            </a:r>
            <a:r>
              <a:rPr sz="2600" spc="-900" dirty="0">
                <a:latin typeface="Verdana"/>
                <a:cs typeface="Verdana"/>
              </a:rPr>
              <a:t> </a:t>
            </a:r>
            <a:r>
              <a:rPr sz="2600" spc="-5" dirty="0">
                <a:latin typeface="Verdana"/>
                <a:cs typeface="Verdana"/>
              </a:rPr>
              <a:t>boğaz</a:t>
            </a:r>
            <a:r>
              <a:rPr sz="2600" spc="-20" dirty="0">
                <a:latin typeface="Verdana"/>
                <a:cs typeface="Verdana"/>
              </a:rPr>
              <a:t> </a:t>
            </a:r>
            <a:r>
              <a:rPr sz="2600" dirty="0">
                <a:latin typeface="Verdana"/>
                <a:cs typeface="Verdana"/>
              </a:rPr>
              <a:t>kültürüdür.</a:t>
            </a:r>
          </a:p>
          <a:p>
            <a:pPr marL="481965" indent="-469900">
              <a:buClr>
                <a:schemeClr val="tx1"/>
              </a:buClr>
              <a:buFont typeface="Arial" panose="020B0604020202020204" pitchFamily="34" charset="0"/>
              <a:buChar char="•"/>
              <a:tabLst>
                <a:tab pos="481965" algn="l"/>
                <a:tab pos="482600" algn="l"/>
              </a:tabLst>
            </a:pPr>
            <a:r>
              <a:rPr sz="2600" spc="-5" dirty="0">
                <a:latin typeface="Verdana"/>
                <a:cs typeface="Verdana"/>
              </a:rPr>
              <a:t>Duyarlılık:</a:t>
            </a:r>
            <a:r>
              <a:rPr sz="2600" spc="-50" dirty="0">
                <a:latin typeface="Verdana"/>
                <a:cs typeface="Verdana"/>
              </a:rPr>
              <a:t> </a:t>
            </a:r>
            <a:r>
              <a:rPr sz="2600" dirty="0">
                <a:latin typeface="Verdana"/>
                <a:cs typeface="Verdana"/>
              </a:rPr>
              <a:t>%90-95</a:t>
            </a:r>
          </a:p>
          <a:p>
            <a:pPr marL="481965" marR="144780" indent="-469900">
              <a:lnSpc>
                <a:spcPts val="2500"/>
              </a:lnSpc>
              <a:spcBef>
                <a:spcPts val="605"/>
              </a:spcBef>
              <a:buClr>
                <a:schemeClr val="tx1"/>
              </a:buClr>
              <a:buFont typeface="Arial" panose="020B0604020202020204" pitchFamily="34" charset="0"/>
              <a:buChar char="•"/>
              <a:tabLst>
                <a:tab pos="481965" algn="l"/>
                <a:tab pos="482600" algn="l"/>
              </a:tabLst>
            </a:pPr>
            <a:r>
              <a:rPr sz="2600" spc="-5" dirty="0">
                <a:latin typeface="Verdana"/>
                <a:cs typeface="Verdana"/>
              </a:rPr>
              <a:t>Teknik:</a:t>
            </a:r>
            <a:r>
              <a:rPr sz="2600" spc="-35" dirty="0">
                <a:latin typeface="Verdana"/>
                <a:cs typeface="Verdana"/>
              </a:rPr>
              <a:t> </a:t>
            </a:r>
            <a:r>
              <a:rPr sz="2600" dirty="0">
                <a:latin typeface="Verdana"/>
                <a:cs typeface="Verdana"/>
              </a:rPr>
              <a:t>Sürüntü</a:t>
            </a:r>
            <a:r>
              <a:rPr sz="2600" spc="-25" dirty="0">
                <a:latin typeface="Verdana"/>
                <a:cs typeface="Verdana"/>
              </a:rPr>
              <a:t> </a:t>
            </a:r>
            <a:r>
              <a:rPr sz="2600" dirty="0">
                <a:latin typeface="Verdana"/>
                <a:cs typeface="Verdana"/>
              </a:rPr>
              <a:t>her</a:t>
            </a:r>
            <a:r>
              <a:rPr sz="2600" spc="-25" dirty="0">
                <a:latin typeface="Verdana"/>
                <a:cs typeface="Verdana"/>
              </a:rPr>
              <a:t> </a:t>
            </a:r>
            <a:r>
              <a:rPr sz="2600" spc="-5" dirty="0">
                <a:latin typeface="Verdana"/>
                <a:cs typeface="Verdana"/>
              </a:rPr>
              <a:t>iki </a:t>
            </a:r>
            <a:r>
              <a:rPr sz="2600" spc="-900" dirty="0">
                <a:latin typeface="Verdana"/>
                <a:cs typeface="Verdana"/>
              </a:rPr>
              <a:t> </a:t>
            </a:r>
            <a:r>
              <a:rPr sz="2600" dirty="0">
                <a:latin typeface="Verdana"/>
                <a:cs typeface="Verdana"/>
              </a:rPr>
              <a:t>tonsilla</a:t>
            </a:r>
            <a:r>
              <a:rPr sz="2600" spc="-50" dirty="0">
                <a:latin typeface="Verdana"/>
                <a:cs typeface="Verdana"/>
              </a:rPr>
              <a:t> </a:t>
            </a:r>
            <a:r>
              <a:rPr sz="2600" spc="-5" dirty="0">
                <a:latin typeface="Verdana"/>
                <a:cs typeface="Verdana"/>
              </a:rPr>
              <a:t>yüzeyi ile</a:t>
            </a:r>
            <a:endParaRPr sz="2600" dirty="0">
              <a:latin typeface="Verdana"/>
              <a:cs typeface="Verdana"/>
            </a:endParaRPr>
          </a:p>
          <a:p>
            <a:pPr marL="481965">
              <a:lnSpc>
                <a:spcPts val="2200"/>
              </a:lnSpc>
              <a:buClr>
                <a:schemeClr val="tx1"/>
              </a:buClr>
            </a:pPr>
            <a:r>
              <a:rPr sz="2600" dirty="0">
                <a:latin typeface="Verdana"/>
                <a:cs typeface="Verdana"/>
              </a:rPr>
              <a:t>farinksten</a:t>
            </a:r>
            <a:r>
              <a:rPr sz="2600" spc="-25" dirty="0">
                <a:latin typeface="Verdana"/>
                <a:cs typeface="Verdana"/>
              </a:rPr>
              <a:t> </a:t>
            </a:r>
            <a:r>
              <a:rPr sz="2600" spc="-5" dirty="0">
                <a:latin typeface="Verdana"/>
                <a:cs typeface="Verdana"/>
              </a:rPr>
              <a:t>alınmalıdır.</a:t>
            </a:r>
            <a:endParaRPr sz="2600" dirty="0">
              <a:latin typeface="Verdana"/>
              <a:cs typeface="Verdana"/>
            </a:endParaRPr>
          </a:p>
          <a:p>
            <a:pPr marL="481965" marR="5080">
              <a:lnSpc>
                <a:spcPct val="80000"/>
              </a:lnSpc>
              <a:spcBef>
                <a:spcPts val="310"/>
              </a:spcBef>
              <a:buClr>
                <a:schemeClr val="tx1"/>
              </a:buClr>
            </a:pPr>
            <a:r>
              <a:rPr sz="2600" spc="-5" dirty="0">
                <a:latin typeface="Verdana"/>
                <a:cs typeface="Verdana"/>
              </a:rPr>
              <a:t>Ağızdaki diğer bölgelere </a:t>
            </a:r>
            <a:r>
              <a:rPr sz="2600" spc="-900" dirty="0">
                <a:latin typeface="Verdana"/>
                <a:cs typeface="Verdana"/>
              </a:rPr>
              <a:t> </a:t>
            </a:r>
            <a:r>
              <a:rPr sz="2600" dirty="0">
                <a:latin typeface="Verdana"/>
                <a:cs typeface="Verdana"/>
              </a:rPr>
              <a:t>işlem öncesi ve </a:t>
            </a:r>
            <a:r>
              <a:rPr sz="2600" dirty="0" err="1">
                <a:latin typeface="Verdana"/>
                <a:cs typeface="Verdana"/>
              </a:rPr>
              <a:t>sonrası</a:t>
            </a:r>
            <a:r>
              <a:rPr sz="2600" dirty="0">
                <a:latin typeface="Verdana"/>
                <a:cs typeface="Verdana"/>
              </a:rPr>
              <a:t> </a:t>
            </a:r>
            <a:r>
              <a:rPr sz="2600" spc="5" dirty="0">
                <a:latin typeface="Verdana"/>
                <a:cs typeface="Verdana"/>
              </a:rPr>
              <a:t> </a:t>
            </a:r>
            <a:r>
              <a:rPr sz="2600" spc="-5" dirty="0" err="1">
                <a:latin typeface="Verdana"/>
                <a:cs typeface="Verdana"/>
              </a:rPr>
              <a:t>dokunulmaktan</a:t>
            </a:r>
            <a:r>
              <a:rPr lang="tr-TR" sz="2600" dirty="0">
                <a:latin typeface="Verdana"/>
                <a:cs typeface="Verdana"/>
              </a:rPr>
              <a:t> </a:t>
            </a:r>
            <a:r>
              <a:rPr sz="2600" spc="-5" dirty="0" err="1">
                <a:latin typeface="Verdana"/>
                <a:cs typeface="Verdana"/>
              </a:rPr>
              <a:t>kaçınılmalıdır</a:t>
            </a:r>
            <a:r>
              <a:rPr sz="2600" spc="-5" dirty="0">
                <a:latin typeface="Verdana"/>
                <a:cs typeface="Verdana"/>
              </a:rPr>
              <a:t>.</a:t>
            </a:r>
            <a:endParaRPr sz="2600" dirty="0">
              <a:latin typeface="Verdana"/>
              <a:cs typeface="Verdana"/>
            </a:endParaRPr>
          </a:p>
        </p:txBody>
      </p:sp>
      <p:pic>
        <p:nvPicPr>
          <p:cNvPr id="4" name="object 4"/>
          <p:cNvPicPr/>
          <p:nvPr/>
        </p:nvPicPr>
        <p:blipFill>
          <a:blip r:embed="rId2" cstate="print"/>
          <a:stretch>
            <a:fillRect/>
          </a:stretch>
        </p:blipFill>
        <p:spPr>
          <a:xfrm>
            <a:off x="7769909" y="2209800"/>
            <a:ext cx="3759200" cy="24384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169668" y="1782902"/>
            <a:ext cx="8365810" cy="2873735"/>
          </a:xfrm>
          <a:prstGeom prst="rect">
            <a:avLst/>
          </a:prstGeom>
        </p:spPr>
        <p:txBody>
          <a:bodyPr vert="horz" wrap="square" lIns="0" tIns="15875" rIns="0" bIns="0" rtlCol="0">
            <a:spAutoFit/>
          </a:bodyPr>
          <a:lstStyle/>
          <a:p>
            <a:pPr marL="12065" marR="52705" algn="just">
              <a:lnSpc>
                <a:spcPct val="99300"/>
              </a:lnSpc>
              <a:spcBef>
                <a:spcPts val="125"/>
              </a:spcBef>
              <a:buClr>
                <a:srgbClr val="CC0000"/>
              </a:buClr>
              <a:tabLst>
                <a:tab pos="482600" algn="l"/>
              </a:tabLst>
            </a:pPr>
            <a:r>
              <a:rPr sz="3000" spc="-5" dirty="0">
                <a:latin typeface="Verdana"/>
                <a:cs typeface="Verdana"/>
              </a:rPr>
              <a:t>Hasta</a:t>
            </a:r>
            <a:r>
              <a:rPr sz="3000" spc="-45" dirty="0">
                <a:latin typeface="Verdana"/>
                <a:cs typeface="Verdana"/>
              </a:rPr>
              <a:t> </a:t>
            </a:r>
            <a:r>
              <a:rPr sz="3000" dirty="0">
                <a:latin typeface="Verdana"/>
                <a:cs typeface="Verdana"/>
              </a:rPr>
              <a:t>kültür</a:t>
            </a:r>
            <a:r>
              <a:rPr sz="3000" spc="-30" dirty="0">
                <a:latin typeface="Verdana"/>
                <a:cs typeface="Verdana"/>
              </a:rPr>
              <a:t> </a:t>
            </a:r>
            <a:r>
              <a:rPr sz="3000" dirty="0">
                <a:latin typeface="Verdana"/>
                <a:cs typeface="Verdana"/>
              </a:rPr>
              <a:t>sırasında</a:t>
            </a:r>
            <a:r>
              <a:rPr sz="3000" spc="-40" dirty="0">
                <a:latin typeface="Verdana"/>
                <a:cs typeface="Verdana"/>
              </a:rPr>
              <a:t> </a:t>
            </a:r>
            <a:r>
              <a:rPr sz="3000" dirty="0">
                <a:latin typeface="Verdana"/>
                <a:cs typeface="Verdana"/>
              </a:rPr>
              <a:t>antibiyotik </a:t>
            </a:r>
            <a:r>
              <a:rPr sz="3000" spc="-1040" dirty="0">
                <a:latin typeface="Verdana"/>
                <a:cs typeface="Verdana"/>
              </a:rPr>
              <a:t> </a:t>
            </a:r>
            <a:r>
              <a:rPr sz="3000" dirty="0">
                <a:latin typeface="Verdana"/>
                <a:cs typeface="Verdana"/>
              </a:rPr>
              <a:t>alıyorsa,</a:t>
            </a:r>
            <a:r>
              <a:rPr sz="3000" spc="-60" dirty="0">
                <a:latin typeface="Verdana"/>
                <a:cs typeface="Verdana"/>
              </a:rPr>
              <a:t> </a:t>
            </a:r>
            <a:r>
              <a:rPr sz="3000" dirty="0">
                <a:latin typeface="Verdana"/>
                <a:cs typeface="Verdana"/>
              </a:rPr>
              <a:t>yalancı-negatif</a:t>
            </a:r>
            <a:r>
              <a:rPr sz="3000" spc="-30" dirty="0">
                <a:latin typeface="Verdana"/>
                <a:cs typeface="Verdana"/>
              </a:rPr>
              <a:t> </a:t>
            </a:r>
            <a:r>
              <a:rPr sz="3000" spc="-5" dirty="0">
                <a:latin typeface="Verdana"/>
                <a:cs typeface="Verdana"/>
              </a:rPr>
              <a:t>sonuçlar </a:t>
            </a:r>
            <a:r>
              <a:rPr sz="3000" spc="-1045" dirty="0">
                <a:latin typeface="Verdana"/>
                <a:cs typeface="Verdana"/>
              </a:rPr>
              <a:t> </a:t>
            </a:r>
            <a:r>
              <a:rPr sz="3000" spc="-5" dirty="0" err="1">
                <a:latin typeface="Verdana"/>
                <a:cs typeface="Verdana"/>
              </a:rPr>
              <a:t>beklenmelidir</a:t>
            </a:r>
            <a:r>
              <a:rPr sz="3000" spc="-5" dirty="0">
                <a:latin typeface="Verdana"/>
                <a:cs typeface="Verdana"/>
              </a:rPr>
              <a:t>.</a:t>
            </a:r>
            <a:endParaRPr lang="tr-TR" sz="3000" spc="-5" dirty="0">
              <a:latin typeface="Verdana"/>
              <a:cs typeface="Verdana"/>
            </a:endParaRPr>
          </a:p>
          <a:p>
            <a:pPr marL="12065" marR="52705" algn="just">
              <a:lnSpc>
                <a:spcPct val="99300"/>
              </a:lnSpc>
              <a:spcBef>
                <a:spcPts val="125"/>
              </a:spcBef>
              <a:buClr>
                <a:srgbClr val="CC0000"/>
              </a:buClr>
              <a:tabLst>
                <a:tab pos="482600" algn="l"/>
              </a:tabLst>
            </a:pPr>
            <a:endParaRPr sz="3000" dirty="0">
              <a:latin typeface="Verdana"/>
              <a:cs typeface="Verdana"/>
            </a:endParaRPr>
          </a:p>
          <a:p>
            <a:pPr marL="12065" marR="5080">
              <a:lnSpc>
                <a:spcPct val="99400"/>
              </a:lnSpc>
              <a:spcBef>
                <a:spcPts val="795"/>
              </a:spcBef>
              <a:buClr>
                <a:srgbClr val="CC0000"/>
              </a:buClr>
              <a:tabLst>
                <a:tab pos="482600" algn="l"/>
              </a:tabLst>
            </a:pPr>
            <a:r>
              <a:rPr sz="3000" dirty="0">
                <a:latin typeface="Verdana"/>
                <a:cs typeface="Verdana"/>
              </a:rPr>
              <a:t>Boğaz</a:t>
            </a:r>
            <a:r>
              <a:rPr sz="3000" spc="-40" dirty="0">
                <a:latin typeface="Verdana"/>
                <a:cs typeface="Verdana"/>
              </a:rPr>
              <a:t> </a:t>
            </a:r>
            <a:r>
              <a:rPr sz="3000" dirty="0">
                <a:latin typeface="Verdana"/>
                <a:cs typeface="Verdana"/>
              </a:rPr>
              <a:t>kültüründe</a:t>
            </a:r>
            <a:r>
              <a:rPr sz="3000" spc="-35" dirty="0">
                <a:latin typeface="Verdana"/>
                <a:cs typeface="Verdana"/>
              </a:rPr>
              <a:t> </a:t>
            </a:r>
            <a:r>
              <a:rPr sz="3000" dirty="0">
                <a:latin typeface="Verdana"/>
                <a:cs typeface="Verdana"/>
              </a:rPr>
              <a:t>antibiyogramın </a:t>
            </a:r>
            <a:r>
              <a:rPr sz="3000" spc="-1040" dirty="0">
                <a:latin typeface="Verdana"/>
                <a:cs typeface="Verdana"/>
              </a:rPr>
              <a:t> </a:t>
            </a:r>
            <a:r>
              <a:rPr sz="3000" dirty="0">
                <a:latin typeface="Verdana"/>
                <a:cs typeface="Verdana"/>
              </a:rPr>
              <a:t>yararı yoktur </a:t>
            </a:r>
            <a:r>
              <a:rPr sz="3000" spc="-5" dirty="0">
                <a:latin typeface="Verdana"/>
                <a:cs typeface="Verdana"/>
              </a:rPr>
              <a:t>çünkü </a:t>
            </a:r>
            <a:r>
              <a:rPr sz="3000" dirty="0">
                <a:latin typeface="Verdana"/>
                <a:cs typeface="Verdana"/>
              </a:rPr>
              <a:t>AGBHS’da </a:t>
            </a:r>
            <a:r>
              <a:rPr sz="3000" spc="5" dirty="0">
                <a:latin typeface="Verdana"/>
                <a:cs typeface="Verdana"/>
              </a:rPr>
              <a:t> </a:t>
            </a:r>
            <a:r>
              <a:rPr sz="3000" spc="-5" dirty="0">
                <a:latin typeface="Verdana"/>
                <a:cs typeface="Verdana"/>
              </a:rPr>
              <a:t>penisiline direnç</a:t>
            </a:r>
            <a:r>
              <a:rPr sz="3000" spc="-25" dirty="0">
                <a:latin typeface="Verdana"/>
                <a:cs typeface="Verdana"/>
              </a:rPr>
              <a:t> </a:t>
            </a:r>
            <a:r>
              <a:rPr sz="3000" dirty="0">
                <a:latin typeface="Verdana"/>
                <a:cs typeface="Verdana"/>
              </a:rPr>
              <a:t>yoktur.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69668" y="640250"/>
            <a:ext cx="5855335" cy="605790"/>
          </a:xfrm>
          <a:prstGeom prst="rect">
            <a:avLst/>
          </a:prstGeom>
        </p:spPr>
        <p:txBody>
          <a:bodyPr vert="horz" wrap="square" lIns="0" tIns="13335" rIns="0" bIns="0" rtlCol="0" anchor="ctr">
            <a:spAutoFit/>
          </a:bodyPr>
          <a:lstStyle/>
          <a:p>
            <a:pPr marL="12700">
              <a:lnSpc>
                <a:spcPct val="100000"/>
              </a:lnSpc>
              <a:spcBef>
                <a:spcPts val="105"/>
              </a:spcBef>
            </a:pPr>
            <a:r>
              <a:rPr sz="3800" spc="-5" dirty="0">
                <a:latin typeface="Verdana"/>
                <a:cs typeface="Verdana"/>
              </a:rPr>
              <a:t>Tanı</a:t>
            </a:r>
            <a:r>
              <a:rPr sz="3800" spc="-25" dirty="0">
                <a:latin typeface="Verdana"/>
                <a:cs typeface="Verdana"/>
              </a:rPr>
              <a:t> </a:t>
            </a:r>
            <a:r>
              <a:rPr sz="3800" dirty="0">
                <a:latin typeface="Verdana"/>
                <a:cs typeface="Verdana"/>
              </a:rPr>
              <a:t>–</a:t>
            </a:r>
            <a:r>
              <a:rPr sz="3800" spc="-10" dirty="0">
                <a:latin typeface="Verdana"/>
                <a:cs typeface="Verdana"/>
              </a:rPr>
              <a:t> </a:t>
            </a:r>
            <a:r>
              <a:rPr sz="3800" spc="-5" dirty="0">
                <a:latin typeface="Verdana"/>
                <a:cs typeface="Verdana"/>
              </a:rPr>
              <a:t>Hızlı</a:t>
            </a:r>
            <a:r>
              <a:rPr sz="3800" spc="-35" dirty="0">
                <a:latin typeface="Verdana"/>
                <a:cs typeface="Verdana"/>
              </a:rPr>
              <a:t> </a:t>
            </a:r>
            <a:r>
              <a:rPr sz="3800" spc="-5" dirty="0">
                <a:latin typeface="Verdana"/>
                <a:cs typeface="Verdana"/>
              </a:rPr>
              <a:t>Tanı</a:t>
            </a:r>
            <a:r>
              <a:rPr sz="3800" spc="-20" dirty="0">
                <a:latin typeface="Verdana"/>
                <a:cs typeface="Verdana"/>
              </a:rPr>
              <a:t> </a:t>
            </a:r>
            <a:r>
              <a:rPr sz="3800" spc="-5" dirty="0">
                <a:latin typeface="Verdana"/>
                <a:cs typeface="Verdana"/>
              </a:rPr>
              <a:t>Testleri</a:t>
            </a:r>
            <a:endParaRPr sz="3800" dirty="0">
              <a:latin typeface="Verdana"/>
              <a:cs typeface="Verdana"/>
            </a:endParaRPr>
          </a:p>
        </p:txBody>
      </p:sp>
      <p:sp>
        <p:nvSpPr>
          <p:cNvPr id="3" name="object 3"/>
          <p:cNvSpPr txBox="1"/>
          <p:nvPr/>
        </p:nvSpPr>
        <p:spPr>
          <a:xfrm>
            <a:off x="2169668" y="1704253"/>
            <a:ext cx="7473950" cy="4630114"/>
          </a:xfrm>
          <a:prstGeom prst="rect">
            <a:avLst/>
          </a:prstGeom>
        </p:spPr>
        <p:txBody>
          <a:bodyPr vert="horz" wrap="square" lIns="0" tIns="92075" rIns="0" bIns="0" rtlCol="0">
            <a:spAutoFit/>
          </a:bodyPr>
          <a:lstStyle/>
          <a:p>
            <a:pPr marL="481965" indent="-469900">
              <a:spcBef>
                <a:spcPts val="725"/>
              </a:spcBef>
              <a:buClr>
                <a:schemeClr val="tx1"/>
              </a:buClr>
              <a:buFont typeface="Arial" panose="020B0604020202020204" pitchFamily="34" charset="0"/>
              <a:buChar char="•"/>
              <a:tabLst>
                <a:tab pos="481965" algn="l"/>
                <a:tab pos="482600" algn="l"/>
              </a:tabLst>
            </a:pPr>
            <a:r>
              <a:rPr sz="2200" dirty="0">
                <a:latin typeface="Verdana"/>
                <a:cs typeface="Verdana"/>
              </a:rPr>
              <a:t>Duyarlılığı</a:t>
            </a:r>
            <a:r>
              <a:rPr sz="2200" spc="-40" dirty="0">
                <a:latin typeface="Verdana"/>
                <a:cs typeface="Verdana"/>
              </a:rPr>
              <a:t> </a:t>
            </a:r>
            <a:r>
              <a:rPr sz="2200" spc="5" dirty="0">
                <a:latin typeface="Verdana"/>
                <a:cs typeface="Verdana"/>
              </a:rPr>
              <a:t>%</a:t>
            </a:r>
            <a:r>
              <a:rPr sz="2200" spc="-25" dirty="0">
                <a:latin typeface="Verdana"/>
                <a:cs typeface="Verdana"/>
              </a:rPr>
              <a:t> </a:t>
            </a:r>
            <a:r>
              <a:rPr sz="2200" dirty="0">
                <a:latin typeface="Verdana"/>
                <a:cs typeface="Verdana"/>
              </a:rPr>
              <a:t>76–87,</a:t>
            </a:r>
            <a:r>
              <a:rPr sz="2200" spc="-40" dirty="0">
                <a:latin typeface="Verdana"/>
                <a:cs typeface="Verdana"/>
              </a:rPr>
              <a:t> </a:t>
            </a:r>
            <a:r>
              <a:rPr sz="2200" dirty="0">
                <a:latin typeface="Verdana"/>
                <a:cs typeface="Verdana"/>
              </a:rPr>
              <a:t>özgüllüğü%</a:t>
            </a:r>
            <a:r>
              <a:rPr sz="2200" spc="-30" dirty="0">
                <a:latin typeface="Verdana"/>
                <a:cs typeface="Verdana"/>
              </a:rPr>
              <a:t> </a:t>
            </a:r>
            <a:r>
              <a:rPr sz="2200" dirty="0">
                <a:latin typeface="Verdana"/>
                <a:cs typeface="Verdana"/>
              </a:rPr>
              <a:t>92-100</a:t>
            </a:r>
            <a:endParaRPr lang="tr-TR" sz="2200" dirty="0">
              <a:latin typeface="Verdana"/>
              <a:cs typeface="Verdana"/>
            </a:endParaRPr>
          </a:p>
          <a:p>
            <a:pPr marL="481965" indent="-469900">
              <a:spcBef>
                <a:spcPts val="725"/>
              </a:spcBef>
              <a:buClr>
                <a:schemeClr val="tx1"/>
              </a:buClr>
              <a:buFont typeface="Arial" panose="020B0604020202020204" pitchFamily="34" charset="0"/>
              <a:buChar char="•"/>
              <a:tabLst>
                <a:tab pos="481965" algn="l"/>
                <a:tab pos="482600" algn="l"/>
              </a:tabLst>
            </a:pPr>
            <a:endParaRPr sz="2200" dirty="0">
              <a:latin typeface="Verdana"/>
              <a:cs typeface="Verdana"/>
            </a:endParaRPr>
          </a:p>
          <a:p>
            <a:pPr marL="481965" marR="646430" indent="-469900">
              <a:spcBef>
                <a:spcPts val="625"/>
              </a:spcBef>
              <a:buClr>
                <a:schemeClr val="tx1"/>
              </a:buClr>
              <a:buFont typeface="Arial" panose="020B0604020202020204" pitchFamily="34" charset="0"/>
              <a:buChar char="•"/>
              <a:tabLst>
                <a:tab pos="481965" algn="l"/>
                <a:tab pos="482600" algn="l"/>
              </a:tabLst>
            </a:pPr>
            <a:r>
              <a:rPr sz="2200" spc="-5" dirty="0">
                <a:latin typeface="Verdana"/>
                <a:cs typeface="Verdana"/>
              </a:rPr>
              <a:t>Duyarlılığı</a:t>
            </a:r>
            <a:r>
              <a:rPr sz="2200" spc="-20" dirty="0">
                <a:latin typeface="Verdana"/>
                <a:cs typeface="Verdana"/>
              </a:rPr>
              <a:t> </a:t>
            </a:r>
            <a:r>
              <a:rPr sz="2200" spc="-5" dirty="0">
                <a:latin typeface="Verdana"/>
                <a:cs typeface="Verdana"/>
              </a:rPr>
              <a:t>düşük</a:t>
            </a:r>
            <a:r>
              <a:rPr sz="2200" dirty="0">
                <a:latin typeface="Verdana"/>
                <a:cs typeface="Verdana"/>
              </a:rPr>
              <a:t> </a:t>
            </a:r>
            <a:r>
              <a:rPr sz="2200" spc="-5" dirty="0">
                <a:latin typeface="Verdana"/>
                <a:cs typeface="Verdana"/>
              </a:rPr>
              <a:t>olduğundan</a:t>
            </a:r>
            <a:r>
              <a:rPr sz="2200" spc="5" dirty="0">
                <a:latin typeface="Verdana"/>
                <a:cs typeface="Verdana"/>
              </a:rPr>
              <a:t> </a:t>
            </a:r>
            <a:r>
              <a:rPr sz="2200" dirty="0">
                <a:latin typeface="Verdana"/>
                <a:cs typeface="Verdana"/>
              </a:rPr>
              <a:t>kültürün </a:t>
            </a:r>
            <a:r>
              <a:rPr sz="2200" spc="-900" dirty="0">
                <a:latin typeface="Verdana"/>
                <a:cs typeface="Verdana"/>
              </a:rPr>
              <a:t> </a:t>
            </a:r>
            <a:r>
              <a:rPr sz="2200" dirty="0">
                <a:latin typeface="Verdana"/>
                <a:cs typeface="Verdana"/>
              </a:rPr>
              <a:t>yerini</a:t>
            </a:r>
            <a:r>
              <a:rPr sz="2200" spc="-20" dirty="0">
                <a:latin typeface="Verdana"/>
                <a:cs typeface="Verdana"/>
              </a:rPr>
              <a:t> </a:t>
            </a:r>
            <a:r>
              <a:rPr sz="2200" spc="-5" dirty="0" err="1">
                <a:latin typeface="Verdana"/>
                <a:cs typeface="Verdana"/>
              </a:rPr>
              <a:t>alamaz</a:t>
            </a:r>
            <a:r>
              <a:rPr sz="2200" spc="-5" dirty="0">
                <a:latin typeface="Verdana"/>
                <a:cs typeface="Verdana"/>
              </a:rPr>
              <a:t>.</a:t>
            </a:r>
            <a:endParaRPr lang="tr-TR" sz="2200" spc="-5" dirty="0">
              <a:latin typeface="Verdana"/>
              <a:cs typeface="Verdana"/>
            </a:endParaRPr>
          </a:p>
          <a:p>
            <a:pPr marL="481965" marR="646430" indent="-469900">
              <a:spcBef>
                <a:spcPts val="625"/>
              </a:spcBef>
              <a:buClr>
                <a:schemeClr val="tx1"/>
              </a:buClr>
              <a:buFont typeface="Arial" panose="020B0604020202020204" pitchFamily="34" charset="0"/>
              <a:buChar char="•"/>
              <a:tabLst>
                <a:tab pos="481965" algn="l"/>
                <a:tab pos="482600" algn="l"/>
              </a:tabLst>
            </a:pPr>
            <a:endParaRPr sz="2200" dirty="0">
              <a:latin typeface="Verdana"/>
              <a:cs typeface="Verdana"/>
            </a:endParaRPr>
          </a:p>
          <a:p>
            <a:pPr marL="481965" marR="5080" indent="-469900">
              <a:spcBef>
                <a:spcPts val="625"/>
              </a:spcBef>
              <a:buClr>
                <a:schemeClr val="tx1"/>
              </a:buClr>
              <a:buFont typeface="Arial" panose="020B0604020202020204" pitchFamily="34" charset="0"/>
              <a:buChar char="•"/>
              <a:tabLst>
                <a:tab pos="481965" algn="l"/>
                <a:tab pos="482600" algn="l"/>
              </a:tabLst>
            </a:pPr>
            <a:r>
              <a:rPr sz="2200" spc="-5" dirty="0">
                <a:latin typeface="Verdana"/>
                <a:cs typeface="Verdana"/>
              </a:rPr>
              <a:t>Test</a:t>
            </a:r>
            <a:r>
              <a:rPr sz="2200" spc="-35" dirty="0">
                <a:latin typeface="Verdana"/>
                <a:cs typeface="Verdana"/>
              </a:rPr>
              <a:t> </a:t>
            </a:r>
            <a:r>
              <a:rPr sz="2200" dirty="0">
                <a:latin typeface="Verdana"/>
                <a:cs typeface="Verdana"/>
              </a:rPr>
              <a:t>(+)</a:t>
            </a:r>
            <a:r>
              <a:rPr sz="2200" spc="-45" dirty="0">
                <a:latin typeface="Verdana"/>
                <a:cs typeface="Verdana"/>
              </a:rPr>
              <a:t> </a:t>
            </a:r>
            <a:r>
              <a:rPr sz="2200" spc="-5" dirty="0">
                <a:latin typeface="Verdana"/>
                <a:cs typeface="Verdana"/>
              </a:rPr>
              <a:t>ise,</a:t>
            </a:r>
            <a:r>
              <a:rPr sz="2200" spc="-10" dirty="0">
                <a:latin typeface="Verdana"/>
                <a:cs typeface="Verdana"/>
              </a:rPr>
              <a:t> </a:t>
            </a:r>
            <a:r>
              <a:rPr sz="2200" dirty="0">
                <a:latin typeface="Verdana"/>
                <a:cs typeface="Verdana"/>
              </a:rPr>
              <a:t>AGBHS</a:t>
            </a:r>
            <a:r>
              <a:rPr sz="2200" spc="-30" dirty="0">
                <a:latin typeface="Verdana"/>
                <a:cs typeface="Verdana"/>
              </a:rPr>
              <a:t> </a:t>
            </a:r>
            <a:r>
              <a:rPr sz="2200" dirty="0">
                <a:latin typeface="Verdana"/>
                <a:cs typeface="Verdana"/>
              </a:rPr>
              <a:t>tonsillofarenjiti</a:t>
            </a:r>
            <a:r>
              <a:rPr sz="2200" spc="-40" dirty="0">
                <a:latin typeface="Verdana"/>
                <a:cs typeface="Verdana"/>
              </a:rPr>
              <a:t> </a:t>
            </a:r>
            <a:r>
              <a:rPr sz="2200" spc="-5" dirty="0">
                <a:latin typeface="Verdana"/>
                <a:cs typeface="Verdana"/>
              </a:rPr>
              <a:t>kabul </a:t>
            </a:r>
            <a:r>
              <a:rPr sz="2200" spc="-900" dirty="0">
                <a:latin typeface="Verdana"/>
                <a:cs typeface="Verdana"/>
              </a:rPr>
              <a:t> </a:t>
            </a:r>
            <a:r>
              <a:rPr sz="2200" dirty="0">
                <a:latin typeface="Verdana"/>
                <a:cs typeface="Verdana"/>
              </a:rPr>
              <a:t>edilerek</a:t>
            </a:r>
            <a:r>
              <a:rPr sz="2200" spc="-5" dirty="0">
                <a:latin typeface="Verdana"/>
                <a:cs typeface="Verdana"/>
              </a:rPr>
              <a:t> tedavi</a:t>
            </a:r>
            <a:r>
              <a:rPr sz="2200" spc="-15" dirty="0">
                <a:latin typeface="Verdana"/>
                <a:cs typeface="Verdana"/>
              </a:rPr>
              <a:t> </a:t>
            </a:r>
            <a:r>
              <a:rPr sz="2200" dirty="0" err="1">
                <a:latin typeface="Verdana"/>
                <a:cs typeface="Verdana"/>
              </a:rPr>
              <a:t>edilebilir</a:t>
            </a:r>
            <a:r>
              <a:rPr sz="2200" dirty="0">
                <a:latin typeface="Verdana"/>
                <a:cs typeface="Verdana"/>
              </a:rPr>
              <a:t>.</a:t>
            </a:r>
            <a:endParaRPr lang="tr-TR" sz="2200" dirty="0">
              <a:latin typeface="Verdana"/>
              <a:cs typeface="Verdana"/>
            </a:endParaRPr>
          </a:p>
          <a:p>
            <a:pPr marL="481965" marR="5080" indent="-469900">
              <a:spcBef>
                <a:spcPts val="625"/>
              </a:spcBef>
              <a:buClr>
                <a:schemeClr val="tx1"/>
              </a:buClr>
              <a:buFont typeface="Arial" panose="020B0604020202020204" pitchFamily="34" charset="0"/>
              <a:buChar char="•"/>
              <a:tabLst>
                <a:tab pos="481965" algn="l"/>
                <a:tab pos="482600" algn="l"/>
              </a:tabLst>
            </a:pPr>
            <a:endParaRPr sz="2200" dirty="0">
              <a:latin typeface="Verdana"/>
              <a:cs typeface="Verdana"/>
            </a:endParaRPr>
          </a:p>
          <a:p>
            <a:pPr marL="481965" marR="394970" indent="-469900">
              <a:spcBef>
                <a:spcPts val="625"/>
              </a:spcBef>
              <a:buClr>
                <a:schemeClr val="tx1"/>
              </a:buClr>
              <a:buFont typeface="Arial" panose="020B0604020202020204" pitchFamily="34" charset="0"/>
              <a:buChar char="•"/>
              <a:tabLst>
                <a:tab pos="481965" algn="l"/>
                <a:tab pos="482600" algn="l"/>
              </a:tabLst>
            </a:pPr>
            <a:r>
              <a:rPr sz="2200" spc="-5" dirty="0">
                <a:latin typeface="Verdana"/>
                <a:cs typeface="Verdana"/>
              </a:rPr>
              <a:t>Yetişkinlerde</a:t>
            </a:r>
            <a:r>
              <a:rPr sz="2200" spc="-30" dirty="0">
                <a:latin typeface="Verdana"/>
                <a:cs typeface="Verdana"/>
              </a:rPr>
              <a:t> </a:t>
            </a:r>
            <a:r>
              <a:rPr sz="2200" dirty="0">
                <a:latin typeface="Verdana"/>
                <a:cs typeface="Verdana"/>
              </a:rPr>
              <a:t>AGBHS</a:t>
            </a:r>
            <a:r>
              <a:rPr sz="2200" spc="-25" dirty="0">
                <a:latin typeface="Verdana"/>
                <a:cs typeface="Verdana"/>
              </a:rPr>
              <a:t> </a:t>
            </a:r>
            <a:r>
              <a:rPr sz="2200" dirty="0">
                <a:latin typeface="Verdana"/>
                <a:cs typeface="Verdana"/>
              </a:rPr>
              <a:t>tonsillit</a:t>
            </a:r>
            <a:r>
              <a:rPr sz="2200" spc="-45" dirty="0">
                <a:latin typeface="Verdana"/>
                <a:cs typeface="Verdana"/>
              </a:rPr>
              <a:t> </a:t>
            </a:r>
            <a:r>
              <a:rPr sz="2200" dirty="0">
                <a:latin typeface="Verdana"/>
                <a:cs typeface="Verdana"/>
              </a:rPr>
              <a:t>olasılığı</a:t>
            </a:r>
            <a:r>
              <a:rPr sz="2200" spc="-35" dirty="0">
                <a:latin typeface="Verdana"/>
                <a:cs typeface="Verdana"/>
              </a:rPr>
              <a:t> </a:t>
            </a:r>
            <a:r>
              <a:rPr sz="2200" dirty="0">
                <a:latin typeface="Verdana"/>
                <a:cs typeface="Verdana"/>
              </a:rPr>
              <a:t>ve </a:t>
            </a:r>
            <a:r>
              <a:rPr sz="2200" spc="-894" dirty="0">
                <a:latin typeface="Verdana"/>
                <a:cs typeface="Verdana"/>
              </a:rPr>
              <a:t> </a:t>
            </a:r>
            <a:r>
              <a:rPr sz="2200" spc="-5" dirty="0">
                <a:latin typeface="Verdana"/>
                <a:cs typeface="Verdana"/>
              </a:rPr>
              <a:t>buna</a:t>
            </a:r>
            <a:r>
              <a:rPr sz="2200" spc="15" dirty="0">
                <a:latin typeface="Verdana"/>
                <a:cs typeface="Verdana"/>
              </a:rPr>
              <a:t> </a:t>
            </a:r>
            <a:r>
              <a:rPr sz="2200" spc="-5" dirty="0">
                <a:latin typeface="Verdana"/>
                <a:cs typeface="Verdana"/>
              </a:rPr>
              <a:t>bağlı</a:t>
            </a:r>
            <a:r>
              <a:rPr sz="2200" spc="10" dirty="0">
                <a:latin typeface="Verdana"/>
                <a:cs typeface="Verdana"/>
              </a:rPr>
              <a:t> </a:t>
            </a:r>
            <a:r>
              <a:rPr sz="2200" spc="-5" dirty="0">
                <a:latin typeface="Verdana"/>
                <a:cs typeface="Verdana"/>
              </a:rPr>
              <a:t>sekellerin</a:t>
            </a:r>
            <a:r>
              <a:rPr sz="2200" spc="-25" dirty="0">
                <a:latin typeface="Verdana"/>
                <a:cs typeface="Verdana"/>
              </a:rPr>
              <a:t> </a:t>
            </a:r>
            <a:r>
              <a:rPr sz="2200" spc="-5" dirty="0">
                <a:latin typeface="Verdana"/>
                <a:cs typeface="Verdana"/>
              </a:rPr>
              <a:t>seyrek</a:t>
            </a:r>
            <a:r>
              <a:rPr sz="2200" spc="-10" dirty="0">
                <a:latin typeface="Verdana"/>
                <a:cs typeface="Verdana"/>
              </a:rPr>
              <a:t> </a:t>
            </a:r>
            <a:r>
              <a:rPr sz="2200" dirty="0">
                <a:latin typeface="Verdana"/>
                <a:cs typeface="Verdana"/>
              </a:rPr>
              <a:t>olması </a:t>
            </a:r>
            <a:r>
              <a:rPr sz="2200" spc="5" dirty="0">
                <a:latin typeface="Verdana"/>
                <a:cs typeface="Verdana"/>
              </a:rPr>
              <a:t> </a:t>
            </a:r>
            <a:r>
              <a:rPr sz="2200" spc="-5" dirty="0">
                <a:latin typeface="Verdana"/>
                <a:cs typeface="Verdana"/>
              </a:rPr>
              <a:t>nedeniyle,</a:t>
            </a:r>
            <a:r>
              <a:rPr sz="2200" dirty="0">
                <a:latin typeface="Verdana"/>
                <a:cs typeface="Verdana"/>
              </a:rPr>
              <a:t> </a:t>
            </a:r>
            <a:r>
              <a:rPr sz="2200" spc="10" dirty="0">
                <a:latin typeface="Verdana"/>
                <a:cs typeface="Verdana"/>
              </a:rPr>
              <a:t>(-)</a:t>
            </a:r>
            <a:r>
              <a:rPr sz="2200" spc="-40" dirty="0">
                <a:latin typeface="Verdana"/>
                <a:cs typeface="Verdana"/>
              </a:rPr>
              <a:t> </a:t>
            </a:r>
            <a:r>
              <a:rPr sz="2200" dirty="0">
                <a:latin typeface="Verdana"/>
                <a:cs typeface="Verdana"/>
              </a:rPr>
              <a:t>hızlı</a:t>
            </a:r>
            <a:r>
              <a:rPr sz="2200" spc="-30" dirty="0">
                <a:latin typeface="Verdana"/>
                <a:cs typeface="Verdana"/>
              </a:rPr>
              <a:t> </a:t>
            </a:r>
            <a:r>
              <a:rPr sz="2200" spc="-5" dirty="0">
                <a:latin typeface="Verdana"/>
                <a:cs typeface="Verdana"/>
              </a:rPr>
              <a:t>tanı testi</a:t>
            </a:r>
            <a:r>
              <a:rPr sz="2200" spc="-35" dirty="0">
                <a:latin typeface="Verdana"/>
                <a:cs typeface="Verdana"/>
              </a:rPr>
              <a:t> </a:t>
            </a:r>
            <a:r>
              <a:rPr sz="2200" dirty="0">
                <a:latin typeface="Verdana"/>
                <a:cs typeface="Verdana"/>
              </a:rPr>
              <a:t>AGBHS’u</a:t>
            </a:r>
          </a:p>
          <a:p>
            <a:pPr marL="481965">
              <a:buClr>
                <a:schemeClr val="tx1"/>
              </a:buClr>
            </a:pPr>
            <a:r>
              <a:rPr sz="2200" dirty="0">
                <a:latin typeface="Verdana"/>
                <a:cs typeface="Verdana"/>
              </a:rPr>
              <a:t>ekarte</a:t>
            </a:r>
            <a:r>
              <a:rPr sz="2200" spc="-15" dirty="0">
                <a:latin typeface="Verdana"/>
                <a:cs typeface="Verdana"/>
              </a:rPr>
              <a:t> </a:t>
            </a:r>
            <a:r>
              <a:rPr sz="2200" dirty="0">
                <a:latin typeface="Verdana"/>
                <a:cs typeface="Verdana"/>
              </a:rPr>
              <a:t>etmek</a:t>
            </a:r>
            <a:r>
              <a:rPr sz="2200" spc="-45" dirty="0">
                <a:latin typeface="Verdana"/>
                <a:cs typeface="Verdana"/>
              </a:rPr>
              <a:t> </a:t>
            </a:r>
            <a:r>
              <a:rPr sz="2200" dirty="0">
                <a:latin typeface="Verdana"/>
                <a:cs typeface="Verdana"/>
              </a:rPr>
              <a:t>için</a:t>
            </a:r>
            <a:r>
              <a:rPr sz="2200" spc="-35" dirty="0">
                <a:latin typeface="Verdana"/>
                <a:cs typeface="Verdana"/>
              </a:rPr>
              <a:t> </a:t>
            </a:r>
            <a:r>
              <a:rPr sz="2200" spc="-5" dirty="0">
                <a:latin typeface="Verdana"/>
                <a:cs typeface="Verdana"/>
              </a:rPr>
              <a:t>yeterli.</a:t>
            </a:r>
            <a:endParaRPr sz="2200" dirty="0">
              <a:latin typeface="Verdana"/>
              <a:cs typeface="Verdan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69669" y="639543"/>
            <a:ext cx="4032250" cy="605790"/>
          </a:xfrm>
          <a:prstGeom prst="rect">
            <a:avLst/>
          </a:prstGeom>
        </p:spPr>
        <p:txBody>
          <a:bodyPr vert="horz" wrap="square" lIns="0" tIns="13335" rIns="0" bIns="0" rtlCol="0" anchor="ctr">
            <a:spAutoFit/>
          </a:bodyPr>
          <a:lstStyle/>
          <a:p>
            <a:pPr marL="12700">
              <a:lnSpc>
                <a:spcPct val="100000"/>
              </a:lnSpc>
              <a:spcBef>
                <a:spcPts val="105"/>
              </a:spcBef>
            </a:pPr>
            <a:r>
              <a:rPr sz="3800" spc="-5" dirty="0">
                <a:latin typeface="Verdana"/>
                <a:cs typeface="Verdana"/>
              </a:rPr>
              <a:t>Komplikasyonlar</a:t>
            </a:r>
            <a:endParaRPr sz="3800" dirty="0">
              <a:latin typeface="Verdana"/>
              <a:cs typeface="Verdana"/>
            </a:endParaRPr>
          </a:p>
        </p:txBody>
      </p:sp>
      <p:sp>
        <p:nvSpPr>
          <p:cNvPr id="3" name="object 3"/>
          <p:cNvSpPr txBox="1"/>
          <p:nvPr/>
        </p:nvSpPr>
        <p:spPr>
          <a:xfrm>
            <a:off x="2169669" y="1717370"/>
            <a:ext cx="7756209" cy="3895297"/>
          </a:xfrm>
          <a:prstGeom prst="rect">
            <a:avLst/>
          </a:prstGeom>
        </p:spPr>
        <p:txBody>
          <a:bodyPr vert="horz" wrap="square" lIns="0" tIns="12065" rIns="0" bIns="0" rtlCol="0">
            <a:spAutoFit/>
          </a:bodyPr>
          <a:lstStyle/>
          <a:p>
            <a:pPr marL="481965" indent="-469900">
              <a:spcBef>
                <a:spcPts val="95"/>
              </a:spcBef>
              <a:buClr>
                <a:schemeClr val="tx1"/>
              </a:buClr>
              <a:buFont typeface="Arial" panose="020B0604020202020204" pitchFamily="34" charset="0"/>
              <a:buChar char="•"/>
              <a:tabLst>
                <a:tab pos="481965" algn="l"/>
                <a:tab pos="482600" algn="l"/>
              </a:tabLst>
            </a:pPr>
            <a:r>
              <a:rPr sz="2200" spc="-5" dirty="0">
                <a:latin typeface="Verdana"/>
                <a:cs typeface="Verdana"/>
              </a:rPr>
              <a:t>Süpüratif</a:t>
            </a:r>
            <a:r>
              <a:rPr sz="2200" spc="-40" dirty="0">
                <a:latin typeface="Verdana"/>
                <a:cs typeface="Verdana"/>
              </a:rPr>
              <a:t> </a:t>
            </a:r>
            <a:r>
              <a:rPr sz="2200" spc="-5" dirty="0">
                <a:latin typeface="Verdana"/>
                <a:cs typeface="Verdana"/>
              </a:rPr>
              <a:t>komplikasyonlar</a:t>
            </a:r>
            <a:endParaRPr sz="2200" dirty="0">
              <a:latin typeface="Verdana"/>
              <a:cs typeface="Verdana"/>
            </a:endParaRPr>
          </a:p>
          <a:p>
            <a:pPr marL="920750" lvl="1" indent="-438150">
              <a:buClr>
                <a:schemeClr val="tx1"/>
              </a:buClr>
              <a:buFont typeface="Arial" panose="020B0604020202020204" pitchFamily="34" charset="0"/>
              <a:buChar char="•"/>
              <a:tabLst>
                <a:tab pos="920750" algn="l"/>
                <a:tab pos="921385" algn="l"/>
              </a:tabLst>
            </a:pPr>
            <a:r>
              <a:rPr sz="2200" spc="-5" dirty="0">
                <a:latin typeface="Verdana"/>
                <a:cs typeface="Verdana"/>
              </a:rPr>
              <a:t>retrofarengeal,</a:t>
            </a:r>
            <a:r>
              <a:rPr sz="2200" spc="30" dirty="0">
                <a:latin typeface="Verdana"/>
                <a:cs typeface="Verdana"/>
              </a:rPr>
              <a:t> </a:t>
            </a:r>
            <a:r>
              <a:rPr sz="2200" spc="-10" dirty="0">
                <a:latin typeface="Verdana"/>
                <a:cs typeface="Verdana"/>
              </a:rPr>
              <a:t>peritonsiller</a:t>
            </a:r>
            <a:r>
              <a:rPr sz="2200" spc="15" dirty="0">
                <a:latin typeface="Verdana"/>
                <a:cs typeface="Verdana"/>
              </a:rPr>
              <a:t> </a:t>
            </a:r>
            <a:r>
              <a:rPr sz="2200" spc="-5" dirty="0">
                <a:latin typeface="Verdana"/>
                <a:cs typeface="Verdana"/>
              </a:rPr>
              <a:t>abse</a:t>
            </a:r>
            <a:endParaRPr sz="2200" dirty="0">
              <a:latin typeface="Verdana"/>
              <a:cs typeface="Verdana"/>
            </a:endParaRPr>
          </a:p>
          <a:p>
            <a:pPr marL="920750" lvl="1" indent="-438150">
              <a:lnSpc>
                <a:spcPts val="2620"/>
              </a:lnSpc>
              <a:buClr>
                <a:schemeClr val="tx1"/>
              </a:buClr>
              <a:buFont typeface="Arial" panose="020B0604020202020204" pitchFamily="34" charset="0"/>
              <a:buChar char="•"/>
              <a:tabLst>
                <a:tab pos="920750" algn="l"/>
                <a:tab pos="921385" algn="l"/>
              </a:tabLst>
            </a:pPr>
            <a:r>
              <a:rPr sz="2200" spc="-5" dirty="0">
                <a:latin typeface="Verdana"/>
                <a:cs typeface="Verdana"/>
              </a:rPr>
              <a:t>süpüratif</a:t>
            </a:r>
            <a:r>
              <a:rPr sz="2200" spc="-20" dirty="0">
                <a:latin typeface="Verdana"/>
                <a:cs typeface="Verdana"/>
              </a:rPr>
              <a:t> </a:t>
            </a:r>
            <a:r>
              <a:rPr sz="2200" spc="-10" dirty="0">
                <a:latin typeface="Verdana"/>
                <a:cs typeface="Verdana"/>
              </a:rPr>
              <a:t>lenfadenit</a:t>
            </a:r>
            <a:endParaRPr sz="2200" dirty="0">
              <a:latin typeface="Verdana"/>
              <a:cs typeface="Verdana"/>
            </a:endParaRPr>
          </a:p>
          <a:p>
            <a:pPr marL="920750" lvl="1" indent="-438150">
              <a:lnSpc>
                <a:spcPts val="2620"/>
              </a:lnSpc>
              <a:buClr>
                <a:schemeClr val="tx1"/>
              </a:buClr>
              <a:buFont typeface="Arial" panose="020B0604020202020204" pitchFamily="34" charset="0"/>
              <a:buChar char="•"/>
              <a:tabLst>
                <a:tab pos="920750" algn="l"/>
                <a:tab pos="921385" algn="l"/>
              </a:tabLst>
            </a:pPr>
            <a:r>
              <a:rPr sz="2200" spc="-5" dirty="0">
                <a:latin typeface="Verdana"/>
                <a:cs typeface="Verdana"/>
              </a:rPr>
              <a:t>erizipel veya</a:t>
            </a:r>
            <a:r>
              <a:rPr sz="2200" dirty="0">
                <a:latin typeface="Verdana"/>
                <a:cs typeface="Verdana"/>
              </a:rPr>
              <a:t> </a:t>
            </a:r>
            <a:r>
              <a:rPr sz="2200" spc="-10" dirty="0">
                <a:latin typeface="Verdana"/>
                <a:cs typeface="Verdana"/>
              </a:rPr>
              <a:t>piyodermi.</a:t>
            </a:r>
            <a:endParaRPr sz="2200" dirty="0">
              <a:latin typeface="Verdana"/>
              <a:cs typeface="Verdana"/>
            </a:endParaRPr>
          </a:p>
          <a:p>
            <a:pPr marL="920750" lvl="1" indent="-438150">
              <a:lnSpc>
                <a:spcPts val="2375"/>
              </a:lnSpc>
              <a:spcBef>
                <a:spcPts val="40"/>
              </a:spcBef>
              <a:buClr>
                <a:schemeClr val="tx1"/>
              </a:buClr>
              <a:buFont typeface="Arial" panose="020B0604020202020204" pitchFamily="34" charset="0"/>
              <a:buChar char="•"/>
              <a:tabLst>
                <a:tab pos="920750" algn="l"/>
                <a:tab pos="921385" algn="l"/>
              </a:tabLst>
            </a:pPr>
            <a:r>
              <a:rPr sz="2200" spc="-5" dirty="0">
                <a:latin typeface="Verdana"/>
                <a:cs typeface="Verdana"/>
              </a:rPr>
              <a:t>sinüzit,</a:t>
            </a:r>
            <a:r>
              <a:rPr sz="2200" spc="-15" dirty="0">
                <a:latin typeface="Verdana"/>
                <a:cs typeface="Verdana"/>
              </a:rPr>
              <a:t> </a:t>
            </a:r>
            <a:r>
              <a:rPr sz="2200" spc="-10" dirty="0">
                <a:latin typeface="Verdana"/>
                <a:cs typeface="Verdana"/>
              </a:rPr>
              <a:t>otit,</a:t>
            </a:r>
            <a:r>
              <a:rPr sz="2200" spc="-5" dirty="0">
                <a:latin typeface="Verdana"/>
                <a:cs typeface="Verdana"/>
              </a:rPr>
              <a:t> mastoidit,</a:t>
            </a:r>
            <a:r>
              <a:rPr sz="2200" spc="5" dirty="0">
                <a:latin typeface="Verdana"/>
                <a:cs typeface="Verdana"/>
              </a:rPr>
              <a:t> </a:t>
            </a:r>
            <a:r>
              <a:rPr sz="2200" spc="-5" dirty="0">
                <a:latin typeface="Verdana"/>
                <a:cs typeface="Verdana"/>
              </a:rPr>
              <a:t>septik</a:t>
            </a:r>
            <a:r>
              <a:rPr sz="2200" spc="15" dirty="0">
                <a:latin typeface="Verdana"/>
                <a:cs typeface="Verdana"/>
              </a:rPr>
              <a:t> </a:t>
            </a:r>
            <a:r>
              <a:rPr sz="2200" spc="-5" dirty="0">
                <a:latin typeface="Verdana"/>
                <a:cs typeface="Verdana"/>
              </a:rPr>
              <a:t>artrit,</a:t>
            </a:r>
            <a:endParaRPr sz="2200" dirty="0">
              <a:latin typeface="Verdana"/>
              <a:cs typeface="Verdana"/>
            </a:endParaRPr>
          </a:p>
          <a:p>
            <a:pPr marL="920750">
              <a:lnSpc>
                <a:spcPts val="2095"/>
              </a:lnSpc>
              <a:buClr>
                <a:schemeClr val="tx1"/>
              </a:buClr>
            </a:pPr>
            <a:r>
              <a:rPr sz="2200" spc="-5" dirty="0">
                <a:latin typeface="Verdana"/>
                <a:cs typeface="Verdana"/>
              </a:rPr>
              <a:t>osteomiyelit,</a:t>
            </a:r>
            <a:r>
              <a:rPr sz="2200" spc="15" dirty="0">
                <a:latin typeface="Verdana"/>
                <a:cs typeface="Verdana"/>
              </a:rPr>
              <a:t> </a:t>
            </a:r>
            <a:r>
              <a:rPr sz="2200" spc="-5" dirty="0">
                <a:latin typeface="Verdana"/>
                <a:cs typeface="Verdana"/>
              </a:rPr>
              <a:t>kavernöz</a:t>
            </a:r>
            <a:r>
              <a:rPr sz="2200" spc="10" dirty="0">
                <a:latin typeface="Verdana"/>
                <a:cs typeface="Verdana"/>
              </a:rPr>
              <a:t> </a:t>
            </a:r>
            <a:r>
              <a:rPr sz="2200" spc="-5" dirty="0">
                <a:latin typeface="Verdana"/>
                <a:cs typeface="Verdana"/>
              </a:rPr>
              <a:t>sinus</a:t>
            </a:r>
            <a:r>
              <a:rPr sz="2200" spc="5" dirty="0">
                <a:latin typeface="Verdana"/>
                <a:cs typeface="Verdana"/>
              </a:rPr>
              <a:t> </a:t>
            </a:r>
            <a:r>
              <a:rPr sz="2200" spc="-10" dirty="0" err="1">
                <a:latin typeface="Verdana"/>
                <a:cs typeface="Verdana"/>
              </a:rPr>
              <a:t>trombozu</a:t>
            </a:r>
            <a:r>
              <a:rPr sz="2200" spc="-10" dirty="0">
                <a:latin typeface="Verdana"/>
                <a:cs typeface="Verdana"/>
              </a:rPr>
              <a:t> </a:t>
            </a:r>
            <a:r>
              <a:rPr sz="2200" spc="-5" dirty="0" err="1">
                <a:latin typeface="Verdana"/>
                <a:cs typeface="Verdana"/>
              </a:rPr>
              <a:t>ve</a:t>
            </a:r>
            <a:r>
              <a:rPr lang="tr-TR" sz="2200" dirty="0">
                <a:latin typeface="Verdana"/>
                <a:cs typeface="Verdana"/>
              </a:rPr>
              <a:t> </a:t>
            </a:r>
            <a:r>
              <a:rPr sz="2200" spc="-10" dirty="0" err="1">
                <a:latin typeface="Microsoft Sans Serif"/>
                <a:cs typeface="Microsoft Sans Serif"/>
              </a:rPr>
              <a:t>b</a:t>
            </a:r>
            <a:r>
              <a:rPr sz="2200" spc="-10" dirty="0" err="1">
                <a:latin typeface="Verdana"/>
                <a:cs typeface="Verdana"/>
              </a:rPr>
              <a:t>akteriyemi</a:t>
            </a:r>
            <a:endParaRPr sz="2200" dirty="0">
              <a:latin typeface="Verdana"/>
              <a:cs typeface="Verdana"/>
            </a:endParaRPr>
          </a:p>
          <a:p>
            <a:pPr marL="920750" lvl="1" indent="-438150">
              <a:buClr>
                <a:schemeClr val="tx1"/>
              </a:buClr>
              <a:buFont typeface="Arial" panose="020B0604020202020204" pitchFamily="34" charset="0"/>
              <a:buChar char="•"/>
              <a:tabLst>
                <a:tab pos="920750" algn="l"/>
                <a:tab pos="921385" algn="l"/>
              </a:tabLst>
            </a:pPr>
            <a:r>
              <a:rPr sz="2200" spc="-5" dirty="0">
                <a:latin typeface="Verdana"/>
                <a:cs typeface="Verdana"/>
              </a:rPr>
              <a:t>rekürren </a:t>
            </a:r>
            <a:r>
              <a:rPr sz="2200" spc="-10" dirty="0">
                <a:latin typeface="Verdana"/>
                <a:cs typeface="Verdana"/>
              </a:rPr>
              <a:t>tonsillofarenjit</a:t>
            </a:r>
            <a:endParaRPr sz="2200" dirty="0">
              <a:latin typeface="Verdana"/>
              <a:cs typeface="Verdana"/>
            </a:endParaRPr>
          </a:p>
          <a:p>
            <a:pPr marL="920750" lvl="1" indent="-438150">
              <a:spcBef>
                <a:spcPts val="40"/>
              </a:spcBef>
              <a:buClr>
                <a:schemeClr val="tx1"/>
              </a:buClr>
              <a:buFont typeface="Arial" panose="020B0604020202020204" pitchFamily="34" charset="0"/>
              <a:buChar char="•"/>
              <a:tabLst>
                <a:tab pos="920750" algn="l"/>
                <a:tab pos="921385" algn="l"/>
              </a:tabLst>
            </a:pPr>
            <a:r>
              <a:rPr sz="2200" spc="-5" dirty="0">
                <a:latin typeface="Verdana"/>
                <a:cs typeface="Verdana"/>
              </a:rPr>
              <a:t>streptokokal</a:t>
            </a:r>
            <a:r>
              <a:rPr sz="2200" spc="20" dirty="0">
                <a:latin typeface="Verdana"/>
                <a:cs typeface="Verdana"/>
              </a:rPr>
              <a:t> </a:t>
            </a:r>
            <a:r>
              <a:rPr sz="2200" spc="-10" dirty="0">
                <a:latin typeface="Verdana"/>
                <a:cs typeface="Verdana"/>
              </a:rPr>
              <a:t>toksik</a:t>
            </a:r>
            <a:r>
              <a:rPr sz="2200" spc="5" dirty="0">
                <a:latin typeface="Verdana"/>
                <a:cs typeface="Verdana"/>
              </a:rPr>
              <a:t> </a:t>
            </a:r>
            <a:r>
              <a:rPr sz="2200" spc="-5" dirty="0">
                <a:latin typeface="Verdana"/>
                <a:cs typeface="Verdana"/>
              </a:rPr>
              <a:t>şok sendromu</a:t>
            </a:r>
            <a:endParaRPr sz="2200" dirty="0">
              <a:latin typeface="Verdana"/>
              <a:cs typeface="Verdana"/>
            </a:endParaRPr>
          </a:p>
          <a:p>
            <a:pPr marL="481965" indent="-469900">
              <a:buClr>
                <a:schemeClr val="tx1"/>
              </a:buClr>
              <a:buFont typeface="Arial" panose="020B0604020202020204" pitchFamily="34" charset="0"/>
              <a:buChar char="•"/>
              <a:tabLst>
                <a:tab pos="481965" algn="l"/>
                <a:tab pos="482600" algn="l"/>
              </a:tabLst>
            </a:pPr>
            <a:r>
              <a:rPr sz="2200" spc="-5" dirty="0">
                <a:latin typeface="Verdana"/>
                <a:cs typeface="Verdana"/>
              </a:rPr>
              <a:t>Non-süpüratif</a:t>
            </a:r>
            <a:r>
              <a:rPr sz="2200" spc="-25" dirty="0">
                <a:latin typeface="Verdana"/>
                <a:cs typeface="Verdana"/>
              </a:rPr>
              <a:t> </a:t>
            </a:r>
            <a:r>
              <a:rPr sz="2200" spc="-5" dirty="0">
                <a:latin typeface="Verdana"/>
                <a:cs typeface="Verdana"/>
              </a:rPr>
              <a:t>komplikasyonlar</a:t>
            </a:r>
            <a:endParaRPr sz="2200" dirty="0">
              <a:latin typeface="Verdana"/>
              <a:cs typeface="Verdana"/>
            </a:endParaRPr>
          </a:p>
          <a:p>
            <a:pPr marL="920750" lvl="1" indent="-438150">
              <a:buClr>
                <a:schemeClr val="tx1"/>
              </a:buClr>
              <a:buFont typeface="Arial" panose="020B0604020202020204" pitchFamily="34" charset="0"/>
              <a:buChar char="•"/>
              <a:tabLst>
                <a:tab pos="920750" algn="l"/>
                <a:tab pos="921385" algn="l"/>
              </a:tabLst>
            </a:pPr>
            <a:r>
              <a:rPr sz="2200" spc="-5" dirty="0">
                <a:latin typeface="Verdana"/>
                <a:cs typeface="Verdana"/>
              </a:rPr>
              <a:t>Akut</a:t>
            </a:r>
            <a:r>
              <a:rPr sz="2200" spc="-30" dirty="0">
                <a:latin typeface="Verdana"/>
                <a:cs typeface="Verdana"/>
              </a:rPr>
              <a:t> </a:t>
            </a:r>
            <a:r>
              <a:rPr sz="2200" spc="-5" dirty="0">
                <a:latin typeface="Verdana"/>
                <a:cs typeface="Verdana"/>
              </a:rPr>
              <a:t>romatizmal ateş,</a:t>
            </a:r>
            <a:endParaRPr sz="2200" dirty="0">
              <a:latin typeface="Verdana"/>
              <a:cs typeface="Verdana"/>
            </a:endParaRPr>
          </a:p>
          <a:p>
            <a:pPr marL="920750" lvl="1" indent="-438150">
              <a:buClr>
                <a:schemeClr val="tx1"/>
              </a:buClr>
              <a:buFont typeface="Arial" panose="020B0604020202020204" pitchFamily="34" charset="0"/>
              <a:buChar char="•"/>
              <a:tabLst>
                <a:tab pos="920750" algn="l"/>
                <a:tab pos="921385" algn="l"/>
              </a:tabLst>
            </a:pPr>
            <a:r>
              <a:rPr sz="2200" spc="-5" dirty="0">
                <a:latin typeface="Verdana"/>
                <a:cs typeface="Verdana"/>
              </a:rPr>
              <a:t>Akut</a:t>
            </a:r>
            <a:r>
              <a:rPr sz="2200" spc="-10" dirty="0">
                <a:latin typeface="Verdana"/>
                <a:cs typeface="Verdana"/>
              </a:rPr>
              <a:t> post</a:t>
            </a:r>
            <a:r>
              <a:rPr sz="2200" spc="20" dirty="0">
                <a:latin typeface="Verdana"/>
                <a:cs typeface="Verdana"/>
              </a:rPr>
              <a:t> </a:t>
            </a:r>
            <a:r>
              <a:rPr sz="2200" spc="-5" dirty="0">
                <a:latin typeface="Verdana"/>
                <a:cs typeface="Verdana"/>
              </a:rPr>
              <a:t>streptokokal</a:t>
            </a:r>
            <a:r>
              <a:rPr sz="2200" spc="35" dirty="0">
                <a:latin typeface="Verdana"/>
                <a:cs typeface="Verdana"/>
              </a:rPr>
              <a:t> </a:t>
            </a:r>
            <a:r>
              <a:rPr sz="2200" spc="-10" dirty="0">
                <a:latin typeface="Verdana"/>
                <a:cs typeface="Verdana"/>
              </a:rPr>
              <a:t>glomerulonefrit.</a:t>
            </a:r>
            <a:endParaRPr sz="2200" dirty="0">
              <a:latin typeface="Verdana"/>
              <a:cs typeface="Verdan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23367" y="693258"/>
            <a:ext cx="1621155" cy="605790"/>
          </a:xfrm>
          <a:prstGeom prst="rect">
            <a:avLst/>
          </a:prstGeom>
        </p:spPr>
        <p:txBody>
          <a:bodyPr vert="horz" wrap="square" lIns="0" tIns="13335" rIns="0" bIns="0" rtlCol="0" anchor="ctr">
            <a:spAutoFit/>
          </a:bodyPr>
          <a:lstStyle/>
          <a:p>
            <a:pPr marL="12700">
              <a:lnSpc>
                <a:spcPct val="100000"/>
              </a:lnSpc>
              <a:spcBef>
                <a:spcPts val="105"/>
              </a:spcBef>
            </a:pPr>
            <a:r>
              <a:rPr sz="3800" spc="-5" dirty="0">
                <a:latin typeface="Verdana"/>
                <a:cs typeface="Verdana"/>
              </a:rPr>
              <a:t>Tedavi</a:t>
            </a:r>
            <a:endParaRPr sz="3800">
              <a:latin typeface="Verdana"/>
              <a:cs typeface="Verdana"/>
            </a:endParaRPr>
          </a:p>
        </p:txBody>
      </p:sp>
      <p:sp>
        <p:nvSpPr>
          <p:cNvPr id="3" name="object 3"/>
          <p:cNvSpPr txBox="1"/>
          <p:nvPr/>
        </p:nvSpPr>
        <p:spPr>
          <a:xfrm>
            <a:off x="2169668" y="1702472"/>
            <a:ext cx="7432040" cy="3663182"/>
          </a:xfrm>
          <a:prstGeom prst="rect">
            <a:avLst/>
          </a:prstGeom>
        </p:spPr>
        <p:txBody>
          <a:bodyPr vert="horz" wrap="square" lIns="0" tIns="53975" rIns="0" bIns="0" rtlCol="0">
            <a:spAutoFit/>
          </a:bodyPr>
          <a:lstStyle/>
          <a:p>
            <a:pPr marL="481965" indent="-469900">
              <a:spcBef>
                <a:spcPts val="425"/>
              </a:spcBef>
              <a:buClr>
                <a:schemeClr val="tx1"/>
              </a:buClr>
              <a:buFont typeface="Arial" panose="020B0604020202020204" pitchFamily="34" charset="0"/>
              <a:buChar char="•"/>
              <a:tabLst>
                <a:tab pos="481965" algn="l"/>
                <a:tab pos="482600" algn="l"/>
              </a:tabLst>
            </a:pPr>
            <a:r>
              <a:rPr lang="tr-TR" sz="2600" dirty="0">
                <a:latin typeface="Verdana"/>
                <a:cs typeface="Verdana"/>
              </a:rPr>
              <a:t>AGBHS</a:t>
            </a:r>
            <a:r>
              <a:rPr sz="2600" spc="-5" dirty="0">
                <a:latin typeface="Verdana"/>
                <a:cs typeface="Verdana"/>
              </a:rPr>
              <a:t> infeksiyonu</a:t>
            </a:r>
            <a:r>
              <a:rPr sz="2600" spc="-20" dirty="0">
                <a:latin typeface="Verdana"/>
                <a:cs typeface="Verdana"/>
              </a:rPr>
              <a:t> </a:t>
            </a:r>
            <a:r>
              <a:rPr sz="2600" spc="-5" dirty="0">
                <a:latin typeface="Verdana"/>
                <a:cs typeface="Verdana"/>
              </a:rPr>
              <a:t>tedavisindeki</a:t>
            </a:r>
            <a:r>
              <a:rPr sz="2600" spc="-10" dirty="0">
                <a:latin typeface="Verdana"/>
                <a:cs typeface="Verdana"/>
              </a:rPr>
              <a:t> </a:t>
            </a:r>
            <a:r>
              <a:rPr sz="2600" spc="-5" dirty="0">
                <a:latin typeface="Verdana"/>
                <a:cs typeface="Verdana"/>
              </a:rPr>
              <a:t>amaçlar;</a:t>
            </a:r>
            <a:endParaRPr sz="2600" dirty="0">
              <a:latin typeface="Verdana"/>
              <a:cs typeface="Verdana"/>
            </a:endParaRPr>
          </a:p>
          <a:p>
            <a:pPr marL="920750" lvl="1" indent="-438150">
              <a:spcBef>
                <a:spcPts val="270"/>
              </a:spcBef>
              <a:buClr>
                <a:schemeClr val="tx1"/>
              </a:buClr>
              <a:buFont typeface="Arial" panose="020B0604020202020204" pitchFamily="34" charset="0"/>
              <a:buChar char="•"/>
              <a:tabLst>
                <a:tab pos="920750" algn="l"/>
                <a:tab pos="921385" algn="l"/>
              </a:tabLst>
            </a:pPr>
            <a:r>
              <a:rPr sz="2200" spc="-5" dirty="0">
                <a:latin typeface="Verdana"/>
                <a:cs typeface="Verdana"/>
              </a:rPr>
              <a:t>Akut</a:t>
            </a:r>
            <a:r>
              <a:rPr sz="2200" spc="-25" dirty="0">
                <a:latin typeface="Verdana"/>
                <a:cs typeface="Verdana"/>
              </a:rPr>
              <a:t> </a:t>
            </a:r>
            <a:r>
              <a:rPr sz="2200" spc="-5" dirty="0">
                <a:latin typeface="Verdana"/>
                <a:cs typeface="Verdana"/>
              </a:rPr>
              <a:t>romatizmal</a:t>
            </a:r>
            <a:r>
              <a:rPr sz="2200" spc="5" dirty="0">
                <a:latin typeface="Verdana"/>
                <a:cs typeface="Verdana"/>
              </a:rPr>
              <a:t> </a:t>
            </a:r>
            <a:r>
              <a:rPr sz="2200" spc="-5" dirty="0">
                <a:latin typeface="Verdana"/>
                <a:cs typeface="Verdana"/>
              </a:rPr>
              <a:t>ateşi</a:t>
            </a:r>
            <a:r>
              <a:rPr sz="2200" dirty="0">
                <a:latin typeface="Verdana"/>
                <a:cs typeface="Verdana"/>
              </a:rPr>
              <a:t> </a:t>
            </a:r>
            <a:r>
              <a:rPr sz="2200" spc="-5" dirty="0">
                <a:latin typeface="Verdana"/>
                <a:cs typeface="Verdana"/>
              </a:rPr>
              <a:t>önleme</a:t>
            </a:r>
            <a:endParaRPr sz="2200" dirty="0">
              <a:latin typeface="Verdana"/>
              <a:cs typeface="Verdana"/>
            </a:endParaRPr>
          </a:p>
          <a:p>
            <a:pPr marL="1264919" indent="-342900">
              <a:spcBef>
                <a:spcPts val="225"/>
              </a:spcBef>
              <a:buClr>
                <a:schemeClr val="tx1"/>
              </a:buClr>
              <a:buFont typeface="Arial" panose="020B0604020202020204" pitchFamily="34" charset="0"/>
              <a:buChar char="•"/>
              <a:tabLst>
                <a:tab pos="1316990" algn="l"/>
              </a:tabLst>
            </a:pPr>
            <a:r>
              <a:rPr sz="1900" spc="-10" dirty="0" err="1">
                <a:latin typeface="Verdana"/>
                <a:cs typeface="Verdana"/>
              </a:rPr>
              <a:t>Tedaviye</a:t>
            </a:r>
            <a:r>
              <a:rPr sz="1900" spc="35" dirty="0">
                <a:latin typeface="Verdana"/>
                <a:cs typeface="Verdana"/>
              </a:rPr>
              <a:t> </a:t>
            </a:r>
            <a:r>
              <a:rPr sz="1900" spc="-5" dirty="0">
                <a:latin typeface="Verdana"/>
                <a:cs typeface="Verdana"/>
              </a:rPr>
              <a:t>9</a:t>
            </a:r>
            <a:r>
              <a:rPr sz="1900" spc="-10" dirty="0">
                <a:latin typeface="Verdana"/>
                <a:cs typeface="Verdana"/>
              </a:rPr>
              <a:t> gün</a:t>
            </a:r>
            <a:r>
              <a:rPr sz="1900" spc="-5" dirty="0">
                <a:latin typeface="Verdana"/>
                <a:cs typeface="Verdana"/>
              </a:rPr>
              <a:t> </a:t>
            </a:r>
            <a:r>
              <a:rPr sz="1900" spc="-10" dirty="0">
                <a:latin typeface="Verdana"/>
                <a:cs typeface="Verdana"/>
              </a:rPr>
              <a:t>içerisinde</a:t>
            </a:r>
            <a:r>
              <a:rPr sz="1900" spc="45" dirty="0">
                <a:latin typeface="Verdana"/>
                <a:cs typeface="Verdana"/>
              </a:rPr>
              <a:t> </a:t>
            </a:r>
            <a:r>
              <a:rPr sz="1900" spc="-10" dirty="0">
                <a:latin typeface="Verdana"/>
                <a:cs typeface="Verdana"/>
              </a:rPr>
              <a:t>başlanması</a:t>
            </a:r>
            <a:r>
              <a:rPr sz="1900" spc="15" dirty="0">
                <a:latin typeface="Verdana"/>
                <a:cs typeface="Verdana"/>
              </a:rPr>
              <a:t> </a:t>
            </a:r>
            <a:r>
              <a:rPr sz="1900" spc="-5" dirty="0">
                <a:latin typeface="Verdana"/>
                <a:cs typeface="Verdana"/>
              </a:rPr>
              <a:t>ARA</a:t>
            </a:r>
            <a:r>
              <a:rPr sz="1900" spc="15" dirty="0">
                <a:latin typeface="Verdana"/>
                <a:cs typeface="Verdana"/>
              </a:rPr>
              <a:t> </a:t>
            </a:r>
            <a:r>
              <a:rPr sz="1900" spc="-5" dirty="0">
                <a:latin typeface="Verdana"/>
                <a:cs typeface="Verdana"/>
              </a:rPr>
              <a:t>yı</a:t>
            </a:r>
            <a:r>
              <a:rPr sz="1900" dirty="0">
                <a:latin typeface="Verdana"/>
                <a:cs typeface="Verdana"/>
              </a:rPr>
              <a:t> </a:t>
            </a:r>
            <a:r>
              <a:rPr sz="1900" spc="-5" dirty="0">
                <a:latin typeface="Verdana"/>
                <a:cs typeface="Verdana"/>
              </a:rPr>
              <a:t>önler</a:t>
            </a:r>
            <a:endParaRPr sz="1900" dirty="0">
              <a:latin typeface="Verdana"/>
              <a:cs typeface="Verdana"/>
            </a:endParaRPr>
          </a:p>
          <a:p>
            <a:pPr marL="920750" lvl="1" indent="-438150">
              <a:spcBef>
                <a:spcPts val="270"/>
              </a:spcBef>
              <a:buClr>
                <a:schemeClr val="tx1"/>
              </a:buClr>
              <a:buFont typeface="Arial" panose="020B0604020202020204" pitchFamily="34" charset="0"/>
              <a:buChar char="•"/>
              <a:tabLst>
                <a:tab pos="920750" algn="l"/>
                <a:tab pos="921385" algn="l"/>
              </a:tabLst>
            </a:pPr>
            <a:r>
              <a:rPr sz="2200" spc="-5" dirty="0">
                <a:latin typeface="Verdana"/>
                <a:cs typeface="Verdana"/>
              </a:rPr>
              <a:t>Süpüratif</a:t>
            </a:r>
            <a:r>
              <a:rPr sz="2200" spc="-25" dirty="0">
                <a:latin typeface="Verdana"/>
                <a:cs typeface="Verdana"/>
              </a:rPr>
              <a:t> </a:t>
            </a:r>
            <a:r>
              <a:rPr sz="2200" spc="-5" dirty="0">
                <a:latin typeface="Verdana"/>
                <a:cs typeface="Verdana"/>
              </a:rPr>
              <a:t>komplikasyonları</a:t>
            </a:r>
            <a:r>
              <a:rPr sz="2200" spc="30" dirty="0">
                <a:latin typeface="Verdana"/>
                <a:cs typeface="Verdana"/>
              </a:rPr>
              <a:t> </a:t>
            </a:r>
            <a:r>
              <a:rPr sz="2200" spc="-5" dirty="0">
                <a:latin typeface="Verdana"/>
                <a:cs typeface="Verdana"/>
              </a:rPr>
              <a:t>önleme,</a:t>
            </a:r>
            <a:endParaRPr sz="2200" dirty="0">
              <a:latin typeface="Verdana"/>
              <a:cs typeface="Verdana"/>
            </a:endParaRPr>
          </a:p>
          <a:p>
            <a:pPr marL="920750" lvl="1" indent="-438150">
              <a:spcBef>
                <a:spcPts val="260"/>
              </a:spcBef>
              <a:buClr>
                <a:schemeClr val="tx1"/>
              </a:buClr>
              <a:buFont typeface="Arial" panose="020B0604020202020204" pitchFamily="34" charset="0"/>
              <a:buChar char="•"/>
              <a:tabLst>
                <a:tab pos="920750" algn="l"/>
                <a:tab pos="921385" algn="l"/>
              </a:tabLst>
            </a:pPr>
            <a:r>
              <a:rPr sz="2200" spc="-5" dirty="0">
                <a:latin typeface="Verdana"/>
                <a:cs typeface="Verdana"/>
              </a:rPr>
              <a:t>Klinik</a:t>
            </a:r>
            <a:r>
              <a:rPr sz="2200" dirty="0">
                <a:latin typeface="Verdana"/>
                <a:cs typeface="Verdana"/>
              </a:rPr>
              <a:t> </a:t>
            </a:r>
            <a:r>
              <a:rPr sz="2200" spc="-10" dirty="0">
                <a:latin typeface="Verdana"/>
                <a:cs typeface="Verdana"/>
              </a:rPr>
              <a:t>bulgu</a:t>
            </a:r>
            <a:r>
              <a:rPr sz="2200" spc="10" dirty="0">
                <a:latin typeface="Verdana"/>
                <a:cs typeface="Verdana"/>
              </a:rPr>
              <a:t> </a:t>
            </a:r>
            <a:r>
              <a:rPr sz="2200" spc="-5" dirty="0">
                <a:latin typeface="Verdana"/>
                <a:cs typeface="Verdana"/>
              </a:rPr>
              <a:t>ve</a:t>
            </a:r>
            <a:r>
              <a:rPr sz="2200" spc="5" dirty="0">
                <a:latin typeface="Verdana"/>
                <a:cs typeface="Verdana"/>
              </a:rPr>
              <a:t> </a:t>
            </a:r>
            <a:r>
              <a:rPr sz="2200" spc="-10" dirty="0">
                <a:latin typeface="Verdana"/>
                <a:cs typeface="Verdana"/>
              </a:rPr>
              <a:t>belirtilerin</a:t>
            </a:r>
            <a:r>
              <a:rPr sz="2200" spc="15" dirty="0">
                <a:latin typeface="Verdana"/>
                <a:cs typeface="Verdana"/>
              </a:rPr>
              <a:t> </a:t>
            </a:r>
            <a:r>
              <a:rPr sz="2200" spc="-10" dirty="0">
                <a:latin typeface="Verdana"/>
                <a:cs typeface="Verdana"/>
              </a:rPr>
              <a:t>iyileşmesi</a:t>
            </a:r>
            <a:endParaRPr sz="2200" dirty="0">
              <a:latin typeface="Verdana"/>
              <a:cs typeface="Verdana"/>
            </a:endParaRPr>
          </a:p>
          <a:p>
            <a:pPr marL="920750" marR="285115" lvl="1" indent="-437515">
              <a:lnSpc>
                <a:spcPts val="2380"/>
              </a:lnSpc>
              <a:spcBef>
                <a:spcPts val="560"/>
              </a:spcBef>
              <a:buClr>
                <a:schemeClr val="tx1"/>
              </a:buClr>
              <a:buFont typeface="Arial" panose="020B0604020202020204" pitchFamily="34" charset="0"/>
              <a:buChar char="•"/>
              <a:tabLst>
                <a:tab pos="920750" algn="l"/>
                <a:tab pos="921385" algn="l"/>
              </a:tabLst>
            </a:pPr>
            <a:r>
              <a:rPr sz="2200" spc="-10" dirty="0">
                <a:latin typeface="Verdana"/>
                <a:cs typeface="Verdana"/>
              </a:rPr>
              <a:t>Etkenin</a:t>
            </a:r>
            <a:r>
              <a:rPr sz="2200" spc="-5" dirty="0">
                <a:latin typeface="Verdana"/>
                <a:cs typeface="Verdana"/>
              </a:rPr>
              <a:t> </a:t>
            </a:r>
            <a:r>
              <a:rPr sz="2200" spc="-10" dirty="0">
                <a:latin typeface="Verdana"/>
                <a:cs typeface="Verdana"/>
              </a:rPr>
              <a:t>hastanın</a:t>
            </a:r>
            <a:r>
              <a:rPr sz="2200" spc="10" dirty="0">
                <a:latin typeface="Verdana"/>
                <a:cs typeface="Verdana"/>
              </a:rPr>
              <a:t> </a:t>
            </a:r>
            <a:r>
              <a:rPr sz="2200" spc="-10" dirty="0">
                <a:latin typeface="Verdana"/>
                <a:cs typeface="Verdana"/>
              </a:rPr>
              <a:t>yakın</a:t>
            </a:r>
            <a:r>
              <a:rPr sz="2200" spc="5" dirty="0">
                <a:latin typeface="Verdana"/>
                <a:cs typeface="Verdana"/>
              </a:rPr>
              <a:t> </a:t>
            </a:r>
            <a:r>
              <a:rPr sz="2200" spc="-10" dirty="0">
                <a:latin typeface="Verdana"/>
                <a:cs typeface="Verdana"/>
              </a:rPr>
              <a:t>temaslılarına</a:t>
            </a:r>
            <a:r>
              <a:rPr sz="2200" spc="30" dirty="0">
                <a:latin typeface="Verdana"/>
                <a:cs typeface="Verdana"/>
              </a:rPr>
              <a:t> </a:t>
            </a:r>
            <a:r>
              <a:rPr sz="2200" spc="-5" dirty="0">
                <a:latin typeface="Verdana"/>
                <a:cs typeface="Verdana"/>
              </a:rPr>
              <a:t>geçişini </a:t>
            </a:r>
            <a:r>
              <a:rPr sz="2200" spc="-760" dirty="0">
                <a:latin typeface="Verdana"/>
                <a:cs typeface="Verdana"/>
              </a:rPr>
              <a:t> </a:t>
            </a:r>
            <a:r>
              <a:rPr sz="2200" spc="-5" dirty="0">
                <a:latin typeface="Verdana"/>
                <a:cs typeface="Verdana"/>
              </a:rPr>
              <a:t>önleme</a:t>
            </a:r>
            <a:endParaRPr sz="2200" dirty="0">
              <a:latin typeface="Verdana"/>
              <a:cs typeface="Verdana"/>
            </a:endParaRPr>
          </a:p>
          <a:p>
            <a:pPr marL="920750" lvl="1" indent="-438150">
              <a:lnSpc>
                <a:spcPts val="2510"/>
              </a:lnSpc>
              <a:spcBef>
                <a:spcPts val="229"/>
              </a:spcBef>
              <a:buClr>
                <a:schemeClr val="tx1"/>
              </a:buClr>
              <a:buFont typeface="Arial" panose="020B0604020202020204" pitchFamily="34" charset="0"/>
              <a:buChar char="•"/>
              <a:tabLst>
                <a:tab pos="920750" algn="l"/>
                <a:tab pos="921385" algn="l"/>
              </a:tabLst>
            </a:pPr>
            <a:r>
              <a:rPr sz="2200" spc="-10" dirty="0">
                <a:latin typeface="Verdana"/>
                <a:cs typeface="Verdana"/>
              </a:rPr>
              <a:t>Uygunsuz</a:t>
            </a:r>
            <a:r>
              <a:rPr sz="2200" spc="-20" dirty="0">
                <a:latin typeface="Verdana"/>
                <a:cs typeface="Verdana"/>
              </a:rPr>
              <a:t> </a:t>
            </a:r>
            <a:r>
              <a:rPr sz="2200" spc="-5" dirty="0">
                <a:latin typeface="Verdana"/>
                <a:cs typeface="Verdana"/>
              </a:rPr>
              <a:t>antimikrobiyal</a:t>
            </a:r>
            <a:r>
              <a:rPr sz="2200" spc="15" dirty="0">
                <a:latin typeface="Verdana"/>
                <a:cs typeface="Verdana"/>
              </a:rPr>
              <a:t> </a:t>
            </a:r>
            <a:r>
              <a:rPr sz="2200" spc="-5" dirty="0">
                <a:latin typeface="Verdana"/>
                <a:cs typeface="Verdana"/>
              </a:rPr>
              <a:t>tedavinin</a:t>
            </a:r>
            <a:r>
              <a:rPr sz="2200" spc="5" dirty="0">
                <a:latin typeface="Verdana"/>
                <a:cs typeface="Verdana"/>
              </a:rPr>
              <a:t> </a:t>
            </a:r>
            <a:r>
              <a:rPr sz="2200" spc="-5" dirty="0">
                <a:latin typeface="Verdana"/>
                <a:cs typeface="Verdana"/>
              </a:rPr>
              <a:t>olası</a:t>
            </a:r>
            <a:endParaRPr sz="2200" dirty="0">
              <a:latin typeface="Verdana"/>
              <a:cs typeface="Verdana"/>
            </a:endParaRPr>
          </a:p>
          <a:p>
            <a:pPr marL="1263650" indent="-342900">
              <a:lnSpc>
                <a:spcPts val="2510"/>
              </a:lnSpc>
              <a:buClr>
                <a:schemeClr val="tx1"/>
              </a:buClr>
              <a:buFont typeface="Arial" panose="020B0604020202020204" pitchFamily="34" charset="0"/>
              <a:buChar char="•"/>
            </a:pPr>
            <a:r>
              <a:rPr sz="2200" spc="-5" dirty="0">
                <a:latin typeface="Verdana"/>
                <a:cs typeface="Verdana"/>
              </a:rPr>
              <a:t>istenmeyen</a:t>
            </a:r>
            <a:r>
              <a:rPr sz="2200" spc="5" dirty="0">
                <a:latin typeface="Verdana"/>
                <a:cs typeface="Verdana"/>
              </a:rPr>
              <a:t> </a:t>
            </a:r>
            <a:r>
              <a:rPr sz="2200" spc="-10" dirty="0">
                <a:latin typeface="Verdana"/>
                <a:cs typeface="Verdana"/>
              </a:rPr>
              <a:t>etkilerini </a:t>
            </a:r>
            <a:r>
              <a:rPr sz="2200" spc="-5" dirty="0">
                <a:latin typeface="Verdana"/>
                <a:cs typeface="Verdana"/>
              </a:rPr>
              <a:t>minimize etme</a:t>
            </a:r>
            <a:endParaRPr sz="2200" dirty="0">
              <a:latin typeface="Verdana"/>
              <a:cs typeface="Verdan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69669" y="653502"/>
            <a:ext cx="4265295" cy="605790"/>
          </a:xfrm>
          <a:prstGeom prst="rect">
            <a:avLst/>
          </a:prstGeom>
        </p:spPr>
        <p:txBody>
          <a:bodyPr vert="horz" wrap="square" lIns="0" tIns="13335" rIns="0" bIns="0" rtlCol="0" anchor="ctr">
            <a:spAutoFit/>
          </a:bodyPr>
          <a:lstStyle/>
          <a:p>
            <a:pPr marL="12700">
              <a:lnSpc>
                <a:spcPct val="100000"/>
              </a:lnSpc>
              <a:spcBef>
                <a:spcPts val="105"/>
              </a:spcBef>
            </a:pPr>
            <a:r>
              <a:rPr sz="3800" dirty="0">
                <a:latin typeface="Verdana"/>
                <a:cs typeface="Verdana"/>
              </a:rPr>
              <a:t>Antibiyotik</a:t>
            </a:r>
            <a:r>
              <a:rPr sz="3800" spc="-85" dirty="0">
                <a:latin typeface="Verdana"/>
                <a:cs typeface="Verdana"/>
              </a:rPr>
              <a:t> </a:t>
            </a:r>
            <a:r>
              <a:rPr sz="3800" spc="-5" dirty="0">
                <a:latin typeface="Verdana"/>
                <a:cs typeface="Verdana"/>
              </a:rPr>
              <a:t>tedavi</a:t>
            </a:r>
            <a:endParaRPr sz="3800" dirty="0">
              <a:latin typeface="Verdana"/>
              <a:cs typeface="Verdana"/>
            </a:endParaRPr>
          </a:p>
        </p:txBody>
      </p:sp>
      <p:sp>
        <p:nvSpPr>
          <p:cNvPr id="3" name="object 3"/>
          <p:cNvSpPr txBox="1"/>
          <p:nvPr/>
        </p:nvSpPr>
        <p:spPr>
          <a:xfrm>
            <a:off x="2169669" y="1784426"/>
            <a:ext cx="7632065" cy="3538220"/>
          </a:xfrm>
          <a:prstGeom prst="rect">
            <a:avLst/>
          </a:prstGeom>
        </p:spPr>
        <p:txBody>
          <a:bodyPr vert="horz" wrap="square" lIns="0" tIns="12700" rIns="0" bIns="0" rtlCol="0">
            <a:spAutoFit/>
          </a:bodyPr>
          <a:lstStyle/>
          <a:p>
            <a:pPr marL="481965" marR="1417320" indent="-469900">
              <a:spcBef>
                <a:spcPts val="100"/>
              </a:spcBef>
              <a:buClr>
                <a:schemeClr val="tx1"/>
              </a:buClr>
              <a:buFont typeface="Arial" panose="020B0604020202020204" pitchFamily="34" charset="0"/>
              <a:buChar char="•"/>
              <a:tabLst>
                <a:tab pos="481965" algn="l"/>
                <a:tab pos="482600" algn="l"/>
              </a:tabLst>
            </a:pPr>
            <a:r>
              <a:rPr sz="2400" spc="-5" dirty="0">
                <a:latin typeface="Verdana"/>
                <a:cs typeface="Verdana"/>
              </a:rPr>
              <a:t>AGBHS tonsilla</a:t>
            </a:r>
            <a:r>
              <a:rPr sz="2400" spc="30" dirty="0">
                <a:latin typeface="Verdana"/>
                <a:cs typeface="Verdana"/>
              </a:rPr>
              <a:t> </a:t>
            </a:r>
            <a:r>
              <a:rPr sz="2400" dirty="0">
                <a:latin typeface="Verdana"/>
                <a:cs typeface="Verdana"/>
              </a:rPr>
              <a:t>ve</a:t>
            </a:r>
            <a:r>
              <a:rPr sz="2400" spc="-10" dirty="0">
                <a:latin typeface="Verdana"/>
                <a:cs typeface="Verdana"/>
              </a:rPr>
              <a:t> </a:t>
            </a:r>
            <a:r>
              <a:rPr sz="2400" dirty="0">
                <a:latin typeface="Verdana"/>
                <a:cs typeface="Verdana"/>
              </a:rPr>
              <a:t>boğaz</a:t>
            </a:r>
            <a:r>
              <a:rPr sz="2400" spc="10" dirty="0">
                <a:latin typeface="Verdana"/>
                <a:cs typeface="Verdana"/>
              </a:rPr>
              <a:t> </a:t>
            </a:r>
            <a:r>
              <a:rPr sz="2400" spc="-5" dirty="0">
                <a:latin typeface="Verdana"/>
                <a:cs typeface="Verdana"/>
              </a:rPr>
              <a:t>enfeksiyonu </a:t>
            </a:r>
            <a:r>
              <a:rPr sz="2400" spc="-830" dirty="0">
                <a:latin typeface="Verdana"/>
                <a:cs typeface="Verdana"/>
              </a:rPr>
              <a:t> </a:t>
            </a:r>
            <a:r>
              <a:rPr sz="2400" spc="-5" dirty="0">
                <a:latin typeface="Verdana"/>
                <a:cs typeface="Verdana"/>
              </a:rPr>
              <a:t>tedavisinde</a:t>
            </a:r>
            <a:r>
              <a:rPr sz="2400" spc="10" dirty="0">
                <a:latin typeface="Verdana"/>
                <a:cs typeface="Verdana"/>
              </a:rPr>
              <a:t> </a:t>
            </a:r>
            <a:r>
              <a:rPr sz="2400" spc="-5" dirty="0">
                <a:latin typeface="Verdana"/>
                <a:cs typeface="Verdana"/>
              </a:rPr>
              <a:t>ilk</a:t>
            </a:r>
            <a:r>
              <a:rPr sz="2400" spc="10" dirty="0">
                <a:latin typeface="Verdana"/>
                <a:cs typeface="Verdana"/>
              </a:rPr>
              <a:t> </a:t>
            </a:r>
            <a:r>
              <a:rPr sz="2400" spc="-5" dirty="0">
                <a:latin typeface="Verdana"/>
                <a:cs typeface="Verdana"/>
              </a:rPr>
              <a:t>seçenek antibiyotik </a:t>
            </a:r>
            <a:r>
              <a:rPr sz="2400" dirty="0">
                <a:latin typeface="Verdana"/>
                <a:cs typeface="Verdana"/>
              </a:rPr>
              <a:t> </a:t>
            </a:r>
            <a:r>
              <a:rPr sz="2400" spc="-5" dirty="0">
                <a:latin typeface="Verdana"/>
                <a:cs typeface="Verdana"/>
              </a:rPr>
              <a:t>penisilinlerdir.</a:t>
            </a:r>
            <a:endParaRPr sz="2400" dirty="0">
              <a:latin typeface="Verdana"/>
              <a:cs typeface="Verdana"/>
            </a:endParaRPr>
          </a:p>
          <a:p>
            <a:pPr marL="481965" indent="-469900">
              <a:spcBef>
                <a:spcPts val="580"/>
              </a:spcBef>
              <a:buClr>
                <a:schemeClr val="tx1"/>
              </a:buClr>
              <a:buFont typeface="Arial" panose="020B0604020202020204" pitchFamily="34" charset="0"/>
              <a:buChar char="•"/>
              <a:tabLst>
                <a:tab pos="481965" algn="l"/>
                <a:tab pos="482600" algn="l"/>
              </a:tabLst>
            </a:pPr>
            <a:r>
              <a:rPr sz="2400" spc="-5" dirty="0">
                <a:latin typeface="Verdana"/>
                <a:cs typeface="Verdana"/>
              </a:rPr>
              <a:t>Öncelikle,</a:t>
            </a:r>
            <a:r>
              <a:rPr sz="2400" spc="5" dirty="0">
                <a:latin typeface="Verdana"/>
                <a:cs typeface="Verdana"/>
              </a:rPr>
              <a:t> </a:t>
            </a:r>
            <a:r>
              <a:rPr sz="2400" dirty="0">
                <a:latin typeface="Verdana"/>
                <a:cs typeface="Verdana"/>
              </a:rPr>
              <a:t>10</a:t>
            </a:r>
            <a:r>
              <a:rPr sz="2400" spc="-10" dirty="0">
                <a:latin typeface="Verdana"/>
                <a:cs typeface="Verdana"/>
              </a:rPr>
              <a:t> </a:t>
            </a:r>
            <a:r>
              <a:rPr sz="2400" dirty="0">
                <a:latin typeface="Verdana"/>
                <a:cs typeface="Verdana"/>
              </a:rPr>
              <a:t>gün</a:t>
            </a:r>
            <a:r>
              <a:rPr sz="2400" spc="5" dirty="0">
                <a:latin typeface="Verdana"/>
                <a:cs typeface="Verdana"/>
              </a:rPr>
              <a:t> </a:t>
            </a:r>
            <a:r>
              <a:rPr sz="2400" spc="-5" dirty="0">
                <a:latin typeface="Verdana"/>
                <a:cs typeface="Verdana"/>
              </a:rPr>
              <a:t>süreli</a:t>
            </a:r>
            <a:r>
              <a:rPr sz="2400" spc="10" dirty="0">
                <a:latin typeface="Verdana"/>
                <a:cs typeface="Verdana"/>
              </a:rPr>
              <a:t> </a:t>
            </a:r>
            <a:r>
              <a:rPr sz="2400" dirty="0">
                <a:latin typeface="Verdana"/>
                <a:cs typeface="Verdana"/>
              </a:rPr>
              <a:t>ağızdan</a:t>
            </a:r>
            <a:r>
              <a:rPr sz="2400" spc="5" dirty="0">
                <a:latin typeface="Verdana"/>
                <a:cs typeface="Verdana"/>
              </a:rPr>
              <a:t> </a:t>
            </a:r>
            <a:r>
              <a:rPr sz="2400" spc="-5" dirty="0">
                <a:latin typeface="Verdana"/>
                <a:cs typeface="Verdana"/>
              </a:rPr>
              <a:t>penisilinle</a:t>
            </a:r>
            <a:endParaRPr sz="2400" dirty="0">
              <a:latin typeface="Verdana"/>
              <a:cs typeface="Verdana"/>
            </a:endParaRPr>
          </a:p>
          <a:p>
            <a:pPr marL="481965">
              <a:buClr>
                <a:schemeClr val="tx1"/>
              </a:buClr>
            </a:pPr>
            <a:r>
              <a:rPr sz="2400" spc="-5" dirty="0" err="1">
                <a:latin typeface="Verdana"/>
                <a:cs typeface="Verdana"/>
              </a:rPr>
              <a:t>tedavi</a:t>
            </a:r>
            <a:r>
              <a:rPr sz="2400" spc="-30" dirty="0">
                <a:latin typeface="Verdana"/>
                <a:cs typeface="Verdana"/>
              </a:rPr>
              <a:t> </a:t>
            </a:r>
            <a:r>
              <a:rPr lang="tr-TR" sz="2400" spc="-5" dirty="0">
                <a:latin typeface="Verdana"/>
                <a:cs typeface="Verdana"/>
              </a:rPr>
              <a:t>düşünülmelidir</a:t>
            </a:r>
            <a:r>
              <a:rPr sz="2400" spc="-5" dirty="0">
                <a:latin typeface="Verdana"/>
                <a:cs typeface="Verdana"/>
              </a:rPr>
              <a:t>.</a:t>
            </a:r>
            <a:endParaRPr sz="2400" dirty="0">
              <a:latin typeface="Verdana"/>
              <a:cs typeface="Verdana"/>
            </a:endParaRPr>
          </a:p>
          <a:p>
            <a:pPr marL="481965" marR="5080" indent="-469900">
              <a:spcBef>
                <a:spcPts val="575"/>
              </a:spcBef>
              <a:buClr>
                <a:schemeClr val="tx1"/>
              </a:buClr>
              <a:buFont typeface="Arial" panose="020B0604020202020204" pitchFamily="34" charset="0"/>
              <a:buChar char="•"/>
              <a:tabLst>
                <a:tab pos="481965" algn="l"/>
                <a:tab pos="482600" algn="l"/>
              </a:tabLst>
            </a:pPr>
            <a:r>
              <a:rPr sz="2400" spc="-5" dirty="0">
                <a:latin typeface="Verdana"/>
                <a:cs typeface="Verdana"/>
              </a:rPr>
              <a:t>Ağızdan tedaviye</a:t>
            </a:r>
            <a:r>
              <a:rPr sz="2400" spc="5" dirty="0">
                <a:latin typeface="Verdana"/>
                <a:cs typeface="Verdana"/>
              </a:rPr>
              <a:t> </a:t>
            </a:r>
            <a:r>
              <a:rPr sz="2400" dirty="0">
                <a:latin typeface="Verdana"/>
                <a:cs typeface="Verdana"/>
              </a:rPr>
              <a:t>uyum</a:t>
            </a:r>
            <a:r>
              <a:rPr sz="2400" spc="5" dirty="0">
                <a:latin typeface="Verdana"/>
                <a:cs typeface="Verdana"/>
              </a:rPr>
              <a:t> </a:t>
            </a:r>
            <a:r>
              <a:rPr sz="2400" spc="-5" dirty="0">
                <a:latin typeface="Verdana"/>
                <a:cs typeface="Verdana"/>
              </a:rPr>
              <a:t>sorunu,</a:t>
            </a:r>
            <a:r>
              <a:rPr sz="2400" spc="20" dirty="0">
                <a:latin typeface="Verdana"/>
                <a:cs typeface="Verdana"/>
              </a:rPr>
              <a:t> </a:t>
            </a:r>
            <a:r>
              <a:rPr sz="2400" dirty="0">
                <a:latin typeface="Verdana"/>
                <a:cs typeface="Verdana"/>
              </a:rPr>
              <a:t>hastada</a:t>
            </a:r>
            <a:r>
              <a:rPr sz="2400" spc="-5" dirty="0">
                <a:latin typeface="Verdana"/>
                <a:cs typeface="Verdana"/>
              </a:rPr>
              <a:t> ya</a:t>
            </a:r>
            <a:r>
              <a:rPr sz="2400" spc="10" dirty="0">
                <a:latin typeface="Verdana"/>
                <a:cs typeface="Verdana"/>
              </a:rPr>
              <a:t> </a:t>
            </a:r>
            <a:r>
              <a:rPr sz="2400" spc="-5" dirty="0">
                <a:latin typeface="Verdana"/>
                <a:cs typeface="Verdana"/>
              </a:rPr>
              <a:t>da </a:t>
            </a:r>
            <a:r>
              <a:rPr sz="2400" spc="-830" dirty="0">
                <a:latin typeface="Verdana"/>
                <a:cs typeface="Verdana"/>
              </a:rPr>
              <a:t> </a:t>
            </a:r>
            <a:r>
              <a:rPr sz="2400" spc="-5" dirty="0">
                <a:latin typeface="Verdana"/>
                <a:cs typeface="Verdana"/>
              </a:rPr>
              <a:t>ailesinde </a:t>
            </a:r>
            <a:r>
              <a:rPr sz="2400" dirty="0">
                <a:latin typeface="Verdana"/>
                <a:cs typeface="Verdana"/>
              </a:rPr>
              <a:t>romatizmal</a:t>
            </a:r>
            <a:r>
              <a:rPr sz="2400" spc="15" dirty="0">
                <a:latin typeface="Verdana"/>
                <a:cs typeface="Verdana"/>
              </a:rPr>
              <a:t> </a:t>
            </a:r>
            <a:r>
              <a:rPr sz="2400" spc="-5" dirty="0">
                <a:latin typeface="Verdana"/>
                <a:cs typeface="Verdana"/>
              </a:rPr>
              <a:t>kalp</a:t>
            </a:r>
            <a:r>
              <a:rPr sz="2400" spc="20" dirty="0">
                <a:latin typeface="Verdana"/>
                <a:cs typeface="Verdana"/>
              </a:rPr>
              <a:t> </a:t>
            </a:r>
            <a:r>
              <a:rPr sz="2400" dirty="0">
                <a:latin typeface="Verdana"/>
                <a:cs typeface="Verdana"/>
              </a:rPr>
              <a:t>hastalığı </a:t>
            </a:r>
            <a:r>
              <a:rPr sz="2400" spc="-5" dirty="0">
                <a:latin typeface="Verdana"/>
                <a:cs typeface="Verdana"/>
              </a:rPr>
              <a:t>varsa</a:t>
            </a:r>
            <a:r>
              <a:rPr sz="2400" spc="15" dirty="0">
                <a:latin typeface="Verdana"/>
                <a:cs typeface="Verdana"/>
              </a:rPr>
              <a:t> </a:t>
            </a:r>
            <a:r>
              <a:rPr sz="2400" spc="-5" dirty="0">
                <a:latin typeface="Verdana"/>
                <a:cs typeface="Verdana"/>
              </a:rPr>
              <a:t>kas </a:t>
            </a:r>
            <a:r>
              <a:rPr sz="2400" dirty="0">
                <a:latin typeface="Verdana"/>
                <a:cs typeface="Verdana"/>
              </a:rPr>
              <a:t> </a:t>
            </a:r>
            <a:r>
              <a:rPr sz="2400" spc="-5" dirty="0">
                <a:latin typeface="Verdana"/>
                <a:cs typeface="Verdana"/>
              </a:rPr>
              <a:t>içine</a:t>
            </a:r>
            <a:r>
              <a:rPr sz="2400" spc="5" dirty="0">
                <a:latin typeface="Verdana"/>
                <a:cs typeface="Verdana"/>
              </a:rPr>
              <a:t> </a:t>
            </a:r>
            <a:r>
              <a:rPr sz="2400" spc="-5" dirty="0">
                <a:latin typeface="Verdana"/>
                <a:cs typeface="Verdana"/>
              </a:rPr>
              <a:t>tek</a:t>
            </a:r>
            <a:r>
              <a:rPr sz="2400" spc="10" dirty="0">
                <a:latin typeface="Verdana"/>
                <a:cs typeface="Verdana"/>
              </a:rPr>
              <a:t> </a:t>
            </a:r>
            <a:r>
              <a:rPr sz="2400" spc="-5" dirty="0">
                <a:latin typeface="Verdana"/>
                <a:cs typeface="Verdana"/>
              </a:rPr>
              <a:t>doz</a:t>
            </a:r>
            <a:r>
              <a:rPr sz="2400" spc="15" dirty="0">
                <a:latin typeface="Verdana"/>
                <a:cs typeface="Verdana"/>
              </a:rPr>
              <a:t> </a:t>
            </a:r>
            <a:r>
              <a:rPr sz="2400" spc="-5" dirty="0">
                <a:latin typeface="Verdana"/>
                <a:cs typeface="Verdana"/>
              </a:rPr>
              <a:t>benzatin</a:t>
            </a:r>
            <a:r>
              <a:rPr sz="2400" spc="20" dirty="0">
                <a:latin typeface="Verdana"/>
                <a:cs typeface="Verdana"/>
              </a:rPr>
              <a:t> </a:t>
            </a:r>
            <a:r>
              <a:rPr sz="2400" spc="-5" dirty="0">
                <a:latin typeface="Verdana"/>
                <a:cs typeface="Verdana"/>
              </a:rPr>
              <a:t>penisilin</a:t>
            </a:r>
            <a:r>
              <a:rPr sz="2400" spc="25" dirty="0">
                <a:latin typeface="Verdana"/>
                <a:cs typeface="Verdana"/>
              </a:rPr>
              <a:t> </a:t>
            </a:r>
            <a:r>
              <a:rPr sz="2400" spc="-5" dirty="0">
                <a:latin typeface="Verdana"/>
                <a:cs typeface="Verdana"/>
              </a:rPr>
              <a:t>verilmelidir.</a:t>
            </a:r>
            <a:endParaRPr sz="2400" dirty="0">
              <a:latin typeface="Verdana"/>
              <a:cs typeface="Verdana"/>
            </a:endParaRPr>
          </a:p>
          <a:p>
            <a:pPr marL="481965" indent="-469900">
              <a:spcBef>
                <a:spcPts val="580"/>
              </a:spcBef>
              <a:buClr>
                <a:schemeClr val="tx1"/>
              </a:buClr>
              <a:buFont typeface="Arial" panose="020B0604020202020204" pitchFamily="34" charset="0"/>
              <a:buChar char="•"/>
              <a:tabLst>
                <a:tab pos="481965" algn="l"/>
                <a:tab pos="482600" algn="l"/>
              </a:tabLst>
            </a:pPr>
            <a:r>
              <a:rPr sz="2400" spc="-5" dirty="0">
                <a:latin typeface="Verdana"/>
                <a:cs typeface="Verdana"/>
              </a:rPr>
              <a:t>Penisilin</a:t>
            </a:r>
            <a:r>
              <a:rPr sz="2400" dirty="0">
                <a:latin typeface="Verdana"/>
                <a:cs typeface="Verdana"/>
              </a:rPr>
              <a:t> </a:t>
            </a:r>
            <a:r>
              <a:rPr sz="2400" spc="-5" dirty="0">
                <a:latin typeface="Verdana"/>
                <a:cs typeface="Verdana"/>
              </a:rPr>
              <a:t>alerjisi</a:t>
            </a:r>
            <a:r>
              <a:rPr sz="2400" spc="-10" dirty="0">
                <a:latin typeface="Verdana"/>
                <a:cs typeface="Verdana"/>
              </a:rPr>
              <a:t> </a:t>
            </a:r>
            <a:r>
              <a:rPr sz="2400" spc="-5" dirty="0" err="1">
                <a:latin typeface="Verdana"/>
                <a:cs typeface="Verdana"/>
              </a:rPr>
              <a:t>varsa</a:t>
            </a:r>
            <a:r>
              <a:rPr sz="2400" dirty="0">
                <a:latin typeface="Verdana"/>
                <a:cs typeface="Verdana"/>
              </a:rPr>
              <a:t> </a:t>
            </a:r>
            <a:r>
              <a:rPr sz="2400" spc="-5" dirty="0" err="1">
                <a:latin typeface="Verdana"/>
                <a:cs typeface="Verdana"/>
              </a:rPr>
              <a:t>eritromisin</a:t>
            </a:r>
            <a:r>
              <a:rPr lang="tr-TR" sz="2400" spc="-5" dirty="0">
                <a:latin typeface="Verdana"/>
                <a:cs typeface="Verdana"/>
              </a:rPr>
              <a:t> verilebilir.</a:t>
            </a:r>
            <a:endParaRPr sz="2400" dirty="0">
              <a:latin typeface="Verdana"/>
              <a:cs typeface="Verdan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69668" y="680006"/>
            <a:ext cx="4927600" cy="605790"/>
          </a:xfrm>
          <a:prstGeom prst="rect">
            <a:avLst/>
          </a:prstGeom>
        </p:spPr>
        <p:txBody>
          <a:bodyPr vert="horz" wrap="square" lIns="0" tIns="13335" rIns="0" bIns="0" rtlCol="0" anchor="ctr">
            <a:spAutoFit/>
          </a:bodyPr>
          <a:lstStyle/>
          <a:p>
            <a:pPr marL="12700">
              <a:lnSpc>
                <a:spcPct val="100000"/>
              </a:lnSpc>
              <a:spcBef>
                <a:spcPts val="105"/>
              </a:spcBef>
            </a:pPr>
            <a:r>
              <a:rPr sz="3800" dirty="0">
                <a:latin typeface="Verdana"/>
                <a:cs typeface="Verdana"/>
              </a:rPr>
              <a:t>Semptomatik</a:t>
            </a:r>
            <a:r>
              <a:rPr sz="3800" spc="-55" dirty="0">
                <a:latin typeface="Verdana"/>
                <a:cs typeface="Verdana"/>
              </a:rPr>
              <a:t> </a:t>
            </a:r>
            <a:r>
              <a:rPr sz="3800" spc="-5" dirty="0">
                <a:latin typeface="Verdana"/>
                <a:cs typeface="Verdana"/>
              </a:rPr>
              <a:t>tedavi</a:t>
            </a:r>
            <a:endParaRPr sz="3800" dirty="0">
              <a:latin typeface="Verdana"/>
              <a:cs typeface="Verdana"/>
            </a:endParaRPr>
          </a:p>
        </p:txBody>
      </p:sp>
      <p:sp>
        <p:nvSpPr>
          <p:cNvPr id="3" name="object 3"/>
          <p:cNvSpPr txBox="1"/>
          <p:nvPr/>
        </p:nvSpPr>
        <p:spPr>
          <a:xfrm>
            <a:off x="2169668" y="1691601"/>
            <a:ext cx="7531734" cy="3739515"/>
          </a:xfrm>
          <a:prstGeom prst="rect">
            <a:avLst/>
          </a:prstGeom>
        </p:spPr>
        <p:txBody>
          <a:bodyPr vert="horz" wrap="square" lIns="0" tIns="104139" rIns="0" bIns="0" rtlCol="0">
            <a:spAutoFit/>
          </a:bodyPr>
          <a:lstStyle/>
          <a:p>
            <a:pPr marL="12065">
              <a:spcBef>
                <a:spcPts val="819"/>
              </a:spcBef>
              <a:buClr>
                <a:srgbClr val="CC0000"/>
              </a:buClr>
              <a:tabLst>
                <a:tab pos="482600" algn="l"/>
              </a:tabLst>
            </a:pPr>
            <a:r>
              <a:rPr sz="3000" spc="-5" dirty="0">
                <a:latin typeface="Verdana"/>
                <a:cs typeface="Verdana"/>
              </a:rPr>
              <a:t>Parasetamol</a:t>
            </a:r>
            <a:endParaRPr sz="3000" dirty="0">
              <a:latin typeface="Verdana"/>
              <a:cs typeface="Verdana"/>
            </a:endParaRPr>
          </a:p>
          <a:p>
            <a:pPr marL="483235" marR="468630" lvl="1">
              <a:spcBef>
                <a:spcPts val="630"/>
              </a:spcBef>
              <a:buClr>
                <a:srgbClr val="CC0000"/>
              </a:buClr>
              <a:tabLst>
                <a:tab pos="920750" algn="l"/>
                <a:tab pos="921385" algn="l"/>
              </a:tabLst>
            </a:pPr>
            <a:r>
              <a:rPr sz="2600" spc="-5" dirty="0">
                <a:latin typeface="Verdana"/>
                <a:cs typeface="Verdana"/>
              </a:rPr>
              <a:t>Çocukta </a:t>
            </a:r>
            <a:r>
              <a:rPr sz="2600" dirty="0">
                <a:latin typeface="Verdana"/>
                <a:cs typeface="Verdana"/>
              </a:rPr>
              <a:t>10 mg/kg/doz </a:t>
            </a:r>
            <a:r>
              <a:rPr sz="2600" spc="-5" dirty="0">
                <a:latin typeface="Verdana"/>
                <a:cs typeface="Verdana"/>
              </a:rPr>
              <a:t>gerekirse </a:t>
            </a:r>
            <a:r>
              <a:rPr sz="2600" dirty="0">
                <a:latin typeface="Verdana"/>
                <a:cs typeface="Verdana"/>
              </a:rPr>
              <a:t>4-6 </a:t>
            </a:r>
            <a:r>
              <a:rPr sz="2600" spc="-905" dirty="0">
                <a:latin typeface="Verdana"/>
                <a:cs typeface="Verdana"/>
              </a:rPr>
              <a:t> </a:t>
            </a:r>
            <a:r>
              <a:rPr sz="2600" spc="-5" dirty="0">
                <a:latin typeface="Verdana"/>
                <a:cs typeface="Verdana"/>
              </a:rPr>
              <a:t>saat</a:t>
            </a:r>
            <a:r>
              <a:rPr sz="2600" spc="-10" dirty="0">
                <a:latin typeface="Verdana"/>
                <a:cs typeface="Verdana"/>
              </a:rPr>
              <a:t> </a:t>
            </a:r>
            <a:r>
              <a:rPr sz="2600" spc="-5" dirty="0">
                <a:latin typeface="Verdana"/>
                <a:cs typeface="Verdana"/>
              </a:rPr>
              <a:t>arayla</a:t>
            </a:r>
            <a:r>
              <a:rPr sz="2600" dirty="0">
                <a:latin typeface="Verdana"/>
                <a:cs typeface="Verdana"/>
              </a:rPr>
              <a:t> </a:t>
            </a:r>
            <a:r>
              <a:rPr sz="2600" spc="-5" dirty="0">
                <a:latin typeface="Verdana"/>
                <a:cs typeface="Verdana"/>
              </a:rPr>
              <a:t>tekrarlanır(en</a:t>
            </a:r>
            <a:r>
              <a:rPr sz="2600" spc="-35" dirty="0">
                <a:latin typeface="Verdana"/>
                <a:cs typeface="Verdana"/>
              </a:rPr>
              <a:t> </a:t>
            </a:r>
            <a:r>
              <a:rPr sz="2600" dirty="0">
                <a:latin typeface="Verdana"/>
                <a:cs typeface="Verdana"/>
              </a:rPr>
              <a:t>çok</a:t>
            </a:r>
            <a:r>
              <a:rPr sz="2600" spc="-20" dirty="0">
                <a:latin typeface="Verdana"/>
                <a:cs typeface="Verdana"/>
              </a:rPr>
              <a:t> </a:t>
            </a:r>
            <a:r>
              <a:rPr sz="2600" dirty="0">
                <a:latin typeface="Verdana"/>
                <a:cs typeface="Verdana"/>
              </a:rPr>
              <a:t>60</a:t>
            </a:r>
          </a:p>
          <a:p>
            <a:pPr marL="920750"/>
            <a:r>
              <a:rPr sz="2600" dirty="0">
                <a:latin typeface="Verdana"/>
                <a:cs typeface="Verdana"/>
              </a:rPr>
              <a:t>mg/kg/gün)</a:t>
            </a:r>
          </a:p>
          <a:p>
            <a:pPr marL="482600" lvl="1">
              <a:spcBef>
                <a:spcPts val="625"/>
              </a:spcBef>
              <a:buClr>
                <a:srgbClr val="CC0000"/>
              </a:buClr>
              <a:tabLst>
                <a:tab pos="920750" algn="l"/>
                <a:tab pos="921385" algn="l"/>
              </a:tabLst>
            </a:pPr>
            <a:r>
              <a:rPr sz="2600" dirty="0">
                <a:latin typeface="Verdana"/>
                <a:cs typeface="Verdana"/>
              </a:rPr>
              <a:t>Erişkinde</a:t>
            </a:r>
            <a:r>
              <a:rPr sz="2600" spc="-25" dirty="0">
                <a:latin typeface="Verdana"/>
                <a:cs typeface="Verdana"/>
              </a:rPr>
              <a:t> </a:t>
            </a:r>
            <a:r>
              <a:rPr sz="2600" spc="-5" dirty="0">
                <a:latin typeface="Verdana"/>
                <a:cs typeface="Verdana"/>
              </a:rPr>
              <a:t>en</a:t>
            </a:r>
            <a:r>
              <a:rPr sz="2600" spc="-20" dirty="0">
                <a:latin typeface="Verdana"/>
                <a:cs typeface="Verdana"/>
              </a:rPr>
              <a:t> </a:t>
            </a:r>
            <a:r>
              <a:rPr sz="2600" dirty="0">
                <a:latin typeface="Verdana"/>
                <a:cs typeface="Verdana"/>
              </a:rPr>
              <a:t>çok</a:t>
            </a:r>
            <a:r>
              <a:rPr sz="2600" spc="-30" dirty="0">
                <a:latin typeface="Verdana"/>
                <a:cs typeface="Verdana"/>
              </a:rPr>
              <a:t> </a:t>
            </a:r>
            <a:r>
              <a:rPr sz="2600" dirty="0">
                <a:latin typeface="Verdana"/>
                <a:cs typeface="Verdana"/>
              </a:rPr>
              <a:t>4</a:t>
            </a:r>
            <a:r>
              <a:rPr sz="2600" spc="-15" dirty="0">
                <a:latin typeface="Verdana"/>
                <a:cs typeface="Verdana"/>
              </a:rPr>
              <a:t> </a:t>
            </a:r>
            <a:r>
              <a:rPr sz="2600" spc="-5" dirty="0">
                <a:latin typeface="Verdana"/>
                <a:cs typeface="Verdana"/>
              </a:rPr>
              <a:t>gr/gün.</a:t>
            </a:r>
            <a:endParaRPr sz="2600" dirty="0">
              <a:latin typeface="Verdana"/>
              <a:cs typeface="Verdana"/>
            </a:endParaRPr>
          </a:p>
          <a:p>
            <a:pPr marL="12065">
              <a:spcBef>
                <a:spcPts val="720"/>
              </a:spcBef>
              <a:buClr>
                <a:srgbClr val="CC0000"/>
              </a:buClr>
              <a:tabLst>
                <a:tab pos="482600" algn="l"/>
              </a:tabLst>
            </a:pPr>
            <a:r>
              <a:rPr sz="3000" dirty="0">
                <a:latin typeface="Verdana"/>
                <a:cs typeface="Verdana"/>
              </a:rPr>
              <a:t>İbuprofen</a:t>
            </a:r>
          </a:p>
          <a:p>
            <a:pPr marL="483235" marR="5080" lvl="1">
              <a:spcBef>
                <a:spcPts val="625"/>
              </a:spcBef>
              <a:buClr>
                <a:srgbClr val="CC0000"/>
              </a:buClr>
              <a:tabLst>
                <a:tab pos="920750" algn="l"/>
                <a:tab pos="921385" algn="l"/>
              </a:tabLst>
            </a:pPr>
            <a:r>
              <a:rPr sz="2600" dirty="0">
                <a:latin typeface="Verdana"/>
                <a:cs typeface="Verdana"/>
              </a:rPr>
              <a:t>10</a:t>
            </a:r>
            <a:r>
              <a:rPr sz="2600" spc="-20" dirty="0">
                <a:latin typeface="Verdana"/>
                <a:cs typeface="Verdana"/>
              </a:rPr>
              <a:t> </a:t>
            </a:r>
            <a:r>
              <a:rPr sz="2600" dirty="0">
                <a:latin typeface="Verdana"/>
                <a:cs typeface="Verdana"/>
              </a:rPr>
              <a:t>mg/kg</a:t>
            </a:r>
            <a:r>
              <a:rPr sz="2600" spc="-25" dirty="0">
                <a:latin typeface="Verdana"/>
                <a:cs typeface="Verdana"/>
              </a:rPr>
              <a:t> </a:t>
            </a:r>
            <a:r>
              <a:rPr sz="2600" spc="-5" dirty="0">
                <a:latin typeface="Verdana"/>
                <a:cs typeface="Verdana"/>
              </a:rPr>
              <a:t>doz </a:t>
            </a:r>
            <a:r>
              <a:rPr sz="2600" dirty="0">
                <a:latin typeface="Verdana"/>
                <a:cs typeface="Verdana"/>
              </a:rPr>
              <a:t>gerekirse</a:t>
            </a:r>
            <a:r>
              <a:rPr sz="2600" spc="-20" dirty="0">
                <a:latin typeface="Verdana"/>
                <a:cs typeface="Verdana"/>
              </a:rPr>
              <a:t> </a:t>
            </a:r>
            <a:r>
              <a:rPr sz="2600" dirty="0">
                <a:latin typeface="Verdana"/>
                <a:cs typeface="Verdana"/>
              </a:rPr>
              <a:t>4-6</a:t>
            </a:r>
            <a:r>
              <a:rPr sz="2600" spc="-30" dirty="0">
                <a:latin typeface="Verdana"/>
                <a:cs typeface="Verdana"/>
              </a:rPr>
              <a:t> </a:t>
            </a:r>
            <a:r>
              <a:rPr sz="2600" spc="-5" dirty="0">
                <a:latin typeface="Verdana"/>
                <a:cs typeface="Verdana"/>
              </a:rPr>
              <a:t>saat</a:t>
            </a:r>
            <a:r>
              <a:rPr sz="2600" spc="-15" dirty="0">
                <a:latin typeface="Verdana"/>
                <a:cs typeface="Verdana"/>
              </a:rPr>
              <a:t> </a:t>
            </a:r>
            <a:r>
              <a:rPr sz="2600" spc="-5" dirty="0">
                <a:latin typeface="Verdana"/>
                <a:cs typeface="Verdana"/>
              </a:rPr>
              <a:t>arayla </a:t>
            </a:r>
            <a:r>
              <a:rPr sz="2600" spc="-900" dirty="0">
                <a:latin typeface="Verdana"/>
                <a:cs typeface="Verdana"/>
              </a:rPr>
              <a:t> </a:t>
            </a:r>
            <a:r>
              <a:rPr sz="2600" spc="-5" dirty="0">
                <a:latin typeface="Verdana"/>
                <a:cs typeface="Verdana"/>
              </a:rPr>
              <a:t>tekrarlanır(en</a:t>
            </a:r>
            <a:r>
              <a:rPr sz="2600" spc="-40" dirty="0">
                <a:latin typeface="Verdana"/>
                <a:cs typeface="Verdana"/>
              </a:rPr>
              <a:t> </a:t>
            </a:r>
            <a:r>
              <a:rPr sz="2600" dirty="0">
                <a:latin typeface="Verdana"/>
                <a:cs typeface="Verdana"/>
              </a:rPr>
              <a:t>çok</a:t>
            </a:r>
            <a:r>
              <a:rPr sz="2600" spc="-20" dirty="0">
                <a:latin typeface="Verdana"/>
                <a:cs typeface="Verdana"/>
              </a:rPr>
              <a:t> </a:t>
            </a:r>
            <a:r>
              <a:rPr sz="2600" dirty="0">
                <a:latin typeface="Verdana"/>
                <a:cs typeface="Verdana"/>
              </a:rPr>
              <a:t>60</a:t>
            </a:r>
            <a:r>
              <a:rPr sz="2600" spc="-20" dirty="0">
                <a:latin typeface="Verdana"/>
                <a:cs typeface="Verdana"/>
              </a:rPr>
              <a:t> </a:t>
            </a:r>
            <a:r>
              <a:rPr sz="2600" dirty="0">
                <a:latin typeface="Verdana"/>
                <a:cs typeface="Verdana"/>
              </a:rPr>
              <a:t>mg/kg/gün)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BFFD25-D23E-AB7E-1EC7-B6F8923A5CAA}"/>
              </a:ext>
            </a:extLst>
          </p:cNvPr>
          <p:cNvSpPr>
            <a:spLocks noGrp="1"/>
          </p:cNvSpPr>
          <p:nvPr>
            <p:ph type="title"/>
          </p:nvPr>
        </p:nvSpPr>
        <p:spPr>
          <a:xfrm>
            <a:off x="1832113" y="550656"/>
            <a:ext cx="10515600" cy="986597"/>
          </a:xfrm>
        </p:spPr>
        <p:txBody>
          <a:bodyPr>
            <a:normAutofit/>
          </a:bodyPr>
          <a:lstStyle/>
          <a:p>
            <a:pPr marL="12700">
              <a:lnSpc>
                <a:spcPct val="100000"/>
              </a:lnSpc>
              <a:spcBef>
                <a:spcPts val="105"/>
              </a:spcBef>
            </a:pPr>
            <a:r>
              <a:rPr lang="tr-TR" sz="4400" b="0" dirty="0">
                <a:latin typeface="Verdana"/>
                <a:cs typeface="Verdana"/>
              </a:rPr>
              <a:t>Üst</a:t>
            </a:r>
            <a:r>
              <a:rPr lang="tr-TR" sz="4400" b="0" spc="-60" dirty="0">
                <a:latin typeface="Verdana"/>
                <a:cs typeface="Verdana"/>
              </a:rPr>
              <a:t> </a:t>
            </a:r>
            <a:r>
              <a:rPr lang="tr-TR" sz="4400" b="0" dirty="0">
                <a:latin typeface="Verdana"/>
                <a:cs typeface="Verdana"/>
              </a:rPr>
              <a:t>solunum yolu </a:t>
            </a:r>
            <a:endParaRPr lang="tr-TR" dirty="0"/>
          </a:p>
        </p:txBody>
      </p:sp>
      <p:sp>
        <p:nvSpPr>
          <p:cNvPr id="5" name="Metin kutusu 4">
            <a:extLst>
              <a:ext uri="{FF2B5EF4-FFF2-40B4-BE49-F238E27FC236}">
                <a16:creationId xmlns:a16="http://schemas.microsoft.com/office/drawing/2014/main" id="{547DABE6-D1E4-F926-B819-D3BE2BE09D12}"/>
              </a:ext>
            </a:extLst>
          </p:cNvPr>
          <p:cNvSpPr txBox="1"/>
          <p:nvPr/>
        </p:nvSpPr>
        <p:spPr>
          <a:xfrm>
            <a:off x="838199" y="1646483"/>
            <a:ext cx="10810461" cy="4031873"/>
          </a:xfrm>
          <a:prstGeom prst="rect">
            <a:avLst/>
          </a:prstGeom>
          <a:noFill/>
        </p:spPr>
        <p:txBody>
          <a:bodyPr wrap="square" rtlCol="0">
            <a:spAutoFit/>
          </a:bodyPr>
          <a:lstStyle/>
          <a:p>
            <a:pPr marL="285750" indent="-285750">
              <a:buFont typeface="Arial" panose="020B0604020202020204" pitchFamily="34" charset="0"/>
              <a:buChar char="•"/>
            </a:pPr>
            <a:r>
              <a:rPr lang="tr-TR" sz="3200" dirty="0">
                <a:latin typeface="Verdana" panose="020B0604030504040204" pitchFamily="34" charset="0"/>
                <a:ea typeface="Verdana" panose="020B0604030504040204" pitchFamily="34" charset="0"/>
              </a:rPr>
              <a:t>Burun</a:t>
            </a:r>
          </a:p>
          <a:p>
            <a:pPr marL="285750" indent="-285750">
              <a:buFont typeface="Arial" panose="020B0604020202020204" pitchFamily="34" charset="0"/>
              <a:buChar char="•"/>
            </a:pPr>
            <a:r>
              <a:rPr lang="tr-TR" sz="3200" spc="-5" dirty="0">
                <a:latin typeface="Verdana"/>
                <a:cs typeface="Verdana"/>
              </a:rPr>
              <a:t>Para</a:t>
            </a:r>
            <a:r>
              <a:rPr lang="tr-TR" sz="3200" spc="-100" dirty="0">
                <a:latin typeface="Verdana"/>
                <a:cs typeface="Verdana"/>
              </a:rPr>
              <a:t> </a:t>
            </a:r>
            <a:r>
              <a:rPr lang="tr-TR" sz="3200" spc="-5" dirty="0">
                <a:latin typeface="Verdana"/>
                <a:cs typeface="Verdana"/>
              </a:rPr>
              <a:t>nazal </a:t>
            </a:r>
            <a:r>
              <a:rPr lang="tr-TR" sz="3200" spc="-1040" dirty="0">
                <a:latin typeface="Verdana"/>
                <a:cs typeface="Verdana"/>
              </a:rPr>
              <a:t> </a:t>
            </a:r>
            <a:r>
              <a:rPr lang="tr-TR" sz="3200" dirty="0">
                <a:latin typeface="Verdana"/>
                <a:cs typeface="Verdana"/>
              </a:rPr>
              <a:t>sinüsler</a:t>
            </a:r>
          </a:p>
          <a:p>
            <a:pPr marL="285750" indent="-285750">
              <a:buFont typeface="Arial" panose="020B0604020202020204" pitchFamily="34" charset="0"/>
              <a:buChar char="•"/>
            </a:pPr>
            <a:r>
              <a:rPr lang="tr-TR" sz="3200" spc="-5" dirty="0">
                <a:latin typeface="Verdana"/>
                <a:cs typeface="Verdana"/>
              </a:rPr>
              <a:t>Orta</a:t>
            </a:r>
            <a:r>
              <a:rPr lang="tr-TR" sz="3200" spc="-60" dirty="0">
                <a:latin typeface="Verdana"/>
                <a:cs typeface="Verdana"/>
              </a:rPr>
              <a:t> </a:t>
            </a:r>
            <a:r>
              <a:rPr lang="tr-TR" sz="3200" dirty="0">
                <a:latin typeface="Verdana"/>
                <a:cs typeface="Verdana"/>
              </a:rPr>
              <a:t>kulak</a:t>
            </a:r>
          </a:p>
          <a:p>
            <a:pPr marL="285750" indent="-285750">
              <a:buFont typeface="Arial" panose="020B0604020202020204" pitchFamily="34" charset="0"/>
              <a:buChar char="•"/>
            </a:pPr>
            <a:r>
              <a:rPr lang="tr-TR" sz="3200" spc="-5" dirty="0" err="1">
                <a:latin typeface="Verdana"/>
                <a:cs typeface="Verdana"/>
              </a:rPr>
              <a:t>Nazofarenks</a:t>
            </a:r>
            <a:endParaRPr lang="tr-TR" sz="3200" spc="-5" dirty="0">
              <a:latin typeface="Verdana"/>
              <a:cs typeface="Verdana"/>
            </a:endParaRPr>
          </a:p>
          <a:p>
            <a:pPr marL="285750" indent="-285750">
              <a:buFont typeface="Arial" panose="020B0604020202020204" pitchFamily="34" charset="0"/>
              <a:buChar char="•"/>
            </a:pPr>
            <a:r>
              <a:rPr lang="tr-TR" sz="3200" spc="-5" dirty="0" err="1">
                <a:latin typeface="Verdana"/>
                <a:cs typeface="Verdana"/>
              </a:rPr>
              <a:t>Orofarenks</a:t>
            </a:r>
            <a:endParaRPr lang="tr-TR" sz="3200" spc="-5" dirty="0">
              <a:latin typeface="Verdana"/>
              <a:cs typeface="Verdana"/>
            </a:endParaRPr>
          </a:p>
          <a:p>
            <a:pPr marL="285750" indent="-285750">
              <a:buFont typeface="Arial" panose="020B0604020202020204" pitchFamily="34" charset="0"/>
              <a:buChar char="•"/>
            </a:pPr>
            <a:r>
              <a:rPr lang="tr-TR" sz="3200" dirty="0">
                <a:latin typeface="Verdana"/>
                <a:cs typeface="Verdana"/>
              </a:rPr>
              <a:t>Larenks</a:t>
            </a:r>
            <a:endParaRPr lang="tr-TR" sz="3200" spc="-5" dirty="0">
              <a:latin typeface="Verdana"/>
              <a:cs typeface="Verdana"/>
            </a:endParaRPr>
          </a:p>
          <a:p>
            <a:pPr marL="285750" indent="-285750">
              <a:buFont typeface="Arial" panose="020B0604020202020204" pitchFamily="34" charset="0"/>
              <a:buChar char="•"/>
            </a:pPr>
            <a:r>
              <a:rPr lang="tr-TR" sz="3200" dirty="0" err="1">
                <a:latin typeface="Verdana"/>
                <a:cs typeface="Verdana"/>
              </a:rPr>
              <a:t>Adenoid</a:t>
            </a:r>
            <a:r>
              <a:rPr lang="tr-TR" sz="3200" spc="-90" dirty="0">
                <a:latin typeface="Verdana"/>
                <a:cs typeface="Verdana"/>
              </a:rPr>
              <a:t> </a:t>
            </a:r>
            <a:r>
              <a:rPr lang="tr-TR" sz="3200" dirty="0">
                <a:latin typeface="Verdana"/>
                <a:cs typeface="Verdana"/>
              </a:rPr>
              <a:t>ve </a:t>
            </a:r>
            <a:r>
              <a:rPr lang="tr-TR" sz="3200" spc="-1040" dirty="0">
                <a:latin typeface="Verdana"/>
                <a:cs typeface="Verdana"/>
              </a:rPr>
              <a:t> </a:t>
            </a:r>
            <a:r>
              <a:rPr lang="tr-TR" sz="3200" dirty="0" err="1">
                <a:latin typeface="Verdana"/>
                <a:cs typeface="Verdana"/>
              </a:rPr>
              <a:t>tonsillalar</a:t>
            </a:r>
            <a:endParaRPr lang="tr-TR" sz="3200" dirty="0">
              <a:latin typeface="Verdana"/>
              <a:cs typeface="Verdana"/>
            </a:endParaRPr>
          </a:p>
          <a:p>
            <a:pPr marL="285750" indent="-285750">
              <a:buFont typeface="Arial" panose="020B0604020202020204" pitchFamily="34" charset="0"/>
              <a:buChar char="•"/>
            </a:pPr>
            <a:endParaRPr lang="tr-TR" sz="3200" dirty="0"/>
          </a:p>
        </p:txBody>
      </p:sp>
      <p:pic>
        <p:nvPicPr>
          <p:cNvPr id="3" name="Picture 5">
            <a:extLst>
              <a:ext uri="{FF2B5EF4-FFF2-40B4-BE49-F238E27FC236}">
                <a16:creationId xmlns:a16="http://schemas.microsoft.com/office/drawing/2014/main" id="{83F10A56-F955-DA9E-C559-617A509333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5948" y="1310359"/>
            <a:ext cx="6105525" cy="4237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77436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69668" y="711869"/>
            <a:ext cx="3455035" cy="605790"/>
          </a:xfrm>
          <a:prstGeom prst="rect">
            <a:avLst/>
          </a:prstGeom>
        </p:spPr>
        <p:txBody>
          <a:bodyPr vert="horz" wrap="square" lIns="0" tIns="13335" rIns="0" bIns="0" rtlCol="0" anchor="ctr">
            <a:spAutoFit/>
          </a:bodyPr>
          <a:lstStyle/>
          <a:p>
            <a:pPr marL="12700">
              <a:lnSpc>
                <a:spcPct val="100000"/>
              </a:lnSpc>
              <a:spcBef>
                <a:spcPts val="105"/>
              </a:spcBef>
            </a:pPr>
            <a:r>
              <a:rPr sz="3800" dirty="0">
                <a:latin typeface="Verdana"/>
                <a:cs typeface="Verdana"/>
              </a:rPr>
              <a:t>Sevk</a:t>
            </a:r>
            <a:r>
              <a:rPr sz="3800" spc="-80" dirty="0">
                <a:latin typeface="Verdana"/>
                <a:cs typeface="Verdana"/>
              </a:rPr>
              <a:t> </a:t>
            </a:r>
            <a:r>
              <a:rPr sz="3800" dirty="0">
                <a:latin typeface="Verdana"/>
                <a:cs typeface="Verdana"/>
              </a:rPr>
              <a:t>kriterleri</a:t>
            </a:r>
          </a:p>
        </p:txBody>
      </p:sp>
      <p:sp>
        <p:nvSpPr>
          <p:cNvPr id="3" name="object 3"/>
          <p:cNvSpPr txBox="1"/>
          <p:nvPr/>
        </p:nvSpPr>
        <p:spPr>
          <a:xfrm>
            <a:off x="2169668" y="1691451"/>
            <a:ext cx="6954520" cy="2129155"/>
          </a:xfrm>
          <a:prstGeom prst="rect">
            <a:avLst/>
          </a:prstGeom>
        </p:spPr>
        <p:txBody>
          <a:bodyPr vert="horz" wrap="square" lIns="0" tIns="104139" rIns="0" bIns="0" rtlCol="0">
            <a:spAutoFit/>
          </a:bodyPr>
          <a:lstStyle/>
          <a:p>
            <a:pPr marL="12065">
              <a:spcBef>
                <a:spcPts val="819"/>
              </a:spcBef>
              <a:buClr>
                <a:srgbClr val="CC0000"/>
              </a:buClr>
              <a:tabLst>
                <a:tab pos="482600" algn="l"/>
              </a:tabLst>
            </a:pPr>
            <a:r>
              <a:rPr sz="3000" dirty="0">
                <a:latin typeface="Verdana"/>
                <a:cs typeface="Verdana"/>
              </a:rPr>
              <a:t>Retrofaringeal/peritonsiller</a:t>
            </a:r>
            <a:r>
              <a:rPr sz="3000" spc="-95" dirty="0">
                <a:latin typeface="Verdana"/>
                <a:cs typeface="Verdana"/>
              </a:rPr>
              <a:t> </a:t>
            </a:r>
            <a:r>
              <a:rPr sz="3000" dirty="0">
                <a:latin typeface="Verdana"/>
                <a:cs typeface="Verdana"/>
              </a:rPr>
              <a:t>abse</a:t>
            </a:r>
          </a:p>
          <a:p>
            <a:pPr marL="12065">
              <a:spcBef>
                <a:spcPts val="720"/>
              </a:spcBef>
              <a:buClr>
                <a:srgbClr val="CC0000"/>
              </a:buClr>
              <a:tabLst>
                <a:tab pos="482600" algn="l"/>
                <a:tab pos="2324735" algn="l"/>
              </a:tabLst>
            </a:pPr>
            <a:r>
              <a:rPr sz="3000" spc="-5" dirty="0">
                <a:latin typeface="Verdana"/>
                <a:cs typeface="Verdana"/>
              </a:rPr>
              <a:t>Tedaviye	yanıtsızlık</a:t>
            </a:r>
            <a:endParaRPr sz="3000" dirty="0">
              <a:latin typeface="Verdana"/>
              <a:cs typeface="Verdana"/>
            </a:endParaRPr>
          </a:p>
          <a:p>
            <a:pPr marL="12065" marR="5080">
              <a:spcBef>
                <a:spcPts val="725"/>
              </a:spcBef>
              <a:buClr>
                <a:srgbClr val="CC0000"/>
              </a:buClr>
              <a:tabLst>
                <a:tab pos="482600" algn="l"/>
              </a:tabLst>
            </a:pPr>
            <a:r>
              <a:rPr sz="3000" spc="-5" dirty="0">
                <a:latin typeface="Verdana"/>
                <a:cs typeface="Verdana"/>
              </a:rPr>
              <a:t>48-72 </a:t>
            </a:r>
            <a:r>
              <a:rPr sz="3000" dirty="0">
                <a:latin typeface="Verdana"/>
                <a:cs typeface="Verdana"/>
              </a:rPr>
              <a:t>saat </a:t>
            </a:r>
            <a:r>
              <a:rPr sz="3000" spc="-5" dirty="0">
                <a:latin typeface="Verdana"/>
                <a:cs typeface="Verdana"/>
              </a:rPr>
              <a:t>içerisinde </a:t>
            </a:r>
            <a:r>
              <a:rPr sz="3000" dirty="0">
                <a:latin typeface="Verdana"/>
                <a:cs typeface="Verdana"/>
              </a:rPr>
              <a:t>ateşin </a:t>
            </a:r>
            <a:r>
              <a:rPr sz="3000" spc="5" dirty="0">
                <a:latin typeface="Verdana"/>
                <a:cs typeface="Verdana"/>
              </a:rPr>
              <a:t> </a:t>
            </a:r>
            <a:r>
              <a:rPr sz="3000" spc="-10" dirty="0">
                <a:latin typeface="Verdana"/>
                <a:cs typeface="Verdana"/>
              </a:rPr>
              <a:t>düşmemesi</a:t>
            </a:r>
            <a:r>
              <a:rPr sz="3000" spc="-20" dirty="0">
                <a:latin typeface="Verdana"/>
                <a:cs typeface="Verdana"/>
              </a:rPr>
              <a:t> </a:t>
            </a:r>
            <a:r>
              <a:rPr sz="3000" dirty="0">
                <a:latin typeface="Verdana"/>
                <a:cs typeface="Verdana"/>
              </a:rPr>
              <a:t>ve</a:t>
            </a:r>
            <a:r>
              <a:rPr sz="3000" spc="-10" dirty="0">
                <a:latin typeface="Verdana"/>
                <a:cs typeface="Verdana"/>
              </a:rPr>
              <a:t> </a:t>
            </a:r>
            <a:r>
              <a:rPr sz="3000" dirty="0">
                <a:latin typeface="Verdana"/>
                <a:cs typeface="Verdana"/>
              </a:rPr>
              <a:t>belirtilerin</a:t>
            </a:r>
            <a:r>
              <a:rPr sz="3000" spc="-50" dirty="0">
                <a:latin typeface="Verdana"/>
                <a:cs typeface="Verdana"/>
              </a:rPr>
              <a:t> </a:t>
            </a:r>
            <a:r>
              <a:rPr sz="3000" spc="-5" dirty="0">
                <a:latin typeface="Verdana"/>
                <a:cs typeface="Verdana"/>
              </a:rPr>
              <a:t>sürmesi</a:t>
            </a:r>
            <a:endParaRPr sz="3000" dirty="0">
              <a:latin typeface="Verdana"/>
              <a:cs typeface="Verdana"/>
            </a:endParaRPr>
          </a:p>
        </p:txBody>
      </p:sp>
      <p:pic>
        <p:nvPicPr>
          <p:cNvPr id="4" name="object 4"/>
          <p:cNvPicPr/>
          <p:nvPr/>
        </p:nvPicPr>
        <p:blipFill>
          <a:blip r:embed="rId2" cstate="print"/>
          <a:stretch>
            <a:fillRect/>
          </a:stretch>
        </p:blipFill>
        <p:spPr>
          <a:xfrm>
            <a:off x="2590800" y="3962400"/>
            <a:ext cx="3097276" cy="19812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69668" y="613746"/>
            <a:ext cx="4290060" cy="605790"/>
          </a:xfrm>
          <a:prstGeom prst="rect">
            <a:avLst/>
          </a:prstGeom>
        </p:spPr>
        <p:txBody>
          <a:bodyPr vert="horz" wrap="square" lIns="0" tIns="13335" rIns="0" bIns="0" rtlCol="0" anchor="ctr">
            <a:spAutoFit/>
          </a:bodyPr>
          <a:lstStyle/>
          <a:p>
            <a:pPr marL="12700">
              <a:lnSpc>
                <a:spcPct val="100000"/>
              </a:lnSpc>
              <a:spcBef>
                <a:spcPts val="105"/>
              </a:spcBef>
            </a:pPr>
            <a:r>
              <a:rPr sz="3800" dirty="0">
                <a:latin typeface="Verdana"/>
                <a:cs typeface="Verdana"/>
              </a:rPr>
              <a:t>AGBHS</a:t>
            </a:r>
            <a:r>
              <a:rPr sz="3800" spc="-75" dirty="0">
                <a:latin typeface="Verdana"/>
                <a:cs typeface="Verdana"/>
              </a:rPr>
              <a:t> </a:t>
            </a:r>
            <a:r>
              <a:rPr sz="3800" spc="-5" dirty="0">
                <a:latin typeface="Verdana"/>
                <a:cs typeface="Verdana"/>
              </a:rPr>
              <a:t>taşıyıcılığı</a:t>
            </a:r>
            <a:endParaRPr sz="3800" dirty="0">
              <a:latin typeface="Verdana"/>
              <a:cs typeface="Verdana"/>
            </a:endParaRPr>
          </a:p>
        </p:txBody>
      </p:sp>
      <p:sp>
        <p:nvSpPr>
          <p:cNvPr id="3" name="object 3"/>
          <p:cNvSpPr txBox="1"/>
          <p:nvPr/>
        </p:nvSpPr>
        <p:spPr>
          <a:xfrm>
            <a:off x="2169668" y="1782903"/>
            <a:ext cx="7561580" cy="4050029"/>
          </a:xfrm>
          <a:prstGeom prst="rect">
            <a:avLst/>
          </a:prstGeom>
        </p:spPr>
        <p:txBody>
          <a:bodyPr vert="horz" wrap="square" lIns="0" tIns="12700" rIns="0" bIns="0" rtlCol="0">
            <a:spAutoFit/>
          </a:bodyPr>
          <a:lstStyle/>
          <a:p>
            <a:pPr marL="481965" marR="1290955" indent="-469900">
              <a:spcBef>
                <a:spcPts val="100"/>
              </a:spcBef>
              <a:buClr>
                <a:schemeClr val="tx1"/>
              </a:buClr>
              <a:buFont typeface="Arial" panose="020B0604020202020204" pitchFamily="34" charset="0"/>
              <a:buChar char="•"/>
              <a:tabLst>
                <a:tab pos="482600" algn="l"/>
              </a:tabLst>
            </a:pPr>
            <a:r>
              <a:rPr sz="3000" dirty="0">
                <a:latin typeface="Verdana"/>
                <a:cs typeface="Verdana"/>
              </a:rPr>
              <a:t>AGBHS </a:t>
            </a:r>
            <a:r>
              <a:rPr sz="3000" spc="-5" dirty="0">
                <a:latin typeface="Verdana"/>
                <a:cs typeface="Verdana"/>
              </a:rPr>
              <a:t>tonsillitini, AGBHS </a:t>
            </a:r>
            <a:r>
              <a:rPr sz="3000" dirty="0">
                <a:latin typeface="Verdana"/>
                <a:cs typeface="Verdana"/>
              </a:rPr>
              <a:t> </a:t>
            </a:r>
            <a:r>
              <a:rPr sz="3000" spc="-5" dirty="0">
                <a:latin typeface="Verdana"/>
                <a:cs typeface="Verdana"/>
              </a:rPr>
              <a:t>taşıyıcısında</a:t>
            </a:r>
            <a:r>
              <a:rPr sz="3000" spc="-15" dirty="0">
                <a:latin typeface="Verdana"/>
                <a:cs typeface="Verdana"/>
              </a:rPr>
              <a:t> </a:t>
            </a:r>
            <a:r>
              <a:rPr sz="3000" dirty="0">
                <a:latin typeface="Verdana"/>
                <a:cs typeface="Verdana"/>
              </a:rPr>
              <a:t>ortaya</a:t>
            </a:r>
            <a:r>
              <a:rPr sz="3000" spc="-45" dirty="0">
                <a:latin typeface="Verdana"/>
                <a:cs typeface="Verdana"/>
              </a:rPr>
              <a:t> </a:t>
            </a:r>
            <a:r>
              <a:rPr sz="3000" dirty="0">
                <a:latin typeface="Verdana"/>
                <a:cs typeface="Verdana"/>
              </a:rPr>
              <a:t>çıkan</a:t>
            </a:r>
            <a:r>
              <a:rPr sz="3000" spc="-15" dirty="0">
                <a:latin typeface="Verdana"/>
                <a:cs typeface="Verdana"/>
              </a:rPr>
              <a:t> </a:t>
            </a:r>
            <a:r>
              <a:rPr sz="3000" dirty="0">
                <a:latin typeface="Verdana"/>
                <a:cs typeface="Verdana"/>
              </a:rPr>
              <a:t>viral </a:t>
            </a:r>
            <a:r>
              <a:rPr sz="3000" spc="-1040" dirty="0">
                <a:latin typeface="Verdana"/>
                <a:cs typeface="Verdana"/>
              </a:rPr>
              <a:t> </a:t>
            </a:r>
            <a:r>
              <a:rPr sz="3000" dirty="0">
                <a:latin typeface="Verdana"/>
                <a:cs typeface="Verdana"/>
              </a:rPr>
              <a:t>enfeksiyondan</a:t>
            </a:r>
            <a:r>
              <a:rPr sz="3000" spc="-25" dirty="0">
                <a:latin typeface="Verdana"/>
                <a:cs typeface="Verdana"/>
              </a:rPr>
              <a:t> </a:t>
            </a:r>
            <a:r>
              <a:rPr sz="3000" dirty="0">
                <a:latin typeface="Verdana"/>
                <a:cs typeface="Verdana"/>
              </a:rPr>
              <a:t>ayırmak</a:t>
            </a:r>
            <a:r>
              <a:rPr sz="3000" spc="-45" dirty="0">
                <a:latin typeface="Verdana"/>
                <a:cs typeface="Verdana"/>
              </a:rPr>
              <a:t> </a:t>
            </a:r>
            <a:r>
              <a:rPr sz="3000" spc="-5" dirty="0">
                <a:latin typeface="Verdana"/>
                <a:cs typeface="Verdana"/>
              </a:rPr>
              <a:t>güç.</a:t>
            </a:r>
            <a:endParaRPr sz="3000" dirty="0">
              <a:latin typeface="Verdana"/>
              <a:cs typeface="Verdana"/>
            </a:endParaRPr>
          </a:p>
          <a:p>
            <a:pPr marL="481965" marR="403860" indent="-469900">
              <a:spcBef>
                <a:spcPts val="725"/>
              </a:spcBef>
              <a:buClr>
                <a:schemeClr val="tx1"/>
              </a:buClr>
              <a:buFont typeface="Arial" panose="020B0604020202020204" pitchFamily="34" charset="0"/>
              <a:buChar char="•"/>
              <a:tabLst>
                <a:tab pos="482600" algn="l"/>
              </a:tabLst>
            </a:pPr>
            <a:r>
              <a:rPr sz="3000" spc="-5" dirty="0">
                <a:latin typeface="Verdana"/>
                <a:cs typeface="Verdana"/>
              </a:rPr>
              <a:t>Tonsilla büyüklüğü taşıyıcılıkta </a:t>
            </a:r>
            <a:r>
              <a:rPr sz="3000" dirty="0">
                <a:latin typeface="Verdana"/>
                <a:cs typeface="Verdana"/>
              </a:rPr>
              <a:t>risk </a:t>
            </a:r>
            <a:r>
              <a:rPr sz="3000" spc="-1040" dirty="0">
                <a:latin typeface="Verdana"/>
                <a:cs typeface="Verdana"/>
              </a:rPr>
              <a:t> </a:t>
            </a:r>
            <a:r>
              <a:rPr sz="3000" dirty="0">
                <a:latin typeface="Verdana"/>
                <a:cs typeface="Verdana"/>
              </a:rPr>
              <a:t>faktörü</a:t>
            </a:r>
            <a:r>
              <a:rPr sz="3000" spc="-20" dirty="0">
                <a:latin typeface="Verdana"/>
                <a:cs typeface="Verdana"/>
              </a:rPr>
              <a:t> </a:t>
            </a:r>
            <a:r>
              <a:rPr sz="3000" spc="-5" dirty="0">
                <a:latin typeface="Verdana"/>
                <a:cs typeface="Verdana"/>
              </a:rPr>
              <a:t>değil.</a:t>
            </a:r>
            <a:endParaRPr sz="3000" dirty="0">
              <a:latin typeface="Verdana"/>
              <a:cs typeface="Verdana"/>
            </a:endParaRPr>
          </a:p>
          <a:p>
            <a:pPr marL="481965" indent="-469900">
              <a:spcBef>
                <a:spcPts val="720"/>
              </a:spcBef>
              <a:buClr>
                <a:schemeClr val="tx1"/>
              </a:buClr>
              <a:buFont typeface="Arial" panose="020B0604020202020204" pitchFamily="34" charset="0"/>
              <a:buChar char="•"/>
              <a:tabLst>
                <a:tab pos="482600" algn="l"/>
              </a:tabLst>
            </a:pPr>
            <a:r>
              <a:rPr sz="3000" spc="-5" dirty="0">
                <a:latin typeface="Verdana"/>
                <a:cs typeface="Verdana"/>
              </a:rPr>
              <a:t>Romatizmal</a:t>
            </a:r>
            <a:r>
              <a:rPr sz="3000" spc="-20" dirty="0">
                <a:latin typeface="Verdana"/>
                <a:cs typeface="Verdana"/>
              </a:rPr>
              <a:t> </a:t>
            </a:r>
            <a:r>
              <a:rPr sz="3000" spc="-5" dirty="0">
                <a:latin typeface="Verdana"/>
                <a:cs typeface="Verdana"/>
              </a:rPr>
              <a:t>ateş</a:t>
            </a:r>
            <a:r>
              <a:rPr sz="3000" spc="-30" dirty="0">
                <a:latin typeface="Verdana"/>
                <a:cs typeface="Verdana"/>
              </a:rPr>
              <a:t> </a:t>
            </a:r>
            <a:r>
              <a:rPr sz="3000" dirty="0">
                <a:latin typeface="Verdana"/>
                <a:cs typeface="Verdana"/>
              </a:rPr>
              <a:t>riski</a:t>
            </a:r>
            <a:r>
              <a:rPr sz="3000" spc="-10" dirty="0">
                <a:latin typeface="Verdana"/>
                <a:cs typeface="Verdana"/>
              </a:rPr>
              <a:t> </a:t>
            </a:r>
            <a:r>
              <a:rPr sz="3000" spc="-5" dirty="0">
                <a:latin typeface="Verdana"/>
                <a:cs typeface="Verdana"/>
              </a:rPr>
              <a:t>artmaz.</a:t>
            </a:r>
            <a:endParaRPr sz="3000" dirty="0">
              <a:latin typeface="Verdana"/>
              <a:cs typeface="Verdana"/>
            </a:endParaRPr>
          </a:p>
          <a:p>
            <a:pPr marL="481965" indent="-469900">
              <a:spcBef>
                <a:spcPts val="720"/>
              </a:spcBef>
              <a:buClr>
                <a:schemeClr val="tx1"/>
              </a:buClr>
              <a:buFont typeface="Arial" panose="020B0604020202020204" pitchFamily="34" charset="0"/>
              <a:buChar char="•"/>
              <a:tabLst>
                <a:tab pos="482600" algn="l"/>
              </a:tabLst>
            </a:pPr>
            <a:r>
              <a:rPr sz="3000" dirty="0">
                <a:latin typeface="Verdana"/>
                <a:cs typeface="Verdana"/>
              </a:rPr>
              <a:t>Süpüratif</a:t>
            </a:r>
            <a:r>
              <a:rPr sz="3000" spc="-30" dirty="0">
                <a:latin typeface="Verdana"/>
                <a:cs typeface="Verdana"/>
              </a:rPr>
              <a:t> </a:t>
            </a:r>
            <a:r>
              <a:rPr sz="3000" dirty="0">
                <a:latin typeface="Verdana"/>
                <a:cs typeface="Verdana"/>
              </a:rPr>
              <a:t>komplikasyon</a:t>
            </a:r>
            <a:r>
              <a:rPr sz="3000" spc="-50" dirty="0">
                <a:latin typeface="Verdana"/>
                <a:cs typeface="Verdana"/>
              </a:rPr>
              <a:t> </a:t>
            </a:r>
            <a:r>
              <a:rPr sz="3000" dirty="0">
                <a:latin typeface="Verdana"/>
                <a:cs typeface="Verdana"/>
              </a:rPr>
              <a:t>riski</a:t>
            </a:r>
            <a:r>
              <a:rPr sz="3000" spc="-40" dirty="0">
                <a:latin typeface="Verdana"/>
                <a:cs typeface="Verdana"/>
              </a:rPr>
              <a:t> </a:t>
            </a:r>
            <a:r>
              <a:rPr sz="3000" dirty="0">
                <a:latin typeface="Verdana"/>
                <a:cs typeface="Verdana"/>
              </a:rPr>
              <a:t>artmaz.</a:t>
            </a:r>
          </a:p>
          <a:p>
            <a:pPr marL="481965" indent="-469900">
              <a:spcBef>
                <a:spcPts val="725"/>
              </a:spcBef>
              <a:buClr>
                <a:schemeClr val="tx1"/>
              </a:buClr>
              <a:buFont typeface="Arial" panose="020B0604020202020204" pitchFamily="34" charset="0"/>
              <a:buChar char="•"/>
              <a:tabLst>
                <a:tab pos="482600" algn="l"/>
              </a:tabLst>
            </a:pPr>
            <a:r>
              <a:rPr sz="3000" spc="-5" dirty="0">
                <a:latin typeface="Verdana"/>
                <a:cs typeface="Verdana"/>
              </a:rPr>
              <a:t>Bulaşma</a:t>
            </a:r>
            <a:r>
              <a:rPr sz="3000" spc="-30" dirty="0">
                <a:latin typeface="Verdana"/>
                <a:cs typeface="Verdana"/>
              </a:rPr>
              <a:t> </a:t>
            </a:r>
            <a:r>
              <a:rPr sz="3000" dirty="0">
                <a:latin typeface="Verdana"/>
                <a:cs typeface="Verdana"/>
              </a:rPr>
              <a:t>riski</a:t>
            </a:r>
            <a:r>
              <a:rPr sz="3000" spc="-10" dirty="0">
                <a:latin typeface="Verdana"/>
                <a:cs typeface="Verdana"/>
              </a:rPr>
              <a:t> </a:t>
            </a:r>
            <a:r>
              <a:rPr sz="3000" spc="-5" dirty="0">
                <a:latin typeface="Verdana"/>
                <a:cs typeface="Verdana"/>
              </a:rPr>
              <a:t>son</a:t>
            </a:r>
            <a:r>
              <a:rPr sz="3000" spc="-15" dirty="0">
                <a:latin typeface="Verdana"/>
                <a:cs typeface="Verdana"/>
              </a:rPr>
              <a:t> </a:t>
            </a:r>
            <a:r>
              <a:rPr sz="3000" spc="-5" dirty="0">
                <a:latin typeface="Verdana"/>
                <a:cs typeface="Verdana"/>
              </a:rPr>
              <a:t>derece</a:t>
            </a:r>
            <a:r>
              <a:rPr sz="3000" spc="-30" dirty="0">
                <a:latin typeface="Verdana"/>
                <a:cs typeface="Verdana"/>
              </a:rPr>
              <a:t> </a:t>
            </a:r>
            <a:r>
              <a:rPr sz="3000" spc="-5" dirty="0">
                <a:latin typeface="Verdana"/>
                <a:cs typeface="Verdana"/>
              </a:rPr>
              <a:t>düşük.</a:t>
            </a:r>
            <a:endParaRPr sz="3000" dirty="0">
              <a:latin typeface="Verdana"/>
              <a:cs typeface="Verdan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406262"/>
            <a:ext cx="9445487" cy="1243288"/>
          </a:xfrm>
          <a:prstGeom prst="rect">
            <a:avLst/>
          </a:prstGeom>
        </p:spPr>
        <p:txBody>
          <a:bodyPr vert="horz" wrap="square" lIns="0" tIns="194944" rIns="0" bIns="0" rtlCol="0" anchor="ctr">
            <a:spAutoFit/>
          </a:bodyPr>
          <a:lstStyle/>
          <a:p>
            <a:pPr marL="12700" marR="5080">
              <a:lnSpc>
                <a:spcPct val="100000"/>
              </a:lnSpc>
              <a:spcBef>
                <a:spcPts val="95"/>
              </a:spcBef>
            </a:pPr>
            <a:r>
              <a:rPr sz="3400" spc="-5" dirty="0">
                <a:latin typeface="Verdana"/>
                <a:cs typeface="Verdana"/>
              </a:rPr>
              <a:t>AGBHS</a:t>
            </a:r>
            <a:r>
              <a:rPr sz="3400" spc="15" dirty="0">
                <a:latin typeface="Verdana"/>
                <a:cs typeface="Verdana"/>
              </a:rPr>
              <a:t> </a:t>
            </a:r>
            <a:r>
              <a:rPr sz="3400" spc="-10" dirty="0">
                <a:latin typeface="Verdana"/>
                <a:cs typeface="Verdana"/>
              </a:rPr>
              <a:t>taşıyıcısında</a:t>
            </a:r>
            <a:r>
              <a:rPr sz="3400" spc="25" dirty="0">
                <a:latin typeface="Verdana"/>
                <a:cs typeface="Verdana"/>
              </a:rPr>
              <a:t> </a:t>
            </a:r>
            <a:r>
              <a:rPr sz="3400" spc="-5" dirty="0">
                <a:latin typeface="Verdana"/>
                <a:cs typeface="Verdana"/>
              </a:rPr>
              <a:t>(endike</a:t>
            </a:r>
            <a:r>
              <a:rPr sz="3400" spc="-10" dirty="0">
                <a:latin typeface="Verdana"/>
                <a:cs typeface="Verdana"/>
              </a:rPr>
              <a:t> ise) </a:t>
            </a:r>
            <a:r>
              <a:rPr sz="3400" spc="-1180" dirty="0">
                <a:latin typeface="Verdana"/>
                <a:cs typeface="Verdana"/>
              </a:rPr>
              <a:t> </a:t>
            </a:r>
            <a:r>
              <a:rPr sz="3400" spc="-5" dirty="0">
                <a:latin typeface="Verdana"/>
                <a:cs typeface="Verdana"/>
              </a:rPr>
              <a:t>antibakteriyel </a:t>
            </a:r>
            <a:r>
              <a:rPr sz="3400" spc="-10" dirty="0">
                <a:latin typeface="Verdana"/>
                <a:cs typeface="Verdana"/>
              </a:rPr>
              <a:t>tedavi</a:t>
            </a:r>
            <a:endParaRPr sz="3400" dirty="0">
              <a:latin typeface="Verdana"/>
              <a:cs typeface="Verdana"/>
            </a:endParaRPr>
          </a:p>
        </p:txBody>
      </p:sp>
      <p:sp>
        <p:nvSpPr>
          <p:cNvPr id="3" name="object 3"/>
          <p:cNvSpPr txBox="1"/>
          <p:nvPr/>
        </p:nvSpPr>
        <p:spPr>
          <a:xfrm>
            <a:off x="2169669" y="1782902"/>
            <a:ext cx="7816215" cy="3783728"/>
          </a:xfrm>
          <a:prstGeom prst="rect">
            <a:avLst/>
          </a:prstGeom>
        </p:spPr>
        <p:txBody>
          <a:bodyPr vert="horz" wrap="square" lIns="0" tIns="13335" rIns="0" bIns="0" rtlCol="0">
            <a:spAutoFit/>
          </a:bodyPr>
          <a:lstStyle/>
          <a:p>
            <a:pPr marL="481965" marR="5080" indent="-469900">
              <a:spcBef>
                <a:spcPts val="105"/>
              </a:spcBef>
              <a:buClr>
                <a:schemeClr val="tx1"/>
              </a:buClr>
              <a:buFont typeface="Arial" panose="020B0604020202020204" pitchFamily="34" charset="0"/>
              <a:buChar char="•"/>
              <a:tabLst>
                <a:tab pos="481965" algn="l"/>
                <a:tab pos="482600" algn="l"/>
              </a:tabLst>
            </a:pPr>
            <a:r>
              <a:rPr sz="2000" dirty="0">
                <a:latin typeface="Verdana"/>
                <a:cs typeface="Verdana"/>
              </a:rPr>
              <a:t>ARA </a:t>
            </a:r>
            <a:r>
              <a:rPr sz="2000" spc="-5" dirty="0">
                <a:latin typeface="Verdana"/>
                <a:cs typeface="Verdana"/>
              </a:rPr>
              <a:t>geçiren </a:t>
            </a:r>
            <a:r>
              <a:rPr sz="2000" dirty="0">
                <a:latin typeface="Verdana"/>
                <a:cs typeface="Verdana"/>
              </a:rPr>
              <a:t>ve </a:t>
            </a:r>
            <a:r>
              <a:rPr sz="2000" spc="-10" dirty="0">
                <a:latin typeface="Verdana"/>
                <a:cs typeface="Verdana"/>
              </a:rPr>
              <a:t>penisilin </a:t>
            </a:r>
            <a:r>
              <a:rPr sz="2000" spc="-5" dirty="0">
                <a:latin typeface="Verdana"/>
                <a:cs typeface="Verdana"/>
              </a:rPr>
              <a:t>proflaksisi </a:t>
            </a:r>
            <a:r>
              <a:rPr sz="2000" dirty="0">
                <a:latin typeface="Verdana"/>
                <a:cs typeface="Verdana"/>
              </a:rPr>
              <a:t>uygulanan </a:t>
            </a:r>
            <a:r>
              <a:rPr sz="2000" spc="-5" dirty="0">
                <a:latin typeface="Verdana"/>
                <a:cs typeface="Verdana"/>
              </a:rPr>
              <a:t>hastaların </a:t>
            </a:r>
            <a:r>
              <a:rPr sz="2000" dirty="0">
                <a:latin typeface="Verdana"/>
                <a:cs typeface="Verdana"/>
              </a:rPr>
              <a:t> </a:t>
            </a:r>
            <a:r>
              <a:rPr sz="2000" spc="-10" dirty="0">
                <a:latin typeface="Verdana"/>
                <a:cs typeface="Verdana"/>
              </a:rPr>
              <a:t>aile</a:t>
            </a:r>
            <a:r>
              <a:rPr sz="2000" spc="10" dirty="0">
                <a:latin typeface="Verdana"/>
                <a:cs typeface="Verdana"/>
              </a:rPr>
              <a:t> </a:t>
            </a:r>
            <a:r>
              <a:rPr sz="2000" spc="-5" dirty="0">
                <a:latin typeface="Verdana"/>
                <a:cs typeface="Verdana"/>
              </a:rPr>
              <a:t>bireyleri</a:t>
            </a:r>
            <a:r>
              <a:rPr sz="2000" spc="15" dirty="0">
                <a:latin typeface="Verdana"/>
                <a:cs typeface="Verdana"/>
              </a:rPr>
              <a:t> </a:t>
            </a:r>
            <a:r>
              <a:rPr sz="2000" spc="-10" dirty="0">
                <a:latin typeface="Verdana"/>
                <a:cs typeface="Verdana"/>
              </a:rPr>
              <a:t>taşıyıcılık</a:t>
            </a:r>
            <a:r>
              <a:rPr sz="2000" spc="20" dirty="0">
                <a:latin typeface="Verdana"/>
                <a:cs typeface="Verdana"/>
              </a:rPr>
              <a:t> </a:t>
            </a:r>
            <a:r>
              <a:rPr sz="2000" spc="-5" dirty="0">
                <a:latin typeface="Verdana"/>
                <a:cs typeface="Verdana"/>
              </a:rPr>
              <a:t>açısından</a:t>
            </a:r>
            <a:r>
              <a:rPr sz="2000" dirty="0">
                <a:latin typeface="Verdana"/>
                <a:cs typeface="Verdana"/>
              </a:rPr>
              <a:t> </a:t>
            </a:r>
            <a:r>
              <a:rPr sz="2000" spc="-5" dirty="0">
                <a:latin typeface="Verdana"/>
                <a:cs typeface="Verdana"/>
              </a:rPr>
              <a:t>araştırılabilir</a:t>
            </a:r>
            <a:r>
              <a:rPr sz="2000" spc="45" dirty="0">
                <a:latin typeface="Verdana"/>
                <a:cs typeface="Verdana"/>
              </a:rPr>
              <a:t> </a:t>
            </a:r>
            <a:r>
              <a:rPr sz="2000" dirty="0">
                <a:latin typeface="Verdana"/>
                <a:cs typeface="Verdana"/>
              </a:rPr>
              <a:t>ve</a:t>
            </a:r>
            <a:r>
              <a:rPr sz="2000" spc="-10" dirty="0">
                <a:latin typeface="Verdana"/>
                <a:cs typeface="Verdana"/>
              </a:rPr>
              <a:t> </a:t>
            </a:r>
            <a:r>
              <a:rPr sz="2000" dirty="0">
                <a:latin typeface="Verdana"/>
                <a:cs typeface="Verdana"/>
              </a:rPr>
              <a:t>kültürde </a:t>
            </a:r>
            <a:r>
              <a:rPr sz="2000" spc="-690" dirty="0">
                <a:latin typeface="Verdana"/>
                <a:cs typeface="Verdana"/>
              </a:rPr>
              <a:t> </a:t>
            </a:r>
            <a:r>
              <a:rPr sz="2000" spc="-5" dirty="0">
                <a:latin typeface="Verdana"/>
                <a:cs typeface="Verdana"/>
              </a:rPr>
              <a:t>AGBHS</a:t>
            </a:r>
            <a:r>
              <a:rPr sz="2000" spc="-25" dirty="0">
                <a:latin typeface="Verdana"/>
                <a:cs typeface="Verdana"/>
              </a:rPr>
              <a:t> </a:t>
            </a:r>
            <a:r>
              <a:rPr sz="2000" dirty="0">
                <a:latin typeface="Verdana"/>
                <a:cs typeface="Verdana"/>
              </a:rPr>
              <a:t>saptanan</a:t>
            </a:r>
            <a:r>
              <a:rPr sz="2000" spc="-30" dirty="0">
                <a:latin typeface="Verdana"/>
                <a:cs typeface="Verdana"/>
              </a:rPr>
              <a:t> </a:t>
            </a:r>
            <a:r>
              <a:rPr sz="2000" spc="-5" dirty="0">
                <a:latin typeface="Verdana"/>
                <a:cs typeface="Verdana"/>
              </a:rPr>
              <a:t>kişilerin</a:t>
            </a:r>
            <a:r>
              <a:rPr sz="2000" spc="10" dirty="0">
                <a:latin typeface="Verdana"/>
                <a:cs typeface="Verdana"/>
              </a:rPr>
              <a:t> </a:t>
            </a:r>
            <a:r>
              <a:rPr sz="2000" spc="-5" dirty="0">
                <a:latin typeface="Verdana"/>
                <a:cs typeface="Verdana"/>
              </a:rPr>
              <a:t>tedavisi</a:t>
            </a:r>
            <a:r>
              <a:rPr sz="2000" spc="-10" dirty="0">
                <a:latin typeface="Verdana"/>
                <a:cs typeface="Verdana"/>
              </a:rPr>
              <a:t> </a:t>
            </a:r>
            <a:r>
              <a:rPr sz="2000" spc="-5" dirty="0">
                <a:latin typeface="Verdana"/>
                <a:cs typeface="Verdana"/>
              </a:rPr>
              <a:t>önerilir.</a:t>
            </a:r>
            <a:endParaRPr sz="2000" dirty="0">
              <a:latin typeface="Verdana"/>
              <a:cs typeface="Verdana"/>
            </a:endParaRPr>
          </a:p>
          <a:p>
            <a:pPr marL="481965" indent="-469900">
              <a:spcBef>
                <a:spcPts val="480"/>
              </a:spcBef>
              <a:buClr>
                <a:schemeClr val="tx1"/>
              </a:buClr>
              <a:buFont typeface="Arial" panose="020B0604020202020204" pitchFamily="34" charset="0"/>
              <a:buChar char="•"/>
              <a:tabLst>
                <a:tab pos="481965" algn="l"/>
                <a:tab pos="482600" algn="l"/>
              </a:tabLst>
            </a:pPr>
            <a:r>
              <a:rPr sz="2000" spc="-5" dirty="0">
                <a:latin typeface="Verdana"/>
                <a:cs typeface="Verdana"/>
              </a:rPr>
              <a:t>İlk</a:t>
            </a:r>
            <a:r>
              <a:rPr sz="2000" spc="-25" dirty="0">
                <a:latin typeface="Verdana"/>
                <a:cs typeface="Verdana"/>
              </a:rPr>
              <a:t> </a:t>
            </a:r>
            <a:r>
              <a:rPr sz="2000" dirty="0">
                <a:latin typeface="Verdana"/>
                <a:cs typeface="Verdana"/>
              </a:rPr>
              <a:t>seçenek:</a:t>
            </a:r>
            <a:r>
              <a:rPr sz="2000" spc="-45" dirty="0">
                <a:latin typeface="Verdana"/>
                <a:cs typeface="Verdana"/>
              </a:rPr>
              <a:t> </a:t>
            </a:r>
            <a:r>
              <a:rPr sz="2000" spc="-5" dirty="0">
                <a:latin typeface="Verdana"/>
                <a:cs typeface="Verdana"/>
              </a:rPr>
              <a:t>Klindamisin</a:t>
            </a:r>
            <a:endParaRPr sz="2000" dirty="0">
              <a:latin typeface="Verdana"/>
              <a:cs typeface="Verdana"/>
            </a:endParaRPr>
          </a:p>
          <a:p>
            <a:pPr marL="920750" lvl="1" indent="-438150">
              <a:spcBef>
                <a:spcPts val="480"/>
              </a:spcBef>
              <a:buClr>
                <a:schemeClr val="tx1"/>
              </a:buClr>
              <a:buFont typeface="Arial" panose="020B0604020202020204" pitchFamily="34" charset="0"/>
              <a:buChar char="•"/>
              <a:tabLst>
                <a:tab pos="920750" algn="l"/>
                <a:tab pos="921385" algn="l"/>
              </a:tabLst>
            </a:pPr>
            <a:r>
              <a:rPr sz="2000" spc="-5" dirty="0">
                <a:latin typeface="Verdana"/>
                <a:cs typeface="Verdana"/>
              </a:rPr>
              <a:t>Çocuk:</a:t>
            </a:r>
            <a:r>
              <a:rPr sz="2000" spc="-20" dirty="0">
                <a:latin typeface="Verdana"/>
                <a:cs typeface="Verdana"/>
              </a:rPr>
              <a:t> </a:t>
            </a:r>
            <a:r>
              <a:rPr sz="2000" dirty="0">
                <a:latin typeface="Verdana"/>
                <a:cs typeface="Verdana"/>
              </a:rPr>
              <a:t>20 </a:t>
            </a:r>
            <a:r>
              <a:rPr sz="2000" spc="-5" dirty="0">
                <a:latin typeface="Verdana"/>
                <a:cs typeface="Verdana"/>
              </a:rPr>
              <a:t>mg/kg/gün,</a:t>
            </a:r>
            <a:r>
              <a:rPr sz="2000" spc="-20" dirty="0">
                <a:latin typeface="Verdana"/>
                <a:cs typeface="Verdana"/>
              </a:rPr>
              <a:t> </a:t>
            </a:r>
            <a:r>
              <a:rPr sz="2000" dirty="0">
                <a:latin typeface="Verdana"/>
                <a:cs typeface="Verdana"/>
              </a:rPr>
              <a:t>3</a:t>
            </a:r>
            <a:r>
              <a:rPr sz="2000" spc="-10" dirty="0">
                <a:latin typeface="Verdana"/>
                <a:cs typeface="Verdana"/>
              </a:rPr>
              <a:t> </a:t>
            </a:r>
            <a:r>
              <a:rPr sz="2000" spc="-5" dirty="0">
                <a:latin typeface="Verdana"/>
                <a:cs typeface="Verdana"/>
              </a:rPr>
              <a:t>dozda,</a:t>
            </a:r>
            <a:r>
              <a:rPr sz="2000" spc="-10" dirty="0">
                <a:latin typeface="Verdana"/>
                <a:cs typeface="Verdana"/>
              </a:rPr>
              <a:t> </a:t>
            </a:r>
            <a:r>
              <a:rPr sz="2000" dirty="0">
                <a:latin typeface="Verdana"/>
                <a:cs typeface="Verdana"/>
              </a:rPr>
              <a:t>10 </a:t>
            </a:r>
            <a:r>
              <a:rPr sz="2000" spc="-5" dirty="0">
                <a:latin typeface="Verdana"/>
                <a:cs typeface="Verdana"/>
              </a:rPr>
              <a:t>gün</a:t>
            </a:r>
            <a:endParaRPr sz="2000" dirty="0">
              <a:latin typeface="Verdana"/>
              <a:cs typeface="Verdana"/>
            </a:endParaRPr>
          </a:p>
          <a:p>
            <a:pPr marL="920750" lvl="1" indent="-438150">
              <a:spcBef>
                <a:spcPts val="480"/>
              </a:spcBef>
              <a:buClr>
                <a:schemeClr val="tx1"/>
              </a:buClr>
              <a:buFont typeface="Arial" panose="020B0604020202020204" pitchFamily="34" charset="0"/>
              <a:buChar char="•"/>
              <a:tabLst>
                <a:tab pos="920750" algn="l"/>
                <a:tab pos="921385" algn="l"/>
              </a:tabLst>
            </a:pPr>
            <a:r>
              <a:rPr sz="2000" spc="-5" dirty="0">
                <a:latin typeface="Verdana"/>
                <a:cs typeface="Verdana"/>
              </a:rPr>
              <a:t>Yetişkin:</a:t>
            </a:r>
            <a:r>
              <a:rPr sz="2000" spc="-20" dirty="0">
                <a:latin typeface="Verdana"/>
                <a:cs typeface="Verdana"/>
              </a:rPr>
              <a:t> </a:t>
            </a:r>
            <a:r>
              <a:rPr sz="2000" dirty="0">
                <a:latin typeface="Verdana"/>
                <a:cs typeface="Verdana"/>
              </a:rPr>
              <a:t>600</a:t>
            </a:r>
            <a:r>
              <a:rPr sz="2000" spc="-15" dirty="0">
                <a:latin typeface="Verdana"/>
                <a:cs typeface="Verdana"/>
              </a:rPr>
              <a:t> </a:t>
            </a:r>
            <a:r>
              <a:rPr sz="2000" dirty="0">
                <a:latin typeface="Verdana"/>
                <a:cs typeface="Verdana"/>
              </a:rPr>
              <a:t>mg,</a:t>
            </a:r>
            <a:r>
              <a:rPr sz="2000" spc="-5" dirty="0">
                <a:latin typeface="Verdana"/>
                <a:cs typeface="Verdana"/>
              </a:rPr>
              <a:t> </a:t>
            </a:r>
            <a:r>
              <a:rPr sz="2000" dirty="0">
                <a:latin typeface="Verdana"/>
                <a:cs typeface="Verdana"/>
              </a:rPr>
              <a:t>3</a:t>
            </a:r>
            <a:r>
              <a:rPr sz="2000" spc="-15" dirty="0">
                <a:latin typeface="Verdana"/>
                <a:cs typeface="Verdana"/>
              </a:rPr>
              <a:t> </a:t>
            </a:r>
            <a:r>
              <a:rPr sz="2000" spc="-5" dirty="0">
                <a:latin typeface="Verdana"/>
                <a:cs typeface="Verdana"/>
              </a:rPr>
              <a:t>dozda,</a:t>
            </a:r>
            <a:r>
              <a:rPr sz="2000" spc="-15" dirty="0">
                <a:latin typeface="Verdana"/>
                <a:cs typeface="Verdana"/>
              </a:rPr>
              <a:t> </a:t>
            </a:r>
            <a:r>
              <a:rPr sz="2000" dirty="0">
                <a:latin typeface="Verdana"/>
                <a:cs typeface="Verdana"/>
              </a:rPr>
              <a:t>10 </a:t>
            </a:r>
            <a:r>
              <a:rPr sz="2000" spc="-5" dirty="0">
                <a:latin typeface="Verdana"/>
                <a:cs typeface="Verdana"/>
              </a:rPr>
              <a:t>gün</a:t>
            </a:r>
            <a:endParaRPr sz="2000" dirty="0">
              <a:latin typeface="Verdana"/>
              <a:cs typeface="Verdana"/>
            </a:endParaRPr>
          </a:p>
          <a:p>
            <a:pPr marL="481965" indent="-469900">
              <a:spcBef>
                <a:spcPts val="480"/>
              </a:spcBef>
              <a:buClr>
                <a:schemeClr val="tx1"/>
              </a:buClr>
              <a:buFont typeface="Arial" panose="020B0604020202020204" pitchFamily="34" charset="0"/>
              <a:buChar char="•"/>
              <a:tabLst>
                <a:tab pos="481965" algn="l"/>
                <a:tab pos="482600" algn="l"/>
              </a:tabLst>
            </a:pPr>
            <a:r>
              <a:rPr sz="2000" spc="-5" dirty="0">
                <a:latin typeface="Verdana"/>
                <a:cs typeface="Verdana"/>
              </a:rPr>
              <a:t>Alternatif</a:t>
            </a:r>
            <a:r>
              <a:rPr sz="2000" spc="-35" dirty="0">
                <a:latin typeface="Verdana"/>
                <a:cs typeface="Verdana"/>
              </a:rPr>
              <a:t> </a:t>
            </a:r>
            <a:r>
              <a:rPr sz="2000" spc="-10" dirty="0">
                <a:latin typeface="Verdana"/>
                <a:cs typeface="Verdana"/>
              </a:rPr>
              <a:t>ilaçlar:</a:t>
            </a:r>
            <a:endParaRPr sz="2000" dirty="0">
              <a:latin typeface="Verdana"/>
              <a:cs typeface="Verdana"/>
            </a:endParaRPr>
          </a:p>
          <a:p>
            <a:pPr marL="920750" lvl="1" indent="-438150">
              <a:spcBef>
                <a:spcPts val="484"/>
              </a:spcBef>
              <a:buClr>
                <a:schemeClr val="tx1"/>
              </a:buClr>
              <a:buFont typeface="Arial" panose="020B0604020202020204" pitchFamily="34" charset="0"/>
              <a:buChar char="•"/>
              <a:tabLst>
                <a:tab pos="920750" algn="l"/>
                <a:tab pos="921385" algn="l"/>
              </a:tabLst>
            </a:pPr>
            <a:r>
              <a:rPr sz="2000" spc="-5" dirty="0">
                <a:latin typeface="Verdana"/>
                <a:cs typeface="Verdana"/>
              </a:rPr>
              <a:t>Amoksisillin/klavulanat:</a:t>
            </a:r>
            <a:r>
              <a:rPr sz="2000" spc="15" dirty="0">
                <a:latin typeface="Verdana"/>
                <a:cs typeface="Verdana"/>
              </a:rPr>
              <a:t> </a:t>
            </a:r>
            <a:r>
              <a:rPr sz="2000" dirty="0">
                <a:latin typeface="Verdana"/>
                <a:cs typeface="Verdana"/>
              </a:rPr>
              <a:t>80-100</a:t>
            </a:r>
            <a:r>
              <a:rPr sz="2000" spc="15" dirty="0">
                <a:latin typeface="Verdana"/>
                <a:cs typeface="Verdana"/>
              </a:rPr>
              <a:t> </a:t>
            </a:r>
            <a:r>
              <a:rPr sz="2000" spc="-5" dirty="0">
                <a:latin typeface="Verdana"/>
                <a:cs typeface="Verdana"/>
              </a:rPr>
              <a:t>mg/kg,</a:t>
            </a:r>
            <a:r>
              <a:rPr sz="2000" dirty="0">
                <a:latin typeface="Verdana"/>
                <a:cs typeface="Verdana"/>
              </a:rPr>
              <a:t> 2-3</a:t>
            </a:r>
            <a:r>
              <a:rPr sz="2000" spc="-5" dirty="0">
                <a:latin typeface="Verdana"/>
                <a:cs typeface="Verdana"/>
              </a:rPr>
              <a:t> dozda,</a:t>
            </a:r>
            <a:endParaRPr sz="2000" dirty="0">
              <a:latin typeface="Verdana"/>
              <a:cs typeface="Verdana"/>
            </a:endParaRPr>
          </a:p>
          <a:p>
            <a:pPr marL="1263650" indent="-342900">
              <a:buClr>
                <a:schemeClr val="tx1"/>
              </a:buClr>
              <a:buFont typeface="Arial" panose="020B0604020202020204" pitchFamily="34" charset="0"/>
              <a:buChar char="•"/>
            </a:pPr>
            <a:r>
              <a:rPr sz="2000" dirty="0">
                <a:latin typeface="Verdana"/>
                <a:cs typeface="Verdana"/>
              </a:rPr>
              <a:t>10</a:t>
            </a:r>
            <a:r>
              <a:rPr sz="2000" spc="-45" dirty="0">
                <a:latin typeface="Verdana"/>
                <a:cs typeface="Verdana"/>
              </a:rPr>
              <a:t> </a:t>
            </a:r>
            <a:r>
              <a:rPr sz="2000" spc="-5" dirty="0">
                <a:latin typeface="Verdana"/>
                <a:cs typeface="Verdana"/>
              </a:rPr>
              <a:t>gün</a:t>
            </a:r>
            <a:endParaRPr sz="2000" dirty="0">
              <a:latin typeface="Verdana"/>
              <a:cs typeface="Verdana"/>
            </a:endParaRPr>
          </a:p>
          <a:p>
            <a:pPr marL="920750" marR="725170" lvl="1" indent="-437515">
              <a:spcBef>
                <a:spcPts val="480"/>
              </a:spcBef>
              <a:buClr>
                <a:schemeClr val="tx1"/>
              </a:buClr>
              <a:buFont typeface="Arial" panose="020B0604020202020204" pitchFamily="34" charset="0"/>
              <a:buChar char="•"/>
              <a:tabLst>
                <a:tab pos="920750" algn="l"/>
                <a:tab pos="921385" algn="l"/>
              </a:tabLst>
            </a:pPr>
            <a:r>
              <a:rPr sz="2000" spc="-5" dirty="0">
                <a:latin typeface="Verdana"/>
                <a:cs typeface="Verdana"/>
              </a:rPr>
              <a:t>Rifampin: </a:t>
            </a:r>
            <a:r>
              <a:rPr sz="2000" dirty="0">
                <a:latin typeface="Verdana"/>
                <a:cs typeface="Verdana"/>
              </a:rPr>
              <a:t>10 </a:t>
            </a:r>
            <a:r>
              <a:rPr sz="2000" spc="-5" dirty="0">
                <a:latin typeface="Verdana"/>
                <a:cs typeface="Verdana"/>
              </a:rPr>
              <a:t>mg/kg, </a:t>
            </a:r>
            <a:r>
              <a:rPr sz="2000" dirty="0">
                <a:latin typeface="Verdana"/>
                <a:cs typeface="Verdana"/>
              </a:rPr>
              <a:t>2 </a:t>
            </a:r>
            <a:r>
              <a:rPr sz="2000" spc="-5" dirty="0">
                <a:latin typeface="Verdana"/>
                <a:cs typeface="Verdana"/>
              </a:rPr>
              <a:t>dozda, </a:t>
            </a:r>
            <a:r>
              <a:rPr sz="2000" dirty="0">
                <a:latin typeface="Verdana"/>
                <a:cs typeface="Verdana"/>
              </a:rPr>
              <a:t>4 </a:t>
            </a:r>
            <a:r>
              <a:rPr sz="2000" spc="-5" dirty="0">
                <a:latin typeface="Verdana"/>
                <a:cs typeface="Verdana"/>
              </a:rPr>
              <a:t>gün </a:t>
            </a:r>
            <a:r>
              <a:rPr sz="2000" dirty="0">
                <a:latin typeface="Verdana"/>
                <a:cs typeface="Verdana"/>
              </a:rPr>
              <a:t>+ </a:t>
            </a:r>
            <a:r>
              <a:rPr sz="2000" spc="-5" dirty="0">
                <a:latin typeface="Verdana"/>
                <a:cs typeface="Verdana"/>
              </a:rPr>
              <a:t>Benzatin </a:t>
            </a:r>
            <a:r>
              <a:rPr sz="2000" spc="-690" dirty="0">
                <a:latin typeface="Verdana"/>
                <a:cs typeface="Verdana"/>
              </a:rPr>
              <a:t> </a:t>
            </a:r>
            <a:r>
              <a:rPr sz="2000" spc="-5" dirty="0">
                <a:latin typeface="Verdana"/>
                <a:cs typeface="Verdana"/>
              </a:rPr>
              <a:t>penisilin</a:t>
            </a:r>
            <a:r>
              <a:rPr sz="2000" spc="10" dirty="0">
                <a:latin typeface="Verdana"/>
                <a:cs typeface="Verdana"/>
              </a:rPr>
              <a:t> </a:t>
            </a:r>
            <a:r>
              <a:rPr sz="2000" spc="-5" dirty="0">
                <a:latin typeface="Verdana"/>
                <a:cs typeface="Verdana"/>
              </a:rPr>
              <a:t>(Kombinasyon)</a:t>
            </a:r>
            <a:endParaRPr sz="2000" dirty="0">
              <a:latin typeface="Verdana"/>
              <a:cs typeface="Verdan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12548" y="653502"/>
            <a:ext cx="6892290" cy="605790"/>
          </a:xfrm>
          <a:prstGeom prst="rect">
            <a:avLst/>
          </a:prstGeom>
        </p:spPr>
        <p:txBody>
          <a:bodyPr vert="horz" wrap="square" lIns="0" tIns="13335" rIns="0" bIns="0" rtlCol="0" anchor="ctr">
            <a:spAutoFit/>
          </a:bodyPr>
          <a:lstStyle/>
          <a:p>
            <a:pPr marL="12700">
              <a:lnSpc>
                <a:spcPct val="100000"/>
              </a:lnSpc>
              <a:spcBef>
                <a:spcPts val="105"/>
              </a:spcBef>
            </a:pPr>
            <a:r>
              <a:rPr sz="3800" spc="-5" dirty="0">
                <a:latin typeface="Verdana"/>
                <a:cs typeface="Verdana"/>
              </a:rPr>
              <a:t>Tonsillektomi</a:t>
            </a:r>
            <a:r>
              <a:rPr sz="3800" spc="-110" dirty="0">
                <a:latin typeface="Verdana"/>
                <a:cs typeface="Verdana"/>
              </a:rPr>
              <a:t> </a:t>
            </a:r>
            <a:r>
              <a:rPr sz="3800" dirty="0">
                <a:latin typeface="Verdana"/>
                <a:cs typeface="Verdana"/>
              </a:rPr>
              <a:t>endikasyonları</a:t>
            </a:r>
          </a:p>
        </p:txBody>
      </p:sp>
      <p:sp>
        <p:nvSpPr>
          <p:cNvPr id="3" name="object 3"/>
          <p:cNvSpPr txBox="1"/>
          <p:nvPr/>
        </p:nvSpPr>
        <p:spPr>
          <a:xfrm>
            <a:off x="2169668" y="1698491"/>
            <a:ext cx="7531100" cy="4097917"/>
          </a:xfrm>
          <a:prstGeom prst="rect">
            <a:avLst/>
          </a:prstGeom>
        </p:spPr>
        <p:txBody>
          <a:bodyPr vert="horz" wrap="square" lIns="0" tIns="98425" rIns="0" bIns="0" rtlCol="0">
            <a:spAutoFit/>
          </a:bodyPr>
          <a:lstStyle/>
          <a:p>
            <a:pPr marL="481965" indent="-469900">
              <a:spcBef>
                <a:spcPts val="775"/>
              </a:spcBef>
              <a:buClr>
                <a:schemeClr val="tx1"/>
              </a:buClr>
              <a:buFont typeface="Arial" panose="020B0604020202020204" pitchFamily="34" charset="0"/>
              <a:buChar char="•"/>
              <a:tabLst>
                <a:tab pos="481965" algn="l"/>
                <a:tab pos="482600" algn="l"/>
              </a:tabLst>
            </a:pPr>
            <a:r>
              <a:rPr sz="2800" spc="-5" dirty="0">
                <a:latin typeface="Verdana"/>
                <a:cs typeface="Verdana"/>
              </a:rPr>
              <a:t>Kesin</a:t>
            </a:r>
            <a:r>
              <a:rPr sz="2800" spc="-15" dirty="0">
                <a:latin typeface="Verdana"/>
                <a:cs typeface="Verdana"/>
              </a:rPr>
              <a:t> </a:t>
            </a:r>
            <a:r>
              <a:rPr sz="2800" spc="-10" dirty="0">
                <a:latin typeface="Verdana"/>
                <a:cs typeface="Verdana"/>
              </a:rPr>
              <a:t>endikasyonlar</a:t>
            </a:r>
            <a:endParaRPr sz="2800" dirty="0">
              <a:latin typeface="Verdana"/>
              <a:cs typeface="Verdana"/>
            </a:endParaRPr>
          </a:p>
          <a:p>
            <a:pPr marL="920750" lvl="1" indent="-438150">
              <a:spcBef>
                <a:spcPts val="580"/>
              </a:spcBef>
              <a:buClr>
                <a:schemeClr val="tx1"/>
              </a:buClr>
              <a:buFont typeface="Arial" panose="020B0604020202020204" pitchFamily="34" charset="0"/>
              <a:buChar char="•"/>
              <a:tabLst>
                <a:tab pos="920750" algn="l"/>
                <a:tab pos="921385" algn="l"/>
              </a:tabLst>
            </a:pPr>
            <a:r>
              <a:rPr sz="2400" spc="-10" dirty="0">
                <a:latin typeface="Verdana"/>
                <a:cs typeface="Verdana"/>
              </a:rPr>
              <a:t>Obstruksiyon</a:t>
            </a:r>
            <a:endParaRPr sz="2400" dirty="0">
              <a:latin typeface="Verdana"/>
              <a:cs typeface="Verdana"/>
            </a:endParaRPr>
          </a:p>
          <a:p>
            <a:pPr marL="920750" lvl="1" indent="-438150">
              <a:spcBef>
                <a:spcPts val="575"/>
              </a:spcBef>
              <a:buClr>
                <a:schemeClr val="tx1"/>
              </a:buClr>
              <a:buFont typeface="Arial" panose="020B0604020202020204" pitchFamily="34" charset="0"/>
              <a:buChar char="•"/>
              <a:tabLst>
                <a:tab pos="920750" algn="l"/>
                <a:tab pos="921385" algn="l"/>
              </a:tabLst>
            </a:pPr>
            <a:r>
              <a:rPr sz="2400" spc="-5" dirty="0">
                <a:latin typeface="Verdana"/>
                <a:cs typeface="Verdana"/>
              </a:rPr>
              <a:t>Tekrarlayan kanama</a:t>
            </a:r>
            <a:endParaRPr sz="2400" dirty="0">
              <a:latin typeface="Verdana"/>
              <a:cs typeface="Verdana"/>
            </a:endParaRPr>
          </a:p>
          <a:p>
            <a:pPr marL="920750" lvl="1" indent="-438150">
              <a:spcBef>
                <a:spcPts val="580"/>
              </a:spcBef>
              <a:buClr>
                <a:schemeClr val="tx1"/>
              </a:buClr>
              <a:buFont typeface="Arial" panose="020B0604020202020204" pitchFamily="34" charset="0"/>
              <a:buChar char="•"/>
              <a:tabLst>
                <a:tab pos="920750" algn="l"/>
                <a:tab pos="921385" algn="l"/>
              </a:tabLst>
            </a:pPr>
            <a:r>
              <a:rPr sz="2400" spc="-5" dirty="0">
                <a:latin typeface="Verdana"/>
                <a:cs typeface="Verdana"/>
              </a:rPr>
              <a:t>Malignite</a:t>
            </a:r>
            <a:endParaRPr sz="2400" dirty="0">
              <a:latin typeface="Verdana"/>
              <a:cs typeface="Verdana"/>
            </a:endParaRPr>
          </a:p>
          <a:p>
            <a:pPr marL="481965" indent="-469900">
              <a:spcBef>
                <a:spcPts val="665"/>
              </a:spcBef>
              <a:buClr>
                <a:schemeClr val="tx1"/>
              </a:buClr>
              <a:buFont typeface="Arial" panose="020B0604020202020204" pitchFamily="34" charset="0"/>
              <a:buChar char="•"/>
              <a:tabLst>
                <a:tab pos="481965" algn="l"/>
                <a:tab pos="482600" algn="l"/>
              </a:tabLst>
            </a:pPr>
            <a:r>
              <a:rPr sz="2800" spc="-10" dirty="0">
                <a:latin typeface="Verdana"/>
                <a:cs typeface="Verdana"/>
              </a:rPr>
              <a:t>Relatif</a:t>
            </a:r>
            <a:r>
              <a:rPr sz="2800" spc="-35" dirty="0">
                <a:latin typeface="Verdana"/>
                <a:cs typeface="Verdana"/>
              </a:rPr>
              <a:t> </a:t>
            </a:r>
            <a:r>
              <a:rPr sz="2800" spc="-5" dirty="0">
                <a:latin typeface="Verdana"/>
                <a:cs typeface="Verdana"/>
              </a:rPr>
              <a:t>endikasyonlar</a:t>
            </a:r>
            <a:endParaRPr sz="2800" dirty="0">
              <a:latin typeface="Verdana"/>
              <a:cs typeface="Verdana"/>
            </a:endParaRPr>
          </a:p>
          <a:p>
            <a:pPr marL="920750" lvl="1" indent="-438150">
              <a:spcBef>
                <a:spcPts val="585"/>
              </a:spcBef>
              <a:buClr>
                <a:schemeClr val="tx1"/>
              </a:buClr>
              <a:buFont typeface="Arial" panose="020B0604020202020204" pitchFamily="34" charset="0"/>
              <a:buChar char="•"/>
              <a:tabLst>
                <a:tab pos="920750" algn="l"/>
                <a:tab pos="921385" algn="l"/>
              </a:tabLst>
            </a:pPr>
            <a:r>
              <a:rPr sz="2400" dirty="0">
                <a:latin typeface="Verdana"/>
                <a:cs typeface="Verdana"/>
              </a:rPr>
              <a:t>Sık</a:t>
            </a:r>
            <a:r>
              <a:rPr sz="2400" spc="-10" dirty="0">
                <a:latin typeface="Verdana"/>
                <a:cs typeface="Verdana"/>
              </a:rPr>
              <a:t> </a:t>
            </a:r>
            <a:r>
              <a:rPr sz="2400" dirty="0">
                <a:latin typeface="Verdana"/>
                <a:cs typeface="Verdana"/>
              </a:rPr>
              <a:t>epizod(7/yıl,</a:t>
            </a:r>
            <a:r>
              <a:rPr sz="2400" spc="20" dirty="0">
                <a:latin typeface="Verdana"/>
                <a:cs typeface="Verdana"/>
              </a:rPr>
              <a:t> </a:t>
            </a:r>
            <a:r>
              <a:rPr sz="2400" dirty="0">
                <a:latin typeface="Verdana"/>
                <a:cs typeface="Verdana"/>
              </a:rPr>
              <a:t>2</a:t>
            </a:r>
            <a:r>
              <a:rPr sz="2400" spc="-15" dirty="0">
                <a:latin typeface="Verdana"/>
                <a:cs typeface="Verdana"/>
              </a:rPr>
              <a:t> </a:t>
            </a:r>
            <a:r>
              <a:rPr sz="2400" dirty="0">
                <a:latin typeface="Verdana"/>
                <a:cs typeface="Verdana"/>
              </a:rPr>
              <a:t>yılda</a:t>
            </a:r>
            <a:r>
              <a:rPr sz="2400" spc="5" dirty="0">
                <a:latin typeface="Verdana"/>
                <a:cs typeface="Verdana"/>
              </a:rPr>
              <a:t> </a:t>
            </a:r>
            <a:r>
              <a:rPr sz="2400" dirty="0">
                <a:latin typeface="Verdana"/>
                <a:cs typeface="Verdana"/>
              </a:rPr>
              <a:t>5/yıl,</a:t>
            </a:r>
            <a:r>
              <a:rPr sz="2400" spc="5" dirty="0">
                <a:latin typeface="Verdana"/>
                <a:cs typeface="Verdana"/>
              </a:rPr>
              <a:t> </a:t>
            </a:r>
            <a:r>
              <a:rPr sz="2400" dirty="0">
                <a:latin typeface="Verdana"/>
                <a:cs typeface="Verdana"/>
              </a:rPr>
              <a:t>3</a:t>
            </a:r>
            <a:r>
              <a:rPr sz="2400" spc="-10" dirty="0">
                <a:latin typeface="Verdana"/>
                <a:cs typeface="Verdana"/>
              </a:rPr>
              <a:t> </a:t>
            </a:r>
            <a:r>
              <a:rPr sz="2400" dirty="0">
                <a:latin typeface="Verdana"/>
                <a:cs typeface="Verdana"/>
              </a:rPr>
              <a:t>yılda 3/yıl)</a:t>
            </a:r>
          </a:p>
          <a:p>
            <a:pPr marL="920750" marR="646430" lvl="1" indent="-437515">
              <a:spcBef>
                <a:spcPts val="575"/>
              </a:spcBef>
              <a:buClr>
                <a:schemeClr val="tx1"/>
              </a:buClr>
              <a:buFont typeface="Arial" panose="020B0604020202020204" pitchFamily="34" charset="0"/>
              <a:buChar char="•"/>
              <a:tabLst>
                <a:tab pos="920750" algn="l"/>
                <a:tab pos="921385" algn="l"/>
              </a:tabLst>
            </a:pPr>
            <a:r>
              <a:rPr sz="2400" dirty="0">
                <a:latin typeface="Verdana"/>
                <a:cs typeface="Verdana"/>
              </a:rPr>
              <a:t>Kronik</a:t>
            </a:r>
            <a:r>
              <a:rPr sz="2400" spc="10" dirty="0">
                <a:latin typeface="Verdana"/>
                <a:cs typeface="Verdana"/>
              </a:rPr>
              <a:t> </a:t>
            </a:r>
            <a:r>
              <a:rPr sz="2400" spc="-5" dirty="0">
                <a:latin typeface="Verdana"/>
                <a:cs typeface="Verdana"/>
              </a:rPr>
              <a:t>tonsillit</a:t>
            </a:r>
            <a:r>
              <a:rPr sz="2400" spc="15" dirty="0">
                <a:latin typeface="Verdana"/>
                <a:cs typeface="Verdana"/>
              </a:rPr>
              <a:t> </a:t>
            </a:r>
            <a:r>
              <a:rPr sz="2400" spc="-5" dirty="0">
                <a:latin typeface="Verdana"/>
                <a:cs typeface="Verdana"/>
              </a:rPr>
              <a:t>(semptomlar</a:t>
            </a:r>
            <a:r>
              <a:rPr sz="2400" spc="-15" dirty="0">
                <a:latin typeface="Verdana"/>
                <a:cs typeface="Verdana"/>
              </a:rPr>
              <a:t> </a:t>
            </a:r>
            <a:r>
              <a:rPr sz="2400" spc="5" dirty="0">
                <a:latin typeface="Verdana"/>
                <a:cs typeface="Verdana"/>
              </a:rPr>
              <a:t>3-6</a:t>
            </a:r>
            <a:r>
              <a:rPr sz="2400" spc="-10" dirty="0">
                <a:latin typeface="Verdana"/>
                <a:cs typeface="Verdana"/>
              </a:rPr>
              <a:t> </a:t>
            </a:r>
            <a:r>
              <a:rPr sz="2400" dirty="0">
                <a:latin typeface="Verdana"/>
                <a:cs typeface="Verdana"/>
              </a:rPr>
              <a:t>aydan </a:t>
            </a:r>
            <a:r>
              <a:rPr sz="2400" spc="-830" dirty="0">
                <a:latin typeface="Verdana"/>
                <a:cs typeface="Verdana"/>
              </a:rPr>
              <a:t> </a:t>
            </a:r>
            <a:r>
              <a:rPr sz="2400" dirty="0">
                <a:latin typeface="Verdana"/>
                <a:cs typeface="Verdana"/>
              </a:rPr>
              <a:t>uzun)</a:t>
            </a:r>
          </a:p>
          <a:p>
            <a:pPr marL="920750" lvl="1" indent="-438150">
              <a:spcBef>
                <a:spcPts val="580"/>
              </a:spcBef>
              <a:buClr>
                <a:schemeClr val="tx1"/>
              </a:buClr>
              <a:buFont typeface="Arial" panose="020B0604020202020204" pitchFamily="34" charset="0"/>
              <a:buChar char="•"/>
              <a:tabLst>
                <a:tab pos="920750" algn="l"/>
                <a:tab pos="921385" algn="l"/>
              </a:tabLst>
            </a:pPr>
            <a:r>
              <a:rPr sz="2400" spc="-5" dirty="0">
                <a:latin typeface="Verdana"/>
                <a:cs typeface="Verdana"/>
              </a:rPr>
              <a:t>Servikal</a:t>
            </a:r>
            <a:r>
              <a:rPr sz="2400" spc="-35" dirty="0">
                <a:latin typeface="Verdana"/>
                <a:cs typeface="Verdana"/>
              </a:rPr>
              <a:t> </a:t>
            </a:r>
            <a:r>
              <a:rPr sz="2400" dirty="0">
                <a:latin typeface="Verdana"/>
                <a:cs typeface="Verdana"/>
              </a:rPr>
              <a:t>adenit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714038"/>
            <a:ext cx="10515600" cy="627736"/>
          </a:xfrm>
          <a:prstGeom prst="rect">
            <a:avLst/>
          </a:prstGeom>
        </p:spPr>
        <p:txBody>
          <a:bodyPr vert="horz" wrap="square" lIns="0" tIns="12065" rIns="0" bIns="0" rtlCol="0" anchor="ctr">
            <a:spAutoFit/>
          </a:bodyPr>
          <a:lstStyle/>
          <a:p>
            <a:pPr marL="12700" marR="5080">
              <a:lnSpc>
                <a:spcPct val="100000"/>
              </a:lnSpc>
              <a:spcBef>
                <a:spcPts val="95"/>
              </a:spcBef>
            </a:pPr>
            <a:r>
              <a:rPr spc="-10" dirty="0"/>
              <a:t>AKUT</a:t>
            </a:r>
            <a:r>
              <a:rPr spc="-80" dirty="0"/>
              <a:t> </a:t>
            </a:r>
            <a:r>
              <a:rPr spc="-5" dirty="0"/>
              <a:t>BAKTERİYEL </a:t>
            </a:r>
            <a:r>
              <a:rPr spc="-1355" dirty="0"/>
              <a:t> </a:t>
            </a:r>
            <a:r>
              <a:rPr spc="-10" dirty="0"/>
              <a:t>RİNOSİNÜZİT</a:t>
            </a:r>
          </a:p>
        </p:txBody>
      </p:sp>
      <p:pic>
        <p:nvPicPr>
          <p:cNvPr id="3" name="object 3"/>
          <p:cNvPicPr/>
          <p:nvPr/>
        </p:nvPicPr>
        <p:blipFill>
          <a:blip r:embed="rId2" cstate="print"/>
          <a:stretch>
            <a:fillRect/>
          </a:stretch>
        </p:blipFill>
        <p:spPr>
          <a:xfrm>
            <a:off x="2133600" y="2057401"/>
            <a:ext cx="4343400" cy="3711575"/>
          </a:xfrm>
          <a:prstGeom prst="rect">
            <a:avLst/>
          </a:prstGeom>
        </p:spPr>
      </p:pic>
      <p:pic>
        <p:nvPicPr>
          <p:cNvPr id="4" name="object 4"/>
          <p:cNvPicPr/>
          <p:nvPr/>
        </p:nvPicPr>
        <p:blipFill>
          <a:blip r:embed="rId3" cstate="print"/>
          <a:stretch>
            <a:fillRect/>
          </a:stretch>
        </p:blipFill>
        <p:spPr>
          <a:xfrm>
            <a:off x="7239000" y="2514600"/>
            <a:ext cx="3219450" cy="27432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25801" y="729238"/>
            <a:ext cx="5711190" cy="543560"/>
          </a:xfrm>
          <a:prstGeom prst="rect">
            <a:avLst/>
          </a:prstGeom>
        </p:spPr>
        <p:txBody>
          <a:bodyPr vert="horz" wrap="square" lIns="0" tIns="12065" rIns="0" bIns="0" rtlCol="0" anchor="ctr">
            <a:spAutoFit/>
          </a:bodyPr>
          <a:lstStyle/>
          <a:p>
            <a:pPr marL="12700">
              <a:lnSpc>
                <a:spcPct val="100000"/>
              </a:lnSpc>
              <a:spcBef>
                <a:spcPts val="95"/>
              </a:spcBef>
            </a:pPr>
            <a:r>
              <a:rPr sz="3400" spc="-10" dirty="0">
                <a:latin typeface="Verdana"/>
                <a:cs typeface="Verdana"/>
              </a:rPr>
              <a:t>Akut</a:t>
            </a:r>
            <a:r>
              <a:rPr sz="3400" dirty="0">
                <a:latin typeface="Verdana"/>
                <a:cs typeface="Verdana"/>
              </a:rPr>
              <a:t> </a:t>
            </a:r>
            <a:r>
              <a:rPr sz="3400" spc="-5" dirty="0">
                <a:latin typeface="Verdana"/>
                <a:cs typeface="Verdana"/>
              </a:rPr>
              <a:t>bakteriyel</a:t>
            </a:r>
            <a:r>
              <a:rPr sz="3400" spc="-15" dirty="0">
                <a:latin typeface="Verdana"/>
                <a:cs typeface="Verdana"/>
              </a:rPr>
              <a:t> </a:t>
            </a:r>
            <a:r>
              <a:rPr sz="3400" spc="-5" dirty="0">
                <a:latin typeface="Verdana"/>
                <a:cs typeface="Verdana"/>
              </a:rPr>
              <a:t>rinosinüzit</a:t>
            </a:r>
            <a:endParaRPr sz="3400" dirty="0">
              <a:latin typeface="Verdana"/>
              <a:cs typeface="Verdana"/>
            </a:endParaRPr>
          </a:p>
        </p:txBody>
      </p:sp>
      <p:sp>
        <p:nvSpPr>
          <p:cNvPr id="3" name="object 3"/>
          <p:cNvSpPr txBox="1"/>
          <p:nvPr/>
        </p:nvSpPr>
        <p:spPr>
          <a:xfrm>
            <a:off x="2169669" y="1704252"/>
            <a:ext cx="7676515" cy="3496310"/>
          </a:xfrm>
          <a:prstGeom prst="rect">
            <a:avLst/>
          </a:prstGeom>
        </p:spPr>
        <p:txBody>
          <a:bodyPr vert="horz" wrap="square" lIns="0" tIns="92075" rIns="0" bIns="0" rtlCol="0">
            <a:spAutoFit/>
          </a:bodyPr>
          <a:lstStyle/>
          <a:p>
            <a:pPr marL="481965" indent="-469900">
              <a:spcBef>
                <a:spcPts val="725"/>
              </a:spcBef>
              <a:buClr>
                <a:schemeClr val="tx1"/>
              </a:buClr>
              <a:buFont typeface="Arial" panose="020B0604020202020204" pitchFamily="34" charset="0"/>
              <a:buChar char="•"/>
              <a:tabLst>
                <a:tab pos="481965" algn="l"/>
                <a:tab pos="482600" algn="l"/>
              </a:tabLst>
            </a:pPr>
            <a:r>
              <a:rPr sz="2600" spc="-5" dirty="0">
                <a:latin typeface="Verdana"/>
                <a:cs typeface="Verdana"/>
              </a:rPr>
              <a:t>Paranazal</a:t>
            </a:r>
            <a:r>
              <a:rPr sz="2600" spc="-35" dirty="0">
                <a:latin typeface="Verdana"/>
                <a:cs typeface="Verdana"/>
              </a:rPr>
              <a:t> </a:t>
            </a:r>
            <a:r>
              <a:rPr sz="2600" dirty="0">
                <a:latin typeface="Verdana"/>
                <a:cs typeface="Verdana"/>
              </a:rPr>
              <a:t>sinüslerin</a:t>
            </a:r>
            <a:r>
              <a:rPr sz="2600" spc="-30" dirty="0">
                <a:latin typeface="Verdana"/>
                <a:cs typeface="Verdana"/>
              </a:rPr>
              <a:t> </a:t>
            </a:r>
            <a:r>
              <a:rPr sz="2600" spc="-5" dirty="0">
                <a:latin typeface="Verdana"/>
                <a:cs typeface="Verdana"/>
              </a:rPr>
              <a:t>enfeksiyonudur.</a:t>
            </a:r>
            <a:endParaRPr sz="2600" dirty="0">
              <a:latin typeface="Verdana"/>
              <a:cs typeface="Verdana"/>
            </a:endParaRPr>
          </a:p>
          <a:p>
            <a:pPr marL="481965" marR="5080" indent="-469900">
              <a:spcBef>
                <a:spcPts val="625"/>
              </a:spcBef>
              <a:buClr>
                <a:schemeClr val="tx1"/>
              </a:buClr>
              <a:buFont typeface="Arial" panose="020B0604020202020204" pitchFamily="34" charset="0"/>
              <a:buChar char="•"/>
              <a:tabLst>
                <a:tab pos="481965" algn="l"/>
                <a:tab pos="482600" algn="l"/>
              </a:tabLst>
            </a:pPr>
            <a:r>
              <a:rPr sz="2600" spc="-5" dirty="0">
                <a:latin typeface="Verdana"/>
                <a:cs typeface="Verdana"/>
              </a:rPr>
              <a:t>Enfeksiyonun </a:t>
            </a:r>
            <a:r>
              <a:rPr sz="2600" dirty="0">
                <a:latin typeface="Verdana"/>
                <a:cs typeface="Verdana"/>
              </a:rPr>
              <a:t>tipini </a:t>
            </a:r>
            <a:r>
              <a:rPr sz="2600" spc="-5" dirty="0">
                <a:latin typeface="Verdana"/>
                <a:cs typeface="Verdana"/>
              </a:rPr>
              <a:t>belirleyen; bulgulardaki </a:t>
            </a:r>
            <a:r>
              <a:rPr sz="2600" spc="-900" dirty="0">
                <a:latin typeface="Verdana"/>
                <a:cs typeface="Verdana"/>
              </a:rPr>
              <a:t> </a:t>
            </a:r>
            <a:r>
              <a:rPr sz="2600" spc="-5" dirty="0">
                <a:latin typeface="Verdana"/>
                <a:cs typeface="Verdana"/>
              </a:rPr>
              <a:t>değil, süredeki</a:t>
            </a:r>
            <a:r>
              <a:rPr sz="2600" dirty="0">
                <a:latin typeface="Verdana"/>
                <a:cs typeface="Verdana"/>
              </a:rPr>
              <a:t> farklılıktır.</a:t>
            </a:r>
          </a:p>
          <a:p>
            <a:pPr marL="920750" lvl="1" indent="-438150">
              <a:spcBef>
                <a:spcPts val="585"/>
              </a:spcBef>
              <a:buClr>
                <a:schemeClr val="tx1"/>
              </a:buClr>
              <a:buFont typeface="Arial" panose="020B0604020202020204" pitchFamily="34" charset="0"/>
              <a:buChar char="•"/>
              <a:tabLst>
                <a:tab pos="920750" algn="l"/>
                <a:tab pos="921385" algn="l"/>
              </a:tabLst>
            </a:pPr>
            <a:r>
              <a:rPr sz="2400" dirty="0">
                <a:latin typeface="Verdana"/>
                <a:cs typeface="Verdana"/>
              </a:rPr>
              <a:t>Akut:</a:t>
            </a:r>
            <a:r>
              <a:rPr sz="2400" spc="-10" dirty="0">
                <a:latin typeface="Verdana"/>
                <a:cs typeface="Verdana"/>
              </a:rPr>
              <a:t> </a:t>
            </a:r>
            <a:r>
              <a:rPr sz="2400" dirty="0">
                <a:latin typeface="Verdana"/>
                <a:cs typeface="Verdana"/>
              </a:rPr>
              <a:t>10</a:t>
            </a:r>
            <a:r>
              <a:rPr sz="2400" spc="-20" dirty="0">
                <a:latin typeface="Verdana"/>
                <a:cs typeface="Verdana"/>
              </a:rPr>
              <a:t> </a:t>
            </a:r>
            <a:r>
              <a:rPr sz="2400" dirty="0">
                <a:latin typeface="Verdana"/>
                <a:cs typeface="Verdana"/>
              </a:rPr>
              <a:t>gün-3</a:t>
            </a:r>
            <a:r>
              <a:rPr sz="2400" spc="-20" dirty="0">
                <a:latin typeface="Verdana"/>
                <a:cs typeface="Verdana"/>
              </a:rPr>
              <a:t> </a:t>
            </a:r>
            <a:r>
              <a:rPr sz="2400" spc="-5" dirty="0">
                <a:latin typeface="Verdana"/>
                <a:cs typeface="Verdana"/>
              </a:rPr>
              <a:t>hafta</a:t>
            </a:r>
            <a:endParaRPr sz="2400" dirty="0">
              <a:latin typeface="Verdana"/>
              <a:cs typeface="Verdana"/>
            </a:endParaRPr>
          </a:p>
          <a:p>
            <a:pPr marL="920750" lvl="1" indent="-438150">
              <a:spcBef>
                <a:spcPts val="575"/>
              </a:spcBef>
              <a:buClr>
                <a:schemeClr val="tx1"/>
              </a:buClr>
              <a:buFont typeface="Arial" panose="020B0604020202020204" pitchFamily="34" charset="0"/>
              <a:buChar char="•"/>
              <a:tabLst>
                <a:tab pos="920750" algn="l"/>
                <a:tab pos="921385" algn="l"/>
              </a:tabLst>
            </a:pPr>
            <a:r>
              <a:rPr sz="2400" dirty="0">
                <a:latin typeface="Verdana"/>
                <a:cs typeface="Verdana"/>
              </a:rPr>
              <a:t>Subakut:</a:t>
            </a:r>
            <a:r>
              <a:rPr sz="2400" spc="-30" dirty="0">
                <a:latin typeface="Verdana"/>
                <a:cs typeface="Verdana"/>
              </a:rPr>
              <a:t> </a:t>
            </a:r>
            <a:r>
              <a:rPr sz="2400" dirty="0">
                <a:latin typeface="Verdana"/>
                <a:cs typeface="Verdana"/>
              </a:rPr>
              <a:t>4-6</a:t>
            </a:r>
            <a:r>
              <a:rPr sz="2400" spc="-35" dirty="0">
                <a:latin typeface="Verdana"/>
                <a:cs typeface="Verdana"/>
              </a:rPr>
              <a:t> </a:t>
            </a:r>
            <a:r>
              <a:rPr sz="2400" dirty="0">
                <a:latin typeface="Verdana"/>
                <a:cs typeface="Verdana"/>
              </a:rPr>
              <a:t>hafta</a:t>
            </a:r>
          </a:p>
          <a:p>
            <a:pPr marL="920750" lvl="1" indent="-438150">
              <a:spcBef>
                <a:spcPts val="575"/>
              </a:spcBef>
              <a:buClr>
                <a:schemeClr val="tx1"/>
              </a:buClr>
              <a:buFont typeface="Arial" panose="020B0604020202020204" pitchFamily="34" charset="0"/>
              <a:buChar char="•"/>
              <a:tabLst>
                <a:tab pos="920750" algn="l"/>
                <a:tab pos="921385" algn="l"/>
              </a:tabLst>
            </a:pPr>
            <a:r>
              <a:rPr sz="2400" dirty="0">
                <a:latin typeface="Verdana"/>
                <a:cs typeface="Verdana"/>
              </a:rPr>
              <a:t>Kronik:</a:t>
            </a:r>
            <a:r>
              <a:rPr sz="2400" spc="-5" dirty="0">
                <a:latin typeface="Verdana"/>
                <a:cs typeface="Verdana"/>
              </a:rPr>
              <a:t> </a:t>
            </a:r>
            <a:r>
              <a:rPr sz="2400" dirty="0">
                <a:latin typeface="Verdana"/>
                <a:cs typeface="Verdana"/>
              </a:rPr>
              <a:t>6</a:t>
            </a:r>
            <a:r>
              <a:rPr sz="2400" spc="-15" dirty="0">
                <a:latin typeface="Verdana"/>
                <a:cs typeface="Verdana"/>
              </a:rPr>
              <a:t> </a:t>
            </a:r>
            <a:r>
              <a:rPr sz="2400" spc="-5" dirty="0">
                <a:latin typeface="Verdana"/>
                <a:cs typeface="Verdana"/>
              </a:rPr>
              <a:t>haftadan</a:t>
            </a:r>
            <a:r>
              <a:rPr sz="2400" spc="5" dirty="0">
                <a:latin typeface="Verdana"/>
                <a:cs typeface="Verdana"/>
              </a:rPr>
              <a:t> </a:t>
            </a:r>
            <a:r>
              <a:rPr sz="2400" dirty="0">
                <a:latin typeface="Verdana"/>
                <a:cs typeface="Verdana"/>
              </a:rPr>
              <a:t>uzun</a:t>
            </a:r>
            <a:r>
              <a:rPr sz="2400" spc="-5" dirty="0">
                <a:latin typeface="Verdana"/>
                <a:cs typeface="Verdana"/>
              </a:rPr>
              <a:t> </a:t>
            </a:r>
            <a:r>
              <a:rPr sz="2400" dirty="0">
                <a:latin typeface="Verdana"/>
                <a:cs typeface="Verdana"/>
              </a:rPr>
              <a:t>semptomlar</a:t>
            </a:r>
          </a:p>
          <a:p>
            <a:pPr marL="920750" marR="1210945" lvl="1" indent="-437515">
              <a:spcBef>
                <a:spcPts val="580"/>
              </a:spcBef>
              <a:buClr>
                <a:schemeClr val="tx1"/>
              </a:buClr>
              <a:buFont typeface="Arial" panose="020B0604020202020204" pitchFamily="34" charset="0"/>
              <a:buChar char="•"/>
              <a:tabLst>
                <a:tab pos="920750" algn="l"/>
                <a:tab pos="921385" algn="l"/>
              </a:tabLst>
            </a:pPr>
            <a:r>
              <a:rPr sz="2400" spc="-5" dirty="0">
                <a:latin typeface="Verdana"/>
                <a:cs typeface="Verdana"/>
              </a:rPr>
              <a:t>Rekürren:</a:t>
            </a:r>
            <a:r>
              <a:rPr sz="2400" spc="5" dirty="0">
                <a:latin typeface="Verdana"/>
                <a:cs typeface="Verdana"/>
              </a:rPr>
              <a:t> </a:t>
            </a:r>
            <a:r>
              <a:rPr sz="2400" dirty="0">
                <a:latin typeface="Verdana"/>
                <a:cs typeface="Verdana"/>
              </a:rPr>
              <a:t>Bir</a:t>
            </a:r>
            <a:r>
              <a:rPr sz="2400" spc="5" dirty="0">
                <a:latin typeface="Verdana"/>
                <a:cs typeface="Verdana"/>
              </a:rPr>
              <a:t> </a:t>
            </a:r>
            <a:r>
              <a:rPr sz="2400" dirty="0">
                <a:latin typeface="Verdana"/>
                <a:cs typeface="Verdana"/>
              </a:rPr>
              <a:t>yılda</a:t>
            </a:r>
            <a:r>
              <a:rPr sz="2400" spc="10" dirty="0">
                <a:latin typeface="Verdana"/>
                <a:cs typeface="Verdana"/>
              </a:rPr>
              <a:t> </a:t>
            </a:r>
            <a:r>
              <a:rPr sz="2400" dirty="0">
                <a:latin typeface="Verdana"/>
                <a:cs typeface="Verdana"/>
              </a:rPr>
              <a:t>6</a:t>
            </a:r>
            <a:r>
              <a:rPr sz="2400" spc="-15" dirty="0">
                <a:latin typeface="Verdana"/>
                <a:cs typeface="Verdana"/>
              </a:rPr>
              <a:t> </a:t>
            </a:r>
            <a:r>
              <a:rPr sz="2400" spc="-5" dirty="0">
                <a:latin typeface="Verdana"/>
                <a:cs typeface="Verdana"/>
              </a:rPr>
              <a:t>defa</a:t>
            </a:r>
            <a:r>
              <a:rPr sz="2400" spc="-10" dirty="0">
                <a:latin typeface="Verdana"/>
                <a:cs typeface="Verdana"/>
              </a:rPr>
              <a:t> </a:t>
            </a:r>
            <a:r>
              <a:rPr sz="2400" dirty="0">
                <a:latin typeface="Verdana"/>
                <a:cs typeface="Verdana"/>
              </a:rPr>
              <a:t>akut</a:t>
            </a:r>
            <a:r>
              <a:rPr sz="2400" spc="10" dirty="0">
                <a:latin typeface="Verdana"/>
                <a:cs typeface="Verdana"/>
              </a:rPr>
              <a:t> </a:t>
            </a:r>
            <a:r>
              <a:rPr sz="2400" dirty="0">
                <a:latin typeface="Verdana"/>
                <a:cs typeface="Verdana"/>
              </a:rPr>
              <a:t>atak </a:t>
            </a:r>
            <a:r>
              <a:rPr sz="2400" spc="-830" dirty="0">
                <a:latin typeface="Verdana"/>
                <a:cs typeface="Verdana"/>
              </a:rPr>
              <a:t> </a:t>
            </a:r>
            <a:r>
              <a:rPr sz="2400" spc="-5" dirty="0">
                <a:latin typeface="Verdana"/>
                <a:cs typeface="Verdana"/>
              </a:rPr>
              <a:t>geçirenler</a:t>
            </a:r>
            <a:endParaRPr sz="2400" dirty="0">
              <a:latin typeface="Verdana"/>
              <a:cs typeface="Verdan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69668" y="643052"/>
            <a:ext cx="1400810" cy="605790"/>
          </a:xfrm>
          <a:prstGeom prst="rect">
            <a:avLst/>
          </a:prstGeom>
        </p:spPr>
        <p:txBody>
          <a:bodyPr vert="horz" wrap="square" lIns="0" tIns="13335" rIns="0" bIns="0" rtlCol="0" anchor="ctr">
            <a:spAutoFit/>
          </a:bodyPr>
          <a:lstStyle/>
          <a:p>
            <a:pPr marL="12700">
              <a:lnSpc>
                <a:spcPct val="100000"/>
              </a:lnSpc>
              <a:spcBef>
                <a:spcPts val="105"/>
              </a:spcBef>
            </a:pPr>
            <a:r>
              <a:rPr sz="3800" spc="-5" dirty="0">
                <a:latin typeface="Verdana"/>
                <a:cs typeface="Verdana"/>
              </a:rPr>
              <a:t>Etken</a:t>
            </a:r>
            <a:endParaRPr sz="3800" dirty="0">
              <a:latin typeface="Verdana"/>
              <a:cs typeface="Verdana"/>
            </a:endParaRPr>
          </a:p>
        </p:txBody>
      </p:sp>
      <p:sp>
        <p:nvSpPr>
          <p:cNvPr id="3" name="object 3"/>
          <p:cNvSpPr txBox="1"/>
          <p:nvPr/>
        </p:nvSpPr>
        <p:spPr>
          <a:xfrm>
            <a:off x="2169668" y="1743279"/>
            <a:ext cx="7309484" cy="3865879"/>
          </a:xfrm>
          <a:prstGeom prst="rect">
            <a:avLst/>
          </a:prstGeom>
        </p:spPr>
        <p:txBody>
          <a:bodyPr vert="horz" wrap="square" lIns="0" tIns="57785" rIns="0" bIns="0" rtlCol="0">
            <a:spAutoFit/>
          </a:bodyPr>
          <a:lstStyle/>
          <a:p>
            <a:pPr marL="481965" marR="116205" indent="-469900">
              <a:lnSpc>
                <a:spcPts val="2810"/>
              </a:lnSpc>
              <a:spcBef>
                <a:spcPts val="455"/>
              </a:spcBef>
              <a:buClr>
                <a:schemeClr val="tx1"/>
              </a:buClr>
              <a:buFont typeface="Arial" panose="020B0604020202020204" pitchFamily="34" charset="0"/>
              <a:buChar char="•"/>
              <a:tabLst>
                <a:tab pos="481965" algn="l"/>
                <a:tab pos="482600" algn="l"/>
              </a:tabLst>
            </a:pPr>
            <a:r>
              <a:rPr sz="2600" spc="-5" dirty="0">
                <a:latin typeface="Verdana"/>
                <a:cs typeface="Verdana"/>
              </a:rPr>
              <a:t>Etyolojide </a:t>
            </a:r>
            <a:r>
              <a:rPr sz="2600" dirty="0">
                <a:latin typeface="Verdana"/>
                <a:cs typeface="Verdana"/>
              </a:rPr>
              <a:t>rol </a:t>
            </a:r>
            <a:r>
              <a:rPr sz="2600" spc="-5" dirty="0">
                <a:latin typeface="Verdana"/>
                <a:cs typeface="Verdana"/>
              </a:rPr>
              <a:t>oynayan başlıca </a:t>
            </a:r>
            <a:r>
              <a:rPr sz="2600" dirty="0">
                <a:latin typeface="Verdana"/>
                <a:cs typeface="Verdana"/>
              </a:rPr>
              <a:t>bakteriyel </a:t>
            </a:r>
            <a:r>
              <a:rPr sz="2600" spc="-900" dirty="0">
                <a:latin typeface="Verdana"/>
                <a:cs typeface="Verdana"/>
              </a:rPr>
              <a:t> </a:t>
            </a:r>
            <a:r>
              <a:rPr sz="2600" spc="-5" dirty="0">
                <a:latin typeface="Verdana"/>
                <a:cs typeface="Verdana"/>
              </a:rPr>
              <a:t>etkenler</a:t>
            </a:r>
            <a:endParaRPr sz="2600" dirty="0">
              <a:latin typeface="Verdana"/>
              <a:cs typeface="Verdana"/>
            </a:endParaRPr>
          </a:p>
          <a:p>
            <a:pPr marL="920750" lvl="1" indent="-438150">
              <a:spcBef>
                <a:spcPts val="200"/>
              </a:spcBef>
              <a:buClr>
                <a:schemeClr val="tx1"/>
              </a:buClr>
              <a:buFont typeface="Arial" panose="020B0604020202020204" pitchFamily="34" charset="0"/>
              <a:buChar char="•"/>
              <a:tabLst>
                <a:tab pos="920750" algn="l"/>
                <a:tab pos="921385" algn="l"/>
              </a:tabLst>
            </a:pPr>
            <a:r>
              <a:rPr sz="2000" dirty="0">
                <a:latin typeface="Verdana"/>
                <a:cs typeface="Verdana"/>
              </a:rPr>
              <a:t>S.pneumoniae</a:t>
            </a:r>
            <a:r>
              <a:rPr sz="2000" spc="-80" dirty="0">
                <a:latin typeface="Verdana"/>
                <a:cs typeface="Verdana"/>
              </a:rPr>
              <a:t> </a:t>
            </a:r>
            <a:r>
              <a:rPr sz="2000" spc="-5" dirty="0">
                <a:latin typeface="Verdana"/>
                <a:cs typeface="Verdana"/>
              </a:rPr>
              <a:t>(%25-30)</a:t>
            </a:r>
            <a:endParaRPr sz="2000" dirty="0">
              <a:latin typeface="Verdana"/>
              <a:cs typeface="Verdana"/>
            </a:endParaRPr>
          </a:p>
          <a:p>
            <a:pPr marL="920750" lvl="1" indent="-438150">
              <a:spcBef>
                <a:spcPts val="240"/>
              </a:spcBef>
              <a:buClr>
                <a:schemeClr val="tx1"/>
              </a:buClr>
              <a:buFont typeface="Arial" panose="020B0604020202020204" pitchFamily="34" charset="0"/>
              <a:buChar char="•"/>
              <a:tabLst>
                <a:tab pos="920750" algn="l"/>
                <a:tab pos="921385" algn="l"/>
              </a:tabLst>
            </a:pPr>
            <a:r>
              <a:rPr sz="2000" dirty="0">
                <a:latin typeface="Verdana"/>
                <a:cs typeface="Verdana"/>
              </a:rPr>
              <a:t>H.influenzae</a:t>
            </a:r>
            <a:r>
              <a:rPr sz="2000" spc="-75" dirty="0">
                <a:latin typeface="Verdana"/>
                <a:cs typeface="Verdana"/>
              </a:rPr>
              <a:t> </a:t>
            </a:r>
            <a:r>
              <a:rPr sz="2000" spc="-5" dirty="0">
                <a:latin typeface="Verdana"/>
                <a:cs typeface="Verdana"/>
              </a:rPr>
              <a:t>(%20-30)</a:t>
            </a:r>
            <a:endParaRPr sz="2000" dirty="0">
              <a:latin typeface="Verdana"/>
              <a:cs typeface="Verdana"/>
            </a:endParaRPr>
          </a:p>
          <a:p>
            <a:pPr marL="920750" lvl="1" indent="-438150">
              <a:spcBef>
                <a:spcPts val="240"/>
              </a:spcBef>
              <a:buClr>
                <a:schemeClr val="tx1"/>
              </a:buClr>
              <a:buFont typeface="Arial" panose="020B0604020202020204" pitchFamily="34" charset="0"/>
              <a:buChar char="•"/>
              <a:tabLst>
                <a:tab pos="920750" algn="l"/>
                <a:tab pos="921385" algn="l"/>
              </a:tabLst>
            </a:pPr>
            <a:r>
              <a:rPr sz="2000" spc="-5" dirty="0">
                <a:latin typeface="Verdana"/>
                <a:cs typeface="Verdana"/>
              </a:rPr>
              <a:t>M.catarrhalis</a:t>
            </a:r>
            <a:r>
              <a:rPr sz="2000" spc="-50" dirty="0">
                <a:latin typeface="Verdana"/>
                <a:cs typeface="Verdana"/>
              </a:rPr>
              <a:t> </a:t>
            </a:r>
            <a:r>
              <a:rPr sz="2000" dirty="0">
                <a:latin typeface="Verdana"/>
                <a:cs typeface="Verdana"/>
              </a:rPr>
              <a:t>(%15-20)</a:t>
            </a:r>
            <a:r>
              <a:rPr sz="2000" spc="-10" dirty="0">
                <a:latin typeface="Verdana"/>
                <a:cs typeface="Verdana"/>
              </a:rPr>
              <a:t> </a:t>
            </a:r>
            <a:r>
              <a:rPr sz="2000" dirty="0">
                <a:latin typeface="Verdana"/>
                <a:cs typeface="Verdana"/>
              </a:rPr>
              <a:t>(Çocuklar)</a:t>
            </a:r>
          </a:p>
          <a:p>
            <a:pPr marL="920750" marR="318135" lvl="1" indent="-437515">
              <a:lnSpc>
                <a:spcPts val="2160"/>
              </a:lnSpc>
              <a:spcBef>
                <a:spcPts val="509"/>
              </a:spcBef>
              <a:buClr>
                <a:schemeClr val="tx1"/>
              </a:buClr>
              <a:buFont typeface="Arial" panose="020B0604020202020204" pitchFamily="34" charset="0"/>
              <a:buChar char="•"/>
              <a:tabLst>
                <a:tab pos="920750" algn="l"/>
                <a:tab pos="921385" algn="l"/>
              </a:tabLst>
            </a:pPr>
            <a:r>
              <a:rPr sz="2000" dirty="0">
                <a:latin typeface="Verdana"/>
                <a:cs typeface="Verdana"/>
              </a:rPr>
              <a:t>S.pyogenes (%2-5) </a:t>
            </a:r>
            <a:r>
              <a:rPr sz="2000" spc="-5" dirty="0">
                <a:latin typeface="Verdana"/>
                <a:cs typeface="Verdana"/>
              </a:rPr>
              <a:t>(Erişkinde cerrahi, Çocukta </a:t>
            </a:r>
            <a:r>
              <a:rPr sz="2000" spc="-690" dirty="0">
                <a:latin typeface="Verdana"/>
                <a:cs typeface="Verdana"/>
              </a:rPr>
              <a:t> </a:t>
            </a:r>
            <a:r>
              <a:rPr sz="2000" spc="-5" dirty="0">
                <a:latin typeface="Verdana"/>
                <a:cs typeface="Verdana"/>
              </a:rPr>
              <a:t>antibiyotik)</a:t>
            </a:r>
            <a:endParaRPr sz="2000" dirty="0">
              <a:latin typeface="Verdana"/>
              <a:cs typeface="Verdana"/>
            </a:endParaRPr>
          </a:p>
          <a:p>
            <a:pPr marL="920750" lvl="1" indent="-438150">
              <a:spcBef>
                <a:spcPts val="215"/>
              </a:spcBef>
              <a:buClr>
                <a:schemeClr val="tx1"/>
              </a:buClr>
              <a:buFont typeface="Arial" panose="020B0604020202020204" pitchFamily="34" charset="0"/>
              <a:buChar char="•"/>
              <a:tabLst>
                <a:tab pos="920750" algn="l"/>
                <a:tab pos="921385" algn="l"/>
              </a:tabLst>
            </a:pPr>
            <a:r>
              <a:rPr sz="2000" spc="-5" dirty="0">
                <a:latin typeface="Verdana"/>
                <a:cs typeface="Verdana"/>
              </a:rPr>
              <a:t>Anaerob</a:t>
            </a:r>
            <a:r>
              <a:rPr sz="2000" spc="-25" dirty="0">
                <a:latin typeface="Verdana"/>
                <a:cs typeface="Verdana"/>
              </a:rPr>
              <a:t> </a:t>
            </a:r>
            <a:r>
              <a:rPr sz="2000" spc="-5" dirty="0">
                <a:latin typeface="Verdana"/>
                <a:cs typeface="Verdana"/>
              </a:rPr>
              <a:t>bakterilerin</a:t>
            </a:r>
            <a:r>
              <a:rPr sz="2000" spc="5" dirty="0">
                <a:latin typeface="Verdana"/>
                <a:cs typeface="Verdana"/>
              </a:rPr>
              <a:t> </a:t>
            </a:r>
            <a:r>
              <a:rPr sz="2000" dirty="0">
                <a:latin typeface="Verdana"/>
                <a:cs typeface="Verdana"/>
              </a:rPr>
              <a:t>(%2-5) </a:t>
            </a:r>
            <a:r>
              <a:rPr sz="2000" spc="-5" dirty="0">
                <a:latin typeface="Verdana"/>
                <a:cs typeface="Verdana"/>
              </a:rPr>
              <a:t>(Diş</a:t>
            </a:r>
            <a:r>
              <a:rPr sz="2000" spc="-20" dirty="0">
                <a:latin typeface="Verdana"/>
                <a:cs typeface="Verdana"/>
              </a:rPr>
              <a:t> </a:t>
            </a:r>
            <a:r>
              <a:rPr sz="2000" spc="-5" dirty="0">
                <a:latin typeface="Verdana"/>
                <a:cs typeface="Verdana"/>
              </a:rPr>
              <a:t>operasyonları)</a:t>
            </a:r>
            <a:endParaRPr sz="2000" dirty="0">
              <a:latin typeface="Verdana"/>
              <a:cs typeface="Verdana"/>
            </a:endParaRPr>
          </a:p>
          <a:p>
            <a:pPr marL="481965" marR="5080" indent="-469900">
              <a:lnSpc>
                <a:spcPts val="2590"/>
              </a:lnSpc>
              <a:spcBef>
                <a:spcPts val="620"/>
              </a:spcBef>
              <a:buClr>
                <a:schemeClr val="tx1"/>
              </a:buClr>
              <a:buFont typeface="Arial" panose="020B0604020202020204" pitchFamily="34" charset="0"/>
              <a:buChar char="•"/>
              <a:tabLst>
                <a:tab pos="481965" algn="l"/>
                <a:tab pos="482600" algn="l"/>
              </a:tabLst>
            </a:pPr>
            <a:r>
              <a:rPr sz="2400" dirty="0">
                <a:latin typeface="Verdana"/>
                <a:cs typeface="Verdana"/>
              </a:rPr>
              <a:t>Viruslar</a:t>
            </a:r>
            <a:r>
              <a:rPr sz="2400" spc="5" dirty="0">
                <a:latin typeface="Verdana"/>
                <a:cs typeface="Verdana"/>
              </a:rPr>
              <a:t> </a:t>
            </a:r>
            <a:r>
              <a:rPr sz="2400" spc="-5" dirty="0">
                <a:latin typeface="Verdana"/>
                <a:cs typeface="Verdana"/>
              </a:rPr>
              <a:t>%20</a:t>
            </a:r>
            <a:r>
              <a:rPr sz="2400" spc="-15" dirty="0">
                <a:latin typeface="Verdana"/>
                <a:cs typeface="Verdana"/>
              </a:rPr>
              <a:t> </a:t>
            </a:r>
            <a:r>
              <a:rPr sz="2400" spc="-5" dirty="0">
                <a:latin typeface="Verdana"/>
                <a:cs typeface="Verdana"/>
              </a:rPr>
              <a:t>(Rhinovirus,</a:t>
            </a:r>
            <a:r>
              <a:rPr sz="2400" spc="25" dirty="0">
                <a:latin typeface="Verdana"/>
                <a:cs typeface="Verdana"/>
              </a:rPr>
              <a:t> </a:t>
            </a:r>
            <a:r>
              <a:rPr sz="2400" dirty="0">
                <a:latin typeface="Verdana"/>
                <a:cs typeface="Verdana"/>
              </a:rPr>
              <a:t>Influenza</a:t>
            </a:r>
            <a:r>
              <a:rPr sz="2400" spc="10" dirty="0">
                <a:latin typeface="Verdana"/>
                <a:cs typeface="Verdana"/>
              </a:rPr>
              <a:t> </a:t>
            </a:r>
            <a:r>
              <a:rPr sz="2400" spc="-5" dirty="0">
                <a:latin typeface="Verdana"/>
                <a:cs typeface="Verdana"/>
              </a:rPr>
              <a:t>virus, </a:t>
            </a:r>
            <a:r>
              <a:rPr sz="2400" dirty="0">
                <a:latin typeface="Verdana"/>
                <a:cs typeface="Verdana"/>
              </a:rPr>
              <a:t> </a:t>
            </a:r>
            <a:r>
              <a:rPr sz="2400" spc="-5" dirty="0">
                <a:latin typeface="Verdana"/>
                <a:cs typeface="Verdana"/>
              </a:rPr>
              <a:t>Parainfluenza</a:t>
            </a:r>
            <a:r>
              <a:rPr sz="2400" spc="5" dirty="0">
                <a:latin typeface="Verdana"/>
                <a:cs typeface="Verdana"/>
              </a:rPr>
              <a:t> </a:t>
            </a:r>
            <a:r>
              <a:rPr sz="2400" spc="-5" dirty="0">
                <a:latin typeface="Verdana"/>
                <a:cs typeface="Verdana"/>
              </a:rPr>
              <a:t>virus</a:t>
            </a:r>
            <a:r>
              <a:rPr sz="2400" spc="15" dirty="0">
                <a:latin typeface="Verdana"/>
                <a:cs typeface="Verdana"/>
              </a:rPr>
              <a:t> </a:t>
            </a:r>
            <a:r>
              <a:rPr sz="2400" dirty="0">
                <a:latin typeface="Verdana"/>
                <a:cs typeface="Verdana"/>
              </a:rPr>
              <a:t>ve</a:t>
            </a:r>
            <a:r>
              <a:rPr sz="2400" spc="5" dirty="0">
                <a:latin typeface="Verdana"/>
                <a:cs typeface="Verdana"/>
              </a:rPr>
              <a:t> </a:t>
            </a:r>
            <a:r>
              <a:rPr sz="2400" spc="-5" dirty="0">
                <a:latin typeface="Verdana"/>
                <a:cs typeface="Verdana"/>
              </a:rPr>
              <a:t>Adenovirus)</a:t>
            </a:r>
            <a:r>
              <a:rPr sz="2400" spc="10" dirty="0">
                <a:latin typeface="Verdana"/>
                <a:cs typeface="Verdana"/>
              </a:rPr>
              <a:t> </a:t>
            </a:r>
            <a:r>
              <a:rPr sz="2400" spc="-5" dirty="0">
                <a:latin typeface="Verdana"/>
                <a:cs typeface="Verdana"/>
              </a:rPr>
              <a:t>etkendir.</a:t>
            </a:r>
            <a:endParaRPr sz="2400" dirty="0">
              <a:latin typeface="Verdana"/>
              <a:cs typeface="Verdana"/>
            </a:endParaRPr>
          </a:p>
          <a:p>
            <a:pPr marL="481965" indent="-469900">
              <a:spcBef>
                <a:spcPts val="254"/>
              </a:spcBef>
              <a:buClr>
                <a:schemeClr val="tx1"/>
              </a:buClr>
              <a:buFont typeface="Arial" panose="020B0604020202020204" pitchFamily="34" charset="0"/>
              <a:buChar char="•"/>
              <a:tabLst>
                <a:tab pos="481965" algn="l"/>
                <a:tab pos="482600" algn="l"/>
              </a:tabLst>
            </a:pPr>
            <a:r>
              <a:rPr sz="2400" spc="-5" dirty="0">
                <a:latin typeface="Verdana"/>
                <a:cs typeface="Verdana"/>
              </a:rPr>
              <a:t>Mantarlar</a:t>
            </a:r>
            <a:r>
              <a:rPr sz="2400" spc="-10" dirty="0">
                <a:latin typeface="Verdana"/>
                <a:cs typeface="Verdana"/>
              </a:rPr>
              <a:t> </a:t>
            </a:r>
            <a:r>
              <a:rPr sz="2400" spc="-5" dirty="0">
                <a:latin typeface="Verdana"/>
                <a:cs typeface="Verdana"/>
              </a:rPr>
              <a:t>(İmmun</a:t>
            </a:r>
            <a:r>
              <a:rPr sz="2400" dirty="0">
                <a:latin typeface="Verdana"/>
                <a:cs typeface="Verdana"/>
              </a:rPr>
              <a:t> </a:t>
            </a:r>
            <a:r>
              <a:rPr sz="2400" spc="-5" dirty="0">
                <a:latin typeface="Verdana"/>
                <a:cs typeface="Verdana"/>
              </a:rPr>
              <a:t>yetmezlik)</a:t>
            </a:r>
            <a:endParaRPr sz="2400" dirty="0">
              <a:latin typeface="Verdana"/>
              <a:cs typeface="Verdan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25802" y="680006"/>
            <a:ext cx="3391535" cy="605790"/>
          </a:xfrm>
          <a:prstGeom prst="rect">
            <a:avLst/>
          </a:prstGeom>
        </p:spPr>
        <p:txBody>
          <a:bodyPr vert="horz" wrap="square" lIns="0" tIns="13335" rIns="0" bIns="0" rtlCol="0" anchor="ctr">
            <a:spAutoFit/>
          </a:bodyPr>
          <a:lstStyle/>
          <a:p>
            <a:pPr marL="12700">
              <a:lnSpc>
                <a:spcPct val="100000"/>
              </a:lnSpc>
              <a:spcBef>
                <a:spcPts val="105"/>
              </a:spcBef>
            </a:pPr>
            <a:r>
              <a:rPr sz="3800" spc="-5" dirty="0">
                <a:latin typeface="Verdana"/>
                <a:cs typeface="Verdana"/>
              </a:rPr>
              <a:t>Risk</a:t>
            </a:r>
            <a:r>
              <a:rPr sz="3800" spc="-60" dirty="0">
                <a:latin typeface="Verdana"/>
                <a:cs typeface="Verdana"/>
              </a:rPr>
              <a:t> </a:t>
            </a:r>
            <a:r>
              <a:rPr sz="3800" spc="-5" dirty="0">
                <a:latin typeface="Verdana"/>
                <a:cs typeface="Verdana"/>
              </a:rPr>
              <a:t>faktörleri</a:t>
            </a:r>
            <a:endParaRPr sz="3800" dirty="0">
              <a:latin typeface="Verdana"/>
              <a:cs typeface="Verdana"/>
            </a:endParaRPr>
          </a:p>
        </p:txBody>
      </p:sp>
      <p:sp>
        <p:nvSpPr>
          <p:cNvPr id="3" name="object 3"/>
          <p:cNvSpPr txBox="1"/>
          <p:nvPr/>
        </p:nvSpPr>
        <p:spPr>
          <a:xfrm>
            <a:off x="2169668" y="1711298"/>
            <a:ext cx="7474584" cy="3940309"/>
          </a:xfrm>
          <a:prstGeom prst="rect">
            <a:avLst/>
          </a:prstGeom>
        </p:spPr>
        <p:txBody>
          <a:bodyPr vert="horz" wrap="square" lIns="0" tIns="49530" rIns="0" bIns="0" rtlCol="0">
            <a:spAutoFit/>
          </a:bodyPr>
          <a:lstStyle/>
          <a:p>
            <a:pPr marL="481965" indent="-469900">
              <a:spcBef>
                <a:spcPts val="390"/>
              </a:spcBef>
              <a:buClr>
                <a:schemeClr val="tx1"/>
              </a:buClr>
              <a:buFont typeface="Arial" panose="020B0604020202020204" pitchFamily="34" charset="0"/>
              <a:buChar char="•"/>
              <a:tabLst>
                <a:tab pos="481965" algn="l"/>
                <a:tab pos="482600" algn="l"/>
              </a:tabLst>
            </a:pPr>
            <a:r>
              <a:rPr sz="2400" dirty="0">
                <a:latin typeface="Verdana"/>
                <a:cs typeface="Verdana"/>
              </a:rPr>
              <a:t>Alerjik</a:t>
            </a:r>
            <a:r>
              <a:rPr sz="2400" spc="-55" dirty="0">
                <a:latin typeface="Verdana"/>
                <a:cs typeface="Verdana"/>
              </a:rPr>
              <a:t> </a:t>
            </a:r>
            <a:r>
              <a:rPr sz="2400" dirty="0">
                <a:latin typeface="Verdana"/>
                <a:cs typeface="Verdana"/>
              </a:rPr>
              <a:t>rinit</a:t>
            </a:r>
          </a:p>
          <a:p>
            <a:pPr marL="481965" indent="-469900">
              <a:spcBef>
                <a:spcPts val="285"/>
              </a:spcBef>
              <a:buClr>
                <a:schemeClr val="tx1"/>
              </a:buClr>
              <a:buFont typeface="Arial" panose="020B0604020202020204" pitchFamily="34" charset="0"/>
              <a:buChar char="•"/>
              <a:tabLst>
                <a:tab pos="481965" algn="l"/>
                <a:tab pos="482600" algn="l"/>
              </a:tabLst>
            </a:pPr>
            <a:r>
              <a:rPr sz="2400" dirty="0">
                <a:latin typeface="Verdana"/>
                <a:cs typeface="Verdana"/>
              </a:rPr>
              <a:t>Viral</a:t>
            </a:r>
            <a:r>
              <a:rPr sz="2400" spc="-50" dirty="0">
                <a:latin typeface="Verdana"/>
                <a:cs typeface="Verdana"/>
              </a:rPr>
              <a:t> </a:t>
            </a:r>
            <a:r>
              <a:rPr sz="2400" dirty="0">
                <a:latin typeface="Verdana"/>
                <a:cs typeface="Verdana"/>
              </a:rPr>
              <a:t>ÜSYE</a:t>
            </a:r>
          </a:p>
          <a:p>
            <a:pPr marL="481965" marR="1103630" indent="-469900">
              <a:lnSpc>
                <a:spcPct val="90000"/>
              </a:lnSpc>
              <a:spcBef>
                <a:spcPts val="580"/>
              </a:spcBef>
              <a:buClr>
                <a:schemeClr val="tx1"/>
              </a:buClr>
              <a:buFont typeface="Arial" panose="020B0604020202020204" pitchFamily="34" charset="0"/>
              <a:buChar char="•"/>
              <a:tabLst>
                <a:tab pos="481965" algn="l"/>
                <a:tab pos="482600" algn="l"/>
              </a:tabLst>
            </a:pPr>
            <a:r>
              <a:rPr sz="2400" dirty="0">
                <a:latin typeface="Verdana"/>
                <a:cs typeface="Verdana"/>
              </a:rPr>
              <a:t>Anatomik </a:t>
            </a:r>
            <a:r>
              <a:rPr sz="2400" spc="-5" dirty="0">
                <a:latin typeface="Verdana"/>
                <a:cs typeface="Verdana"/>
              </a:rPr>
              <a:t>yapı</a:t>
            </a:r>
            <a:r>
              <a:rPr sz="2400" spc="10" dirty="0">
                <a:latin typeface="Verdana"/>
                <a:cs typeface="Verdana"/>
              </a:rPr>
              <a:t> </a:t>
            </a:r>
            <a:r>
              <a:rPr sz="2400" spc="-5" dirty="0">
                <a:latin typeface="Verdana"/>
                <a:cs typeface="Verdana"/>
              </a:rPr>
              <a:t>bozukluğu:</a:t>
            </a:r>
            <a:r>
              <a:rPr sz="2400" spc="10" dirty="0">
                <a:latin typeface="Verdana"/>
                <a:cs typeface="Verdana"/>
              </a:rPr>
              <a:t> </a:t>
            </a:r>
            <a:r>
              <a:rPr lang="tr-TR" sz="2400" spc="-5" dirty="0">
                <a:latin typeface="Verdana"/>
                <a:cs typeface="Verdana"/>
              </a:rPr>
              <a:t>K</a:t>
            </a:r>
            <a:r>
              <a:rPr sz="2400" spc="-5" dirty="0" err="1">
                <a:latin typeface="Verdana"/>
                <a:cs typeface="Verdana"/>
              </a:rPr>
              <a:t>ırık</a:t>
            </a:r>
            <a:r>
              <a:rPr sz="2400" spc="15" dirty="0">
                <a:latin typeface="Verdana"/>
                <a:cs typeface="Verdana"/>
              </a:rPr>
              <a:t> </a:t>
            </a:r>
            <a:r>
              <a:rPr sz="2400" dirty="0">
                <a:latin typeface="Verdana"/>
                <a:cs typeface="Verdana"/>
              </a:rPr>
              <a:t>ya </a:t>
            </a:r>
            <a:r>
              <a:rPr sz="2400" spc="-5" dirty="0">
                <a:latin typeface="Verdana"/>
                <a:cs typeface="Verdana"/>
              </a:rPr>
              <a:t>da</a:t>
            </a:r>
            <a:r>
              <a:rPr sz="2400" dirty="0">
                <a:latin typeface="Verdana"/>
                <a:cs typeface="Verdana"/>
              </a:rPr>
              <a:t> </a:t>
            </a:r>
            <a:r>
              <a:rPr sz="2400" spc="-5" dirty="0">
                <a:latin typeface="Verdana"/>
                <a:cs typeface="Verdana"/>
              </a:rPr>
              <a:t>travma.</a:t>
            </a:r>
            <a:r>
              <a:rPr sz="2400" spc="15" dirty="0">
                <a:latin typeface="Verdana"/>
                <a:cs typeface="Verdana"/>
              </a:rPr>
              <a:t> </a:t>
            </a:r>
            <a:r>
              <a:rPr sz="2400" dirty="0">
                <a:latin typeface="Verdana"/>
                <a:cs typeface="Verdana"/>
              </a:rPr>
              <a:t>Sinüs </a:t>
            </a:r>
            <a:r>
              <a:rPr sz="2400" spc="5" dirty="0">
                <a:latin typeface="Verdana"/>
                <a:cs typeface="Verdana"/>
              </a:rPr>
              <a:t> </a:t>
            </a:r>
            <a:r>
              <a:rPr sz="2400" spc="-5" dirty="0">
                <a:latin typeface="Verdana"/>
                <a:cs typeface="Verdana"/>
              </a:rPr>
              <a:t>obstrüksiyonu.</a:t>
            </a:r>
            <a:r>
              <a:rPr sz="2400" spc="50" dirty="0">
                <a:latin typeface="Verdana"/>
                <a:cs typeface="Verdana"/>
              </a:rPr>
              <a:t> </a:t>
            </a:r>
            <a:r>
              <a:rPr sz="2400" spc="-5" dirty="0">
                <a:latin typeface="Verdana"/>
                <a:cs typeface="Verdana"/>
              </a:rPr>
              <a:t>Nazal</a:t>
            </a:r>
            <a:r>
              <a:rPr sz="2400" dirty="0">
                <a:latin typeface="Verdana"/>
                <a:cs typeface="Verdana"/>
              </a:rPr>
              <a:t> </a:t>
            </a:r>
            <a:r>
              <a:rPr sz="2400" spc="-5" dirty="0">
                <a:latin typeface="Verdana"/>
                <a:cs typeface="Verdana"/>
              </a:rPr>
              <a:t>polip</a:t>
            </a:r>
            <a:endParaRPr sz="2400" dirty="0">
              <a:latin typeface="Verdana"/>
              <a:cs typeface="Verdana"/>
            </a:endParaRPr>
          </a:p>
          <a:p>
            <a:pPr marL="481965" indent="-469900">
              <a:spcBef>
                <a:spcPts val="285"/>
              </a:spcBef>
              <a:buClr>
                <a:schemeClr val="tx1"/>
              </a:buClr>
              <a:buFont typeface="Arial" panose="020B0604020202020204" pitchFamily="34" charset="0"/>
              <a:buChar char="•"/>
              <a:tabLst>
                <a:tab pos="481965" algn="l"/>
                <a:tab pos="482600" algn="l"/>
              </a:tabLst>
            </a:pPr>
            <a:r>
              <a:rPr sz="2400" spc="-5" dirty="0">
                <a:latin typeface="Verdana"/>
                <a:cs typeface="Verdana"/>
              </a:rPr>
              <a:t>Sigara, kirli/</a:t>
            </a:r>
            <a:r>
              <a:rPr sz="2400" spc="30" dirty="0">
                <a:latin typeface="Verdana"/>
                <a:cs typeface="Verdana"/>
              </a:rPr>
              <a:t> </a:t>
            </a:r>
            <a:r>
              <a:rPr sz="2400" dirty="0">
                <a:latin typeface="Verdana"/>
                <a:cs typeface="Verdana"/>
              </a:rPr>
              <a:t>kuru</a:t>
            </a:r>
            <a:r>
              <a:rPr sz="2400" spc="10" dirty="0">
                <a:latin typeface="Verdana"/>
                <a:cs typeface="Verdana"/>
              </a:rPr>
              <a:t> </a:t>
            </a:r>
            <a:r>
              <a:rPr sz="2400" dirty="0">
                <a:latin typeface="Verdana"/>
                <a:cs typeface="Verdana"/>
              </a:rPr>
              <a:t>hava </a:t>
            </a:r>
            <a:r>
              <a:rPr sz="2400" spc="-5" dirty="0">
                <a:latin typeface="Verdana"/>
                <a:cs typeface="Verdana"/>
              </a:rPr>
              <a:t>gibi</a:t>
            </a:r>
            <a:r>
              <a:rPr sz="2400" spc="5" dirty="0">
                <a:latin typeface="Verdana"/>
                <a:cs typeface="Verdana"/>
              </a:rPr>
              <a:t> </a:t>
            </a:r>
            <a:r>
              <a:rPr sz="2400" spc="-5" dirty="0">
                <a:latin typeface="Verdana"/>
                <a:cs typeface="Verdana"/>
              </a:rPr>
              <a:t>çevresel</a:t>
            </a:r>
            <a:r>
              <a:rPr sz="2400" spc="15" dirty="0">
                <a:latin typeface="Verdana"/>
                <a:cs typeface="Verdana"/>
              </a:rPr>
              <a:t> </a:t>
            </a:r>
            <a:r>
              <a:rPr sz="2400" spc="-5" dirty="0">
                <a:latin typeface="Verdana"/>
                <a:cs typeface="Verdana"/>
              </a:rPr>
              <a:t>faktörler</a:t>
            </a:r>
            <a:endParaRPr sz="2400" dirty="0">
              <a:latin typeface="Verdana"/>
              <a:cs typeface="Verdana"/>
            </a:endParaRPr>
          </a:p>
          <a:p>
            <a:pPr marL="481965" indent="-469900">
              <a:spcBef>
                <a:spcPts val="290"/>
              </a:spcBef>
              <a:buClr>
                <a:schemeClr val="tx1"/>
              </a:buClr>
              <a:buFont typeface="Arial" panose="020B0604020202020204" pitchFamily="34" charset="0"/>
              <a:buChar char="•"/>
              <a:tabLst>
                <a:tab pos="481965" algn="l"/>
                <a:tab pos="482600" algn="l"/>
              </a:tabLst>
            </a:pPr>
            <a:r>
              <a:rPr sz="2400" dirty="0">
                <a:latin typeface="Verdana"/>
                <a:cs typeface="Verdana"/>
              </a:rPr>
              <a:t>İmmün</a:t>
            </a:r>
            <a:r>
              <a:rPr sz="2400" spc="-25" dirty="0">
                <a:latin typeface="Verdana"/>
                <a:cs typeface="Verdana"/>
              </a:rPr>
              <a:t> </a:t>
            </a:r>
            <a:r>
              <a:rPr sz="2400" dirty="0">
                <a:latin typeface="Verdana"/>
                <a:cs typeface="Verdana"/>
              </a:rPr>
              <a:t>sistemin</a:t>
            </a:r>
            <a:r>
              <a:rPr sz="2400" spc="-20" dirty="0">
                <a:latin typeface="Verdana"/>
                <a:cs typeface="Verdana"/>
              </a:rPr>
              <a:t> </a:t>
            </a:r>
            <a:r>
              <a:rPr sz="2400" spc="-5" dirty="0">
                <a:latin typeface="Verdana"/>
                <a:cs typeface="Verdana"/>
              </a:rPr>
              <a:t>baskılanması</a:t>
            </a:r>
            <a:endParaRPr sz="2400" dirty="0">
              <a:latin typeface="Verdana"/>
              <a:cs typeface="Verdana"/>
            </a:endParaRPr>
          </a:p>
          <a:p>
            <a:pPr marL="481965" indent="-469900">
              <a:spcBef>
                <a:spcPts val="290"/>
              </a:spcBef>
              <a:buClr>
                <a:schemeClr val="tx1"/>
              </a:buClr>
              <a:buFont typeface="Arial" panose="020B0604020202020204" pitchFamily="34" charset="0"/>
              <a:buChar char="•"/>
              <a:tabLst>
                <a:tab pos="481965" algn="l"/>
                <a:tab pos="482600" algn="l"/>
              </a:tabLst>
            </a:pPr>
            <a:r>
              <a:rPr sz="2400" dirty="0">
                <a:latin typeface="Verdana"/>
                <a:cs typeface="Verdana"/>
              </a:rPr>
              <a:t>Diş</a:t>
            </a:r>
            <a:r>
              <a:rPr sz="2400" spc="-40" dirty="0">
                <a:latin typeface="Verdana"/>
                <a:cs typeface="Verdana"/>
              </a:rPr>
              <a:t> </a:t>
            </a:r>
            <a:r>
              <a:rPr sz="2400" spc="-5" dirty="0">
                <a:latin typeface="Verdana"/>
                <a:cs typeface="Verdana"/>
              </a:rPr>
              <a:t>enfeksiyonu</a:t>
            </a:r>
            <a:endParaRPr sz="2400" dirty="0">
              <a:latin typeface="Verdana"/>
              <a:cs typeface="Verdana"/>
            </a:endParaRPr>
          </a:p>
          <a:p>
            <a:pPr marL="481965" indent="-469900">
              <a:spcBef>
                <a:spcPts val="285"/>
              </a:spcBef>
              <a:buClr>
                <a:schemeClr val="tx1"/>
              </a:buClr>
              <a:buFont typeface="Arial" panose="020B0604020202020204" pitchFamily="34" charset="0"/>
              <a:buChar char="•"/>
              <a:tabLst>
                <a:tab pos="481965" algn="l"/>
                <a:tab pos="482600" algn="l"/>
              </a:tabLst>
            </a:pPr>
            <a:r>
              <a:rPr sz="2400" dirty="0" err="1">
                <a:latin typeface="Verdana"/>
                <a:cs typeface="Verdana"/>
              </a:rPr>
              <a:t>Kontamine</a:t>
            </a:r>
            <a:r>
              <a:rPr sz="2400" spc="-30" dirty="0">
                <a:latin typeface="Verdana"/>
                <a:cs typeface="Verdana"/>
              </a:rPr>
              <a:t> </a:t>
            </a:r>
            <a:r>
              <a:rPr sz="2400" dirty="0">
                <a:latin typeface="Verdana"/>
                <a:cs typeface="Verdana"/>
              </a:rPr>
              <a:t>suda</a:t>
            </a:r>
            <a:r>
              <a:rPr sz="2400" spc="-25" dirty="0">
                <a:latin typeface="Verdana"/>
                <a:cs typeface="Verdana"/>
              </a:rPr>
              <a:t> </a:t>
            </a:r>
            <a:r>
              <a:rPr sz="2400" dirty="0">
                <a:latin typeface="Verdana"/>
                <a:cs typeface="Verdana"/>
              </a:rPr>
              <a:t>yüzme</a:t>
            </a:r>
          </a:p>
          <a:p>
            <a:pPr marL="481965" indent="-469900">
              <a:spcBef>
                <a:spcPts val="290"/>
              </a:spcBef>
              <a:buClr>
                <a:schemeClr val="tx1"/>
              </a:buClr>
              <a:buFont typeface="Arial" panose="020B0604020202020204" pitchFamily="34" charset="0"/>
              <a:buChar char="•"/>
              <a:tabLst>
                <a:tab pos="481965" algn="l"/>
                <a:tab pos="482600" algn="l"/>
              </a:tabLst>
            </a:pPr>
            <a:r>
              <a:rPr sz="2400" spc="-5" dirty="0">
                <a:latin typeface="Verdana"/>
                <a:cs typeface="Verdana"/>
              </a:rPr>
              <a:t>Mukosiliyer</a:t>
            </a:r>
            <a:r>
              <a:rPr sz="2400" spc="5" dirty="0">
                <a:latin typeface="Verdana"/>
                <a:cs typeface="Verdana"/>
              </a:rPr>
              <a:t> </a:t>
            </a:r>
            <a:r>
              <a:rPr sz="2400" spc="-5" dirty="0">
                <a:latin typeface="Verdana"/>
                <a:cs typeface="Verdana"/>
              </a:rPr>
              <a:t>disfonksiyon</a:t>
            </a:r>
            <a:endParaRPr sz="2400" dirty="0">
              <a:latin typeface="Verdana"/>
              <a:cs typeface="Verdan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69668" y="662978"/>
            <a:ext cx="941069" cy="543560"/>
          </a:xfrm>
          <a:prstGeom prst="rect">
            <a:avLst/>
          </a:prstGeom>
        </p:spPr>
        <p:txBody>
          <a:bodyPr vert="horz" wrap="square" lIns="0" tIns="12065" rIns="0" bIns="0" rtlCol="0" anchor="ctr">
            <a:spAutoFit/>
          </a:bodyPr>
          <a:lstStyle/>
          <a:p>
            <a:pPr marL="12700">
              <a:lnSpc>
                <a:spcPct val="100000"/>
              </a:lnSpc>
              <a:spcBef>
                <a:spcPts val="95"/>
              </a:spcBef>
            </a:pPr>
            <a:r>
              <a:rPr sz="3400" spc="-10" dirty="0">
                <a:latin typeface="Verdana"/>
                <a:cs typeface="Verdana"/>
              </a:rPr>
              <a:t>Ta</a:t>
            </a:r>
            <a:r>
              <a:rPr sz="3400" spc="-20" dirty="0">
                <a:latin typeface="Verdana"/>
                <a:cs typeface="Verdana"/>
              </a:rPr>
              <a:t>n</a:t>
            </a:r>
            <a:r>
              <a:rPr sz="3400" spc="-5" dirty="0">
                <a:latin typeface="Verdana"/>
                <a:cs typeface="Verdana"/>
              </a:rPr>
              <a:t>ı</a:t>
            </a:r>
            <a:endParaRPr sz="3400" dirty="0">
              <a:latin typeface="Verdana"/>
              <a:cs typeface="Verdana"/>
            </a:endParaRPr>
          </a:p>
        </p:txBody>
      </p:sp>
      <p:sp>
        <p:nvSpPr>
          <p:cNvPr id="3" name="object 3"/>
          <p:cNvSpPr txBox="1"/>
          <p:nvPr/>
        </p:nvSpPr>
        <p:spPr>
          <a:xfrm>
            <a:off x="2169668" y="1691450"/>
            <a:ext cx="7684770" cy="3495040"/>
          </a:xfrm>
          <a:prstGeom prst="rect">
            <a:avLst/>
          </a:prstGeom>
        </p:spPr>
        <p:txBody>
          <a:bodyPr vert="horz" wrap="square" lIns="0" tIns="104139" rIns="0" bIns="0" rtlCol="0">
            <a:spAutoFit/>
          </a:bodyPr>
          <a:lstStyle/>
          <a:p>
            <a:pPr marL="481965" indent="-469900">
              <a:spcBef>
                <a:spcPts val="819"/>
              </a:spcBef>
              <a:buClr>
                <a:schemeClr val="tx1"/>
              </a:buClr>
              <a:buFont typeface="Arial" panose="020B0604020202020204" pitchFamily="34" charset="0"/>
              <a:buChar char="•"/>
              <a:tabLst>
                <a:tab pos="482600" algn="l"/>
              </a:tabLst>
            </a:pPr>
            <a:r>
              <a:rPr sz="3000" spc="-5" dirty="0">
                <a:latin typeface="Verdana"/>
                <a:cs typeface="Verdana"/>
              </a:rPr>
              <a:t>Öykü</a:t>
            </a:r>
            <a:r>
              <a:rPr sz="3000" spc="-20" dirty="0">
                <a:latin typeface="Verdana"/>
                <a:cs typeface="Verdana"/>
              </a:rPr>
              <a:t> </a:t>
            </a:r>
            <a:r>
              <a:rPr sz="3000" dirty="0">
                <a:latin typeface="Verdana"/>
                <a:cs typeface="Verdana"/>
              </a:rPr>
              <a:t>+</a:t>
            </a:r>
            <a:r>
              <a:rPr sz="3000" spc="-45" dirty="0">
                <a:latin typeface="Verdana"/>
                <a:cs typeface="Verdana"/>
              </a:rPr>
              <a:t> </a:t>
            </a:r>
            <a:r>
              <a:rPr sz="3000" dirty="0">
                <a:latin typeface="Verdana"/>
                <a:cs typeface="Verdana"/>
              </a:rPr>
              <a:t>Fizik</a:t>
            </a:r>
            <a:r>
              <a:rPr sz="3000" spc="-15" dirty="0">
                <a:latin typeface="Verdana"/>
                <a:cs typeface="Verdana"/>
              </a:rPr>
              <a:t> </a:t>
            </a:r>
            <a:r>
              <a:rPr sz="3000" spc="-5" dirty="0">
                <a:latin typeface="Verdana"/>
                <a:cs typeface="Verdana"/>
              </a:rPr>
              <a:t>Muayene</a:t>
            </a:r>
            <a:endParaRPr sz="3000" dirty="0">
              <a:latin typeface="Verdana"/>
              <a:cs typeface="Verdana"/>
            </a:endParaRPr>
          </a:p>
          <a:p>
            <a:pPr marL="481965" indent="-469900">
              <a:spcBef>
                <a:spcPts val="720"/>
              </a:spcBef>
              <a:buClr>
                <a:schemeClr val="tx1"/>
              </a:buClr>
              <a:buFont typeface="Arial" panose="020B0604020202020204" pitchFamily="34" charset="0"/>
              <a:buChar char="•"/>
              <a:tabLst>
                <a:tab pos="482600" algn="l"/>
              </a:tabLst>
            </a:pPr>
            <a:r>
              <a:rPr sz="3000" spc="-5" dirty="0">
                <a:latin typeface="Verdana"/>
                <a:cs typeface="Verdana"/>
              </a:rPr>
              <a:t>Rinitte</a:t>
            </a:r>
            <a:endParaRPr sz="3000" dirty="0">
              <a:latin typeface="Verdana"/>
              <a:cs typeface="Verdana"/>
            </a:endParaRPr>
          </a:p>
          <a:p>
            <a:pPr marL="939800" lvl="1" indent="-457200">
              <a:spcBef>
                <a:spcPts val="630"/>
              </a:spcBef>
              <a:buClr>
                <a:schemeClr val="tx1"/>
              </a:buClr>
              <a:buFont typeface="Arial" panose="020B0604020202020204" pitchFamily="34" charset="0"/>
              <a:buChar char="•"/>
              <a:tabLst>
                <a:tab pos="920750" algn="l"/>
                <a:tab pos="921385" algn="l"/>
              </a:tabLst>
            </a:pPr>
            <a:r>
              <a:rPr sz="2600" dirty="0">
                <a:latin typeface="Verdana"/>
                <a:cs typeface="Verdana"/>
              </a:rPr>
              <a:t>5</a:t>
            </a:r>
            <a:r>
              <a:rPr sz="2600" spc="-5" dirty="0">
                <a:latin typeface="Verdana"/>
                <a:cs typeface="Verdana"/>
              </a:rPr>
              <a:t> günden</a:t>
            </a:r>
            <a:r>
              <a:rPr sz="2600" spc="10" dirty="0">
                <a:latin typeface="Verdana"/>
                <a:cs typeface="Verdana"/>
              </a:rPr>
              <a:t> </a:t>
            </a:r>
            <a:r>
              <a:rPr sz="2600" dirty="0">
                <a:latin typeface="Verdana"/>
                <a:cs typeface="Verdana"/>
              </a:rPr>
              <a:t>sonra</a:t>
            </a:r>
            <a:r>
              <a:rPr sz="2600" spc="-30" dirty="0">
                <a:latin typeface="Verdana"/>
                <a:cs typeface="Verdana"/>
              </a:rPr>
              <a:t> </a:t>
            </a:r>
            <a:r>
              <a:rPr sz="2600" spc="-5" dirty="0">
                <a:latin typeface="Verdana"/>
                <a:cs typeface="Verdana"/>
              </a:rPr>
              <a:t>semptomlarda</a:t>
            </a:r>
            <a:r>
              <a:rPr sz="2600" spc="-35" dirty="0">
                <a:latin typeface="Verdana"/>
                <a:cs typeface="Verdana"/>
              </a:rPr>
              <a:t> </a:t>
            </a:r>
            <a:r>
              <a:rPr sz="2600" dirty="0">
                <a:latin typeface="Verdana"/>
                <a:cs typeface="Verdana"/>
              </a:rPr>
              <a:t>artış</a:t>
            </a:r>
          </a:p>
          <a:p>
            <a:pPr marL="939800" lvl="1" indent="-457200">
              <a:spcBef>
                <a:spcPts val="625"/>
              </a:spcBef>
              <a:buClr>
                <a:schemeClr val="tx1"/>
              </a:buClr>
              <a:buFont typeface="Arial" panose="020B0604020202020204" pitchFamily="34" charset="0"/>
              <a:buChar char="•"/>
              <a:tabLst>
                <a:tab pos="920750" algn="l"/>
                <a:tab pos="921385" algn="l"/>
              </a:tabLst>
            </a:pPr>
            <a:r>
              <a:rPr sz="2600" dirty="0">
                <a:latin typeface="Verdana"/>
                <a:cs typeface="Verdana"/>
              </a:rPr>
              <a:t>Semptomların</a:t>
            </a:r>
            <a:r>
              <a:rPr sz="2600" spc="-45" dirty="0">
                <a:latin typeface="Verdana"/>
                <a:cs typeface="Verdana"/>
              </a:rPr>
              <a:t> </a:t>
            </a:r>
            <a:r>
              <a:rPr sz="2600" dirty="0">
                <a:latin typeface="Verdana"/>
                <a:cs typeface="Verdana"/>
              </a:rPr>
              <a:t>&gt;</a:t>
            </a:r>
            <a:r>
              <a:rPr sz="2600" spc="-20" dirty="0">
                <a:latin typeface="Verdana"/>
                <a:cs typeface="Verdana"/>
              </a:rPr>
              <a:t> </a:t>
            </a:r>
            <a:r>
              <a:rPr sz="2600" dirty="0">
                <a:latin typeface="Verdana"/>
                <a:cs typeface="Verdana"/>
              </a:rPr>
              <a:t>10</a:t>
            </a:r>
            <a:r>
              <a:rPr sz="2600" spc="-20" dirty="0">
                <a:latin typeface="Verdana"/>
                <a:cs typeface="Verdana"/>
              </a:rPr>
              <a:t> </a:t>
            </a:r>
            <a:r>
              <a:rPr sz="2600" spc="-5" dirty="0">
                <a:latin typeface="Verdana"/>
                <a:cs typeface="Verdana"/>
              </a:rPr>
              <a:t>gün </a:t>
            </a:r>
            <a:r>
              <a:rPr sz="2600" dirty="0">
                <a:latin typeface="Verdana"/>
                <a:cs typeface="Verdana"/>
              </a:rPr>
              <a:t>sürmesi</a:t>
            </a:r>
          </a:p>
          <a:p>
            <a:pPr marL="940435" marR="5080" lvl="1" indent="-457200">
              <a:spcBef>
                <a:spcPts val="625"/>
              </a:spcBef>
              <a:buClr>
                <a:schemeClr val="tx1"/>
              </a:buClr>
              <a:buFont typeface="Arial" panose="020B0604020202020204" pitchFamily="34" charset="0"/>
              <a:buChar char="•"/>
              <a:tabLst>
                <a:tab pos="920750" algn="l"/>
                <a:tab pos="921385" algn="l"/>
              </a:tabLst>
            </a:pPr>
            <a:r>
              <a:rPr sz="2600" dirty="0">
                <a:latin typeface="Verdana"/>
                <a:cs typeface="Verdana"/>
              </a:rPr>
              <a:t>Viral</a:t>
            </a:r>
            <a:r>
              <a:rPr sz="2600" spc="-20" dirty="0">
                <a:latin typeface="Verdana"/>
                <a:cs typeface="Verdana"/>
              </a:rPr>
              <a:t> </a:t>
            </a:r>
            <a:r>
              <a:rPr sz="2600" dirty="0">
                <a:latin typeface="Verdana"/>
                <a:cs typeface="Verdana"/>
              </a:rPr>
              <a:t>semptomların</a:t>
            </a:r>
            <a:r>
              <a:rPr sz="2600" spc="-50" dirty="0">
                <a:latin typeface="Verdana"/>
                <a:cs typeface="Verdana"/>
              </a:rPr>
              <a:t> </a:t>
            </a:r>
            <a:r>
              <a:rPr sz="2600" dirty="0">
                <a:latin typeface="Verdana"/>
                <a:cs typeface="Verdana"/>
              </a:rPr>
              <a:t>azlığı,</a:t>
            </a:r>
            <a:r>
              <a:rPr sz="2600" spc="-25" dirty="0">
                <a:latin typeface="Verdana"/>
                <a:cs typeface="Verdana"/>
              </a:rPr>
              <a:t> </a:t>
            </a:r>
            <a:r>
              <a:rPr sz="2600" spc="-5" dirty="0">
                <a:latin typeface="Verdana"/>
                <a:cs typeface="Verdana"/>
              </a:rPr>
              <a:t>nazal akıntının </a:t>
            </a:r>
            <a:r>
              <a:rPr sz="2600" spc="-900" dirty="0">
                <a:latin typeface="Verdana"/>
                <a:cs typeface="Verdana"/>
              </a:rPr>
              <a:t> </a:t>
            </a:r>
            <a:r>
              <a:rPr sz="2600" spc="-5" dirty="0">
                <a:latin typeface="Verdana"/>
                <a:cs typeface="Verdana"/>
              </a:rPr>
              <a:t>pürülans kazanması</a:t>
            </a:r>
            <a:endParaRPr sz="2600" dirty="0">
              <a:latin typeface="Verdana"/>
              <a:cs typeface="Verdana"/>
            </a:endParaRPr>
          </a:p>
          <a:p>
            <a:pPr marL="481965" indent="-469900">
              <a:spcBef>
                <a:spcPts val="720"/>
              </a:spcBef>
              <a:buClr>
                <a:schemeClr val="tx1"/>
              </a:buClr>
              <a:buFont typeface="Arial" panose="020B0604020202020204" pitchFamily="34" charset="0"/>
              <a:buChar char="•"/>
              <a:tabLst>
                <a:tab pos="482600" algn="l"/>
              </a:tabLst>
            </a:pPr>
            <a:r>
              <a:rPr sz="3000" dirty="0">
                <a:latin typeface="Verdana"/>
                <a:cs typeface="Verdana"/>
              </a:rPr>
              <a:t>Akut</a:t>
            </a:r>
            <a:r>
              <a:rPr sz="3000" spc="-35" dirty="0">
                <a:latin typeface="Verdana"/>
                <a:cs typeface="Verdana"/>
              </a:rPr>
              <a:t> </a:t>
            </a:r>
            <a:r>
              <a:rPr sz="3000" dirty="0">
                <a:latin typeface="Verdana"/>
                <a:cs typeface="Verdana"/>
              </a:rPr>
              <a:t>rinosinüziti</a:t>
            </a:r>
            <a:r>
              <a:rPr sz="3000" spc="-35" dirty="0">
                <a:latin typeface="Verdana"/>
                <a:cs typeface="Verdana"/>
              </a:rPr>
              <a:t> </a:t>
            </a:r>
            <a:r>
              <a:rPr sz="3000" spc="-5" dirty="0">
                <a:latin typeface="Verdana"/>
                <a:cs typeface="Verdana"/>
              </a:rPr>
              <a:t>düşündürmelidir</a:t>
            </a:r>
            <a:endParaRPr sz="3000" dirty="0">
              <a:latin typeface="Verdana"/>
              <a:cs typeface="Verdan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69668" y="653502"/>
            <a:ext cx="1283970" cy="605790"/>
          </a:xfrm>
          <a:prstGeom prst="rect">
            <a:avLst/>
          </a:prstGeom>
        </p:spPr>
        <p:txBody>
          <a:bodyPr vert="horz" wrap="square" lIns="0" tIns="13335" rIns="0" bIns="0" rtlCol="0" anchor="ctr">
            <a:spAutoFit/>
          </a:bodyPr>
          <a:lstStyle/>
          <a:p>
            <a:pPr marL="12700">
              <a:lnSpc>
                <a:spcPct val="100000"/>
              </a:lnSpc>
              <a:spcBef>
                <a:spcPts val="105"/>
              </a:spcBef>
            </a:pPr>
            <a:r>
              <a:rPr sz="3800" spc="-5" dirty="0">
                <a:latin typeface="Verdana"/>
                <a:cs typeface="Verdana"/>
              </a:rPr>
              <a:t>Öykü</a:t>
            </a:r>
            <a:endParaRPr sz="3800" dirty="0">
              <a:latin typeface="Verdana"/>
              <a:cs typeface="Verdana"/>
            </a:endParaRPr>
          </a:p>
        </p:txBody>
      </p:sp>
      <p:sp>
        <p:nvSpPr>
          <p:cNvPr id="3" name="object 3"/>
          <p:cNvSpPr txBox="1"/>
          <p:nvPr/>
        </p:nvSpPr>
        <p:spPr>
          <a:xfrm>
            <a:off x="2169668" y="1722577"/>
            <a:ext cx="6680834" cy="4050029"/>
          </a:xfrm>
          <a:prstGeom prst="rect">
            <a:avLst/>
          </a:prstGeom>
        </p:spPr>
        <p:txBody>
          <a:bodyPr vert="horz" wrap="square" lIns="0" tIns="43180" rIns="0" bIns="0" rtlCol="0">
            <a:spAutoFit/>
          </a:bodyPr>
          <a:lstStyle/>
          <a:p>
            <a:pPr marL="481965" indent="-469900">
              <a:spcBef>
                <a:spcPts val="340"/>
              </a:spcBef>
              <a:buClr>
                <a:schemeClr val="tx1"/>
              </a:buClr>
              <a:buFont typeface="Arial" panose="020B0604020202020204" pitchFamily="34" charset="0"/>
              <a:buChar char="•"/>
              <a:tabLst>
                <a:tab pos="481965" algn="l"/>
                <a:tab pos="482600" algn="l"/>
              </a:tabLst>
            </a:pPr>
            <a:r>
              <a:rPr sz="2000" spc="-5" dirty="0">
                <a:latin typeface="Verdana"/>
                <a:cs typeface="Verdana"/>
              </a:rPr>
              <a:t>burun</a:t>
            </a:r>
            <a:r>
              <a:rPr sz="2000" spc="-65" dirty="0">
                <a:latin typeface="Verdana"/>
                <a:cs typeface="Verdana"/>
              </a:rPr>
              <a:t> </a:t>
            </a:r>
            <a:r>
              <a:rPr sz="2000" spc="-5" dirty="0">
                <a:latin typeface="Verdana"/>
                <a:cs typeface="Verdana"/>
              </a:rPr>
              <a:t>tıkanıklığı</a:t>
            </a:r>
            <a:endParaRPr sz="2000" dirty="0">
              <a:latin typeface="Verdana"/>
              <a:cs typeface="Verdana"/>
            </a:endParaRPr>
          </a:p>
          <a:p>
            <a:pPr marL="481965" indent="-469900">
              <a:spcBef>
                <a:spcPts val="240"/>
              </a:spcBef>
              <a:buClr>
                <a:schemeClr val="tx1"/>
              </a:buClr>
              <a:buFont typeface="Arial" panose="020B0604020202020204" pitchFamily="34" charset="0"/>
              <a:buChar char="•"/>
              <a:tabLst>
                <a:tab pos="481965" algn="l"/>
                <a:tab pos="482600" algn="l"/>
              </a:tabLst>
            </a:pPr>
            <a:r>
              <a:rPr sz="2000" spc="-5" dirty="0">
                <a:latin typeface="Verdana"/>
                <a:cs typeface="Verdana"/>
              </a:rPr>
              <a:t>baş</a:t>
            </a:r>
            <a:r>
              <a:rPr sz="2000" spc="-55" dirty="0">
                <a:latin typeface="Verdana"/>
                <a:cs typeface="Verdana"/>
              </a:rPr>
              <a:t> </a:t>
            </a:r>
            <a:r>
              <a:rPr sz="2000" spc="-5" dirty="0">
                <a:latin typeface="Verdana"/>
                <a:cs typeface="Verdana"/>
              </a:rPr>
              <a:t>ağrısı</a:t>
            </a:r>
            <a:endParaRPr sz="2000" dirty="0">
              <a:latin typeface="Verdana"/>
              <a:cs typeface="Verdana"/>
            </a:endParaRPr>
          </a:p>
          <a:p>
            <a:pPr marL="481965" indent="-469900">
              <a:spcBef>
                <a:spcPts val="240"/>
              </a:spcBef>
              <a:buClr>
                <a:schemeClr val="tx1"/>
              </a:buClr>
              <a:buFont typeface="Arial" panose="020B0604020202020204" pitchFamily="34" charset="0"/>
              <a:buChar char="•"/>
              <a:tabLst>
                <a:tab pos="481965" algn="l"/>
                <a:tab pos="482600" algn="l"/>
              </a:tabLst>
            </a:pPr>
            <a:r>
              <a:rPr sz="2000" dirty="0">
                <a:latin typeface="Verdana"/>
                <a:cs typeface="Verdana"/>
              </a:rPr>
              <a:t>yüzde</a:t>
            </a:r>
            <a:r>
              <a:rPr sz="2000" spc="-30" dirty="0">
                <a:latin typeface="Verdana"/>
                <a:cs typeface="Verdana"/>
              </a:rPr>
              <a:t> </a:t>
            </a:r>
            <a:r>
              <a:rPr sz="2000" spc="-5" dirty="0">
                <a:latin typeface="Verdana"/>
                <a:cs typeface="Verdana"/>
              </a:rPr>
              <a:t>ağrı</a:t>
            </a:r>
            <a:r>
              <a:rPr sz="2000" spc="-10" dirty="0">
                <a:latin typeface="Verdana"/>
                <a:cs typeface="Verdana"/>
              </a:rPr>
              <a:t> </a:t>
            </a:r>
            <a:r>
              <a:rPr sz="2000" dirty="0">
                <a:latin typeface="Verdana"/>
                <a:cs typeface="Verdana"/>
              </a:rPr>
              <a:t>veya</a:t>
            </a:r>
            <a:r>
              <a:rPr sz="2000" spc="5" dirty="0">
                <a:latin typeface="Verdana"/>
                <a:cs typeface="Verdana"/>
              </a:rPr>
              <a:t> </a:t>
            </a:r>
            <a:r>
              <a:rPr sz="2000" spc="-5" dirty="0">
                <a:latin typeface="Verdana"/>
                <a:cs typeface="Verdana"/>
              </a:rPr>
              <a:t>basınç</a:t>
            </a:r>
            <a:r>
              <a:rPr sz="2000" spc="-15" dirty="0">
                <a:latin typeface="Verdana"/>
                <a:cs typeface="Verdana"/>
              </a:rPr>
              <a:t> </a:t>
            </a:r>
            <a:r>
              <a:rPr sz="2000" dirty="0">
                <a:latin typeface="Verdana"/>
                <a:cs typeface="Verdana"/>
              </a:rPr>
              <a:t>hissi</a:t>
            </a:r>
            <a:r>
              <a:rPr sz="2000" spc="-20" dirty="0">
                <a:latin typeface="Verdana"/>
                <a:cs typeface="Verdana"/>
              </a:rPr>
              <a:t> </a:t>
            </a:r>
            <a:r>
              <a:rPr sz="2000" spc="-5" dirty="0">
                <a:latin typeface="Verdana"/>
                <a:cs typeface="Verdana"/>
              </a:rPr>
              <a:t>(eğilmeyle</a:t>
            </a:r>
            <a:r>
              <a:rPr sz="2000" spc="20" dirty="0">
                <a:latin typeface="Verdana"/>
                <a:cs typeface="Verdana"/>
              </a:rPr>
              <a:t> </a:t>
            </a:r>
            <a:r>
              <a:rPr sz="2000" spc="-10" dirty="0">
                <a:latin typeface="Verdana"/>
                <a:cs typeface="Verdana"/>
              </a:rPr>
              <a:t>artabilir)</a:t>
            </a:r>
            <a:endParaRPr sz="2000" dirty="0">
              <a:latin typeface="Verdana"/>
              <a:cs typeface="Verdana"/>
            </a:endParaRPr>
          </a:p>
          <a:p>
            <a:pPr marL="481965" indent="-469900">
              <a:spcBef>
                <a:spcPts val="240"/>
              </a:spcBef>
              <a:buClr>
                <a:schemeClr val="tx1"/>
              </a:buClr>
              <a:buFont typeface="Arial" panose="020B0604020202020204" pitchFamily="34" charset="0"/>
              <a:buChar char="•"/>
              <a:tabLst>
                <a:tab pos="481965" algn="l"/>
                <a:tab pos="482600" algn="l"/>
              </a:tabLst>
            </a:pPr>
            <a:r>
              <a:rPr sz="2000" dirty="0">
                <a:latin typeface="Verdana"/>
                <a:cs typeface="Verdana"/>
              </a:rPr>
              <a:t>koku</a:t>
            </a:r>
            <a:r>
              <a:rPr sz="2000" spc="-40" dirty="0">
                <a:latin typeface="Verdana"/>
                <a:cs typeface="Verdana"/>
              </a:rPr>
              <a:t> </a:t>
            </a:r>
            <a:r>
              <a:rPr sz="2000" spc="-5" dirty="0">
                <a:latin typeface="Verdana"/>
                <a:cs typeface="Verdana"/>
              </a:rPr>
              <a:t>almada</a:t>
            </a:r>
            <a:r>
              <a:rPr sz="2000" spc="-10" dirty="0">
                <a:latin typeface="Verdana"/>
                <a:cs typeface="Verdana"/>
              </a:rPr>
              <a:t> </a:t>
            </a:r>
            <a:r>
              <a:rPr sz="2000" spc="-5" dirty="0">
                <a:latin typeface="Verdana"/>
                <a:cs typeface="Verdana"/>
              </a:rPr>
              <a:t>bozukluk</a:t>
            </a:r>
            <a:endParaRPr sz="2000" dirty="0">
              <a:latin typeface="Verdana"/>
              <a:cs typeface="Verdana"/>
            </a:endParaRPr>
          </a:p>
          <a:p>
            <a:pPr marL="481965" indent="-469900">
              <a:spcBef>
                <a:spcPts val="240"/>
              </a:spcBef>
              <a:buClr>
                <a:schemeClr val="tx1"/>
              </a:buClr>
              <a:buFont typeface="Arial" panose="020B0604020202020204" pitchFamily="34" charset="0"/>
              <a:buChar char="•"/>
              <a:tabLst>
                <a:tab pos="481965" algn="l"/>
                <a:tab pos="482600" algn="l"/>
              </a:tabLst>
            </a:pPr>
            <a:r>
              <a:rPr sz="2000" spc="-5" dirty="0">
                <a:latin typeface="Verdana"/>
                <a:cs typeface="Verdana"/>
              </a:rPr>
              <a:t>uzamış </a:t>
            </a:r>
            <a:r>
              <a:rPr sz="2000" dirty="0">
                <a:latin typeface="Verdana"/>
                <a:cs typeface="Verdana"/>
              </a:rPr>
              <a:t>öksürük</a:t>
            </a:r>
            <a:r>
              <a:rPr sz="2000" spc="-25" dirty="0">
                <a:latin typeface="Verdana"/>
                <a:cs typeface="Verdana"/>
              </a:rPr>
              <a:t> </a:t>
            </a:r>
            <a:r>
              <a:rPr sz="2000" spc="-10" dirty="0">
                <a:latin typeface="Verdana"/>
                <a:cs typeface="Verdana"/>
              </a:rPr>
              <a:t>(özellikle</a:t>
            </a:r>
            <a:r>
              <a:rPr sz="2000" spc="30" dirty="0">
                <a:latin typeface="Verdana"/>
                <a:cs typeface="Verdana"/>
              </a:rPr>
              <a:t> </a:t>
            </a:r>
            <a:r>
              <a:rPr sz="2000" spc="-5" dirty="0">
                <a:latin typeface="Verdana"/>
                <a:cs typeface="Verdana"/>
              </a:rPr>
              <a:t>çocuklarda)</a:t>
            </a:r>
            <a:endParaRPr sz="2000" dirty="0">
              <a:latin typeface="Verdana"/>
              <a:cs typeface="Verdana"/>
            </a:endParaRPr>
          </a:p>
          <a:p>
            <a:pPr marL="481965" indent="-469900">
              <a:spcBef>
                <a:spcPts val="240"/>
              </a:spcBef>
              <a:buClr>
                <a:schemeClr val="tx1"/>
              </a:buClr>
              <a:buFont typeface="Arial" panose="020B0604020202020204" pitchFamily="34" charset="0"/>
              <a:buChar char="•"/>
              <a:tabLst>
                <a:tab pos="481965" algn="l"/>
                <a:tab pos="482600" algn="l"/>
              </a:tabLst>
            </a:pPr>
            <a:r>
              <a:rPr sz="2000" spc="-5" dirty="0">
                <a:latin typeface="Verdana"/>
                <a:cs typeface="Verdana"/>
              </a:rPr>
              <a:t>ağız</a:t>
            </a:r>
            <a:r>
              <a:rPr sz="2000" spc="-40" dirty="0">
                <a:latin typeface="Verdana"/>
                <a:cs typeface="Verdana"/>
              </a:rPr>
              <a:t> </a:t>
            </a:r>
            <a:r>
              <a:rPr sz="2000" dirty="0">
                <a:latin typeface="Verdana"/>
                <a:cs typeface="Verdana"/>
              </a:rPr>
              <a:t>kokusu</a:t>
            </a:r>
          </a:p>
          <a:p>
            <a:pPr marL="481965" indent="-469900">
              <a:spcBef>
                <a:spcPts val="240"/>
              </a:spcBef>
              <a:buClr>
                <a:schemeClr val="tx1"/>
              </a:buClr>
              <a:buFont typeface="Arial" panose="020B0604020202020204" pitchFamily="34" charset="0"/>
              <a:buChar char="•"/>
              <a:tabLst>
                <a:tab pos="481965" algn="l"/>
                <a:tab pos="482600" algn="l"/>
              </a:tabLst>
            </a:pPr>
            <a:r>
              <a:rPr sz="2000" spc="-5" dirty="0">
                <a:latin typeface="Verdana"/>
                <a:cs typeface="Verdana"/>
              </a:rPr>
              <a:t>ateş</a:t>
            </a:r>
            <a:endParaRPr sz="2000" dirty="0">
              <a:latin typeface="Verdana"/>
              <a:cs typeface="Verdana"/>
            </a:endParaRPr>
          </a:p>
          <a:p>
            <a:pPr marL="481965" indent="-469900">
              <a:spcBef>
                <a:spcPts val="220"/>
              </a:spcBef>
              <a:buClr>
                <a:schemeClr val="tx1"/>
              </a:buClr>
              <a:buFont typeface="Arial" panose="020B0604020202020204" pitchFamily="34" charset="0"/>
              <a:buChar char="•"/>
              <a:tabLst>
                <a:tab pos="481965" algn="l"/>
                <a:tab pos="482600" algn="l"/>
              </a:tabLst>
            </a:pPr>
            <a:r>
              <a:rPr sz="2000" spc="-5" dirty="0">
                <a:latin typeface="Verdana"/>
                <a:cs typeface="Verdana"/>
              </a:rPr>
              <a:t>geniz</a:t>
            </a:r>
            <a:r>
              <a:rPr sz="2000" spc="-20" dirty="0">
                <a:latin typeface="Verdana"/>
                <a:cs typeface="Verdana"/>
              </a:rPr>
              <a:t> </a:t>
            </a:r>
            <a:r>
              <a:rPr sz="2000" spc="-5" dirty="0">
                <a:latin typeface="Verdana"/>
                <a:cs typeface="Verdana"/>
              </a:rPr>
              <a:t>akıntısı</a:t>
            </a:r>
            <a:r>
              <a:rPr sz="2000" spc="-5" dirty="0">
                <a:latin typeface="Microsoft Sans Serif"/>
                <a:cs typeface="Microsoft Sans Serif"/>
              </a:rPr>
              <a:t>,</a:t>
            </a:r>
            <a:r>
              <a:rPr sz="2000" spc="10" dirty="0">
                <a:latin typeface="Microsoft Sans Serif"/>
                <a:cs typeface="Microsoft Sans Serif"/>
              </a:rPr>
              <a:t> </a:t>
            </a:r>
            <a:r>
              <a:rPr sz="2000" spc="-5" dirty="0">
                <a:latin typeface="Microsoft Sans Serif"/>
                <a:cs typeface="Microsoft Sans Serif"/>
              </a:rPr>
              <a:t>burun </a:t>
            </a:r>
            <a:r>
              <a:rPr sz="2000" spc="30" dirty="0">
                <a:latin typeface="Microsoft Sans Serif"/>
                <a:cs typeface="Microsoft Sans Serif"/>
              </a:rPr>
              <a:t>akıntısı</a:t>
            </a:r>
            <a:endParaRPr sz="2000" dirty="0">
              <a:latin typeface="Microsoft Sans Serif"/>
              <a:cs typeface="Microsoft Sans Serif"/>
            </a:endParaRPr>
          </a:p>
          <a:p>
            <a:pPr marL="481965" indent="-469900">
              <a:spcBef>
                <a:spcPts val="265"/>
              </a:spcBef>
              <a:buClr>
                <a:schemeClr val="tx1"/>
              </a:buClr>
              <a:buFont typeface="Arial" panose="020B0604020202020204" pitchFamily="34" charset="0"/>
              <a:buChar char="•"/>
              <a:tabLst>
                <a:tab pos="481965" algn="l"/>
                <a:tab pos="482600" algn="l"/>
              </a:tabLst>
            </a:pPr>
            <a:r>
              <a:rPr sz="2000" spc="-5" dirty="0">
                <a:latin typeface="Verdana"/>
                <a:cs typeface="Verdana"/>
              </a:rPr>
              <a:t>halsizlik</a:t>
            </a:r>
            <a:endParaRPr sz="2000" dirty="0">
              <a:latin typeface="Verdana"/>
              <a:cs typeface="Verdana"/>
            </a:endParaRPr>
          </a:p>
          <a:p>
            <a:pPr marL="481965" indent="-469900">
              <a:spcBef>
                <a:spcPts val="240"/>
              </a:spcBef>
              <a:buClr>
                <a:schemeClr val="tx1"/>
              </a:buClr>
              <a:buFont typeface="Arial" panose="020B0604020202020204" pitchFamily="34" charset="0"/>
              <a:buChar char="•"/>
              <a:tabLst>
                <a:tab pos="481965" algn="l"/>
                <a:tab pos="482600" algn="l"/>
              </a:tabLst>
            </a:pPr>
            <a:r>
              <a:rPr sz="2000" spc="-5" dirty="0">
                <a:latin typeface="Verdana"/>
                <a:cs typeface="Verdana"/>
              </a:rPr>
              <a:t>maksiller</a:t>
            </a:r>
            <a:r>
              <a:rPr sz="2000" spc="-10" dirty="0">
                <a:latin typeface="Verdana"/>
                <a:cs typeface="Verdana"/>
              </a:rPr>
              <a:t> </a:t>
            </a:r>
            <a:r>
              <a:rPr sz="2000" spc="-5" dirty="0">
                <a:latin typeface="Verdana"/>
                <a:cs typeface="Verdana"/>
              </a:rPr>
              <a:t>diş</a:t>
            </a:r>
            <a:r>
              <a:rPr sz="2000" spc="-35" dirty="0">
                <a:latin typeface="Verdana"/>
                <a:cs typeface="Verdana"/>
              </a:rPr>
              <a:t> </a:t>
            </a:r>
            <a:r>
              <a:rPr sz="2000" spc="-5" dirty="0">
                <a:latin typeface="Verdana"/>
                <a:cs typeface="Verdana"/>
              </a:rPr>
              <a:t>ağrısı</a:t>
            </a:r>
            <a:endParaRPr sz="2000" dirty="0">
              <a:latin typeface="Verdana"/>
              <a:cs typeface="Verdana"/>
            </a:endParaRPr>
          </a:p>
          <a:p>
            <a:pPr marL="481965" indent="-469900">
              <a:spcBef>
                <a:spcPts val="240"/>
              </a:spcBef>
              <a:buClr>
                <a:schemeClr val="tx1"/>
              </a:buClr>
              <a:buFont typeface="Arial" panose="020B0604020202020204" pitchFamily="34" charset="0"/>
              <a:buChar char="•"/>
              <a:tabLst>
                <a:tab pos="481965" algn="l"/>
                <a:tab pos="482600" algn="l"/>
              </a:tabLst>
            </a:pPr>
            <a:r>
              <a:rPr sz="2000" dirty="0">
                <a:latin typeface="Verdana"/>
                <a:cs typeface="Verdana"/>
              </a:rPr>
              <a:t>nazal</a:t>
            </a:r>
            <a:r>
              <a:rPr sz="2000" spc="-60" dirty="0">
                <a:latin typeface="Verdana"/>
                <a:cs typeface="Verdana"/>
              </a:rPr>
              <a:t> </a:t>
            </a:r>
            <a:r>
              <a:rPr sz="2000" dirty="0">
                <a:latin typeface="Verdana"/>
                <a:cs typeface="Verdana"/>
              </a:rPr>
              <a:t>konuşma</a:t>
            </a:r>
          </a:p>
          <a:p>
            <a:pPr marL="481965" indent="-469900">
              <a:spcBef>
                <a:spcPts val="240"/>
              </a:spcBef>
              <a:buClr>
                <a:schemeClr val="tx1"/>
              </a:buClr>
              <a:buFont typeface="Arial" panose="020B0604020202020204" pitchFamily="34" charset="0"/>
              <a:buChar char="•"/>
              <a:tabLst>
                <a:tab pos="481965" algn="l"/>
                <a:tab pos="482600" algn="l"/>
              </a:tabLst>
            </a:pPr>
            <a:r>
              <a:rPr sz="2000" spc="-5" dirty="0">
                <a:latin typeface="Verdana"/>
                <a:cs typeface="Verdana"/>
              </a:rPr>
              <a:t>kulaklarda</a:t>
            </a:r>
            <a:r>
              <a:rPr sz="2000" spc="-30" dirty="0">
                <a:latin typeface="Verdana"/>
                <a:cs typeface="Verdana"/>
              </a:rPr>
              <a:t> </a:t>
            </a:r>
            <a:r>
              <a:rPr sz="2000" spc="-5" dirty="0">
                <a:latin typeface="Verdana"/>
                <a:cs typeface="Verdana"/>
              </a:rPr>
              <a:t>basınç</a:t>
            </a:r>
            <a:endParaRPr sz="2000" dirty="0">
              <a:latin typeface="Verdana"/>
              <a:cs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786E59-1B3E-9720-C8A5-3E09E31CF7F7}"/>
              </a:ext>
            </a:extLst>
          </p:cNvPr>
          <p:cNvSpPr>
            <a:spLocks noGrp="1"/>
          </p:cNvSpPr>
          <p:nvPr>
            <p:ph type="title"/>
          </p:nvPr>
        </p:nvSpPr>
        <p:spPr>
          <a:xfrm>
            <a:off x="838200" y="1656521"/>
            <a:ext cx="10515600" cy="4240695"/>
          </a:xfrm>
        </p:spPr>
        <p:txBody>
          <a:bodyPr/>
          <a:lstStyle/>
          <a:p>
            <a:pPr marL="12065" marR="5080">
              <a:lnSpc>
                <a:spcPts val="3020"/>
              </a:lnSpc>
              <a:spcBef>
                <a:spcPts val="480"/>
              </a:spcBef>
              <a:tabLst>
                <a:tab pos="482600" algn="l"/>
              </a:tabLst>
            </a:pPr>
            <a:r>
              <a:rPr lang="tr-TR" sz="3200" spc="-5" dirty="0">
                <a:latin typeface="Verdana"/>
                <a:cs typeface="Verdana"/>
              </a:rPr>
              <a:t>Birinci basamakta </a:t>
            </a:r>
            <a:r>
              <a:rPr lang="tr-TR" sz="3200" spc="-10" dirty="0">
                <a:latin typeface="Verdana"/>
                <a:cs typeface="Verdana"/>
              </a:rPr>
              <a:t>solunum sistemiyle </a:t>
            </a:r>
            <a:r>
              <a:rPr lang="tr-TR" sz="3200" spc="-969" dirty="0">
                <a:latin typeface="Verdana"/>
                <a:cs typeface="Verdana"/>
              </a:rPr>
              <a:t> </a:t>
            </a:r>
            <a:r>
              <a:rPr lang="tr-TR" sz="3200" spc="-10" dirty="0">
                <a:latin typeface="Verdana"/>
                <a:cs typeface="Verdana"/>
              </a:rPr>
              <a:t>ilişkili </a:t>
            </a:r>
            <a:r>
              <a:rPr lang="tr-TR" sz="3200" spc="-5" dirty="0">
                <a:latin typeface="Verdana"/>
                <a:cs typeface="Verdana"/>
              </a:rPr>
              <a:t>en sık konulan </a:t>
            </a:r>
            <a:r>
              <a:rPr lang="tr-TR" sz="3200" spc="-10" dirty="0">
                <a:latin typeface="Verdana"/>
                <a:cs typeface="Verdana"/>
              </a:rPr>
              <a:t>tanı üst solunum </a:t>
            </a:r>
            <a:r>
              <a:rPr lang="tr-TR" sz="3200" spc="-969" dirty="0">
                <a:latin typeface="Verdana"/>
                <a:cs typeface="Verdana"/>
              </a:rPr>
              <a:t> </a:t>
            </a:r>
            <a:r>
              <a:rPr lang="tr-TR" sz="3200" spc="-5" dirty="0">
                <a:latin typeface="Verdana"/>
                <a:cs typeface="Verdana"/>
              </a:rPr>
              <a:t>yolu</a:t>
            </a:r>
            <a:r>
              <a:rPr lang="tr-TR" sz="3200" spc="5" dirty="0">
                <a:latin typeface="Verdana"/>
                <a:cs typeface="Verdana"/>
              </a:rPr>
              <a:t> </a:t>
            </a:r>
            <a:r>
              <a:rPr lang="tr-TR" sz="3200" spc="-5" dirty="0">
                <a:latin typeface="Verdana"/>
                <a:cs typeface="Verdana"/>
              </a:rPr>
              <a:t>enfeksiyonudur.</a:t>
            </a:r>
            <a:br>
              <a:rPr lang="tr-TR" sz="3200" spc="-5" dirty="0">
                <a:latin typeface="Verdana"/>
                <a:cs typeface="Verdana"/>
              </a:rPr>
            </a:br>
            <a:br>
              <a:rPr lang="tr-TR" sz="3200" spc="-5" dirty="0">
                <a:latin typeface="Verdana"/>
                <a:cs typeface="Verdana"/>
              </a:rPr>
            </a:br>
            <a:r>
              <a:rPr lang="tr-TR" sz="3200" spc="-5" dirty="0">
                <a:latin typeface="Verdana"/>
                <a:cs typeface="Verdana"/>
              </a:rPr>
              <a:t>ÜSYE</a:t>
            </a:r>
            <a:r>
              <a:rPr lang="tr-TR" sz="3200" dirty="0">
                <a:latin typeface="Verdana"/>
                <a:cs typeface="Verdana"/>
              </a:rPr>
              <a:t> </a:t>
            </a:r>
            <a:r>
              <a:rPr lang="tr-TR" sz="3200" spc="-5" dirty="0">
                <a:latin typeface="Verdana"/>
                <a:cs typeface="Verdana"/>
              </a:rPr>
              <a:t>genel</a:t>
            </a:r>
            <a:r>
              <a:rPr lang="tr-TR" sz="3200" dirty="0">
                <a:latin typeface="Verdana"/>
                <a:cs typeface="Verdana"/>
              </a:rPr>
              <a:t> </a:t>
            </a:r>
            <a:r>
              <a:rPr lang="tr-TR" sz="3200" spc="-5" dirty="0">
                <a:latin typeface="Verdana"/>
                <a:cs typeface="Verdana"/>
              </a:rPr>
              <a:t>bir</a:t>
            </a:r>
            <a:r>
              <a:rPr lang="tr-TR" sz="3200" spc="5" dirty="0">
                <a:latin typeface="Verdana"/>
                <a:cs typeface="Verdana"/>
              </a:rPr>
              <a:t> </a:t>
            </a:r>
            <a:r>
              <a:rPr lang="tr-TR" sz="3200" spc="-10" dirty="0">
                <a:latin typeface="Verdana"/>
                <a:cs typeface="Verdana"/>
              </a:rPr>
              <a:t>tanıdır</a:t>
            </a:r>
            <a:r>
              <a:rPr lang="tr-TR" sz="3200" spc="15" dirty="0">
                <a:latin typeface="Verdana"/>
                <a:cs typeface="Verdana"/>
              </a:rPr>
              <a:t> </a:t>
            </a:r>
            <a:r>
              <a:rPr lang="tr-TR" sz="3200" spc="-5" dirty="0">
                <a:latin typeface="Verdana"/>
                <a:cs typeface="Verdana"/>
              </a:rPr>
              <a:t>ve farklı</a:t>
            </a:r>
            <a:br>
              <a:rPr lang="tr-TR" sz="3200" dirty="0">
                <a:latin typeface="Verdana"/>
                <a:cs typeface="Verdana"/>
              </a:rPr>
            </a:br>
            <a:r>
              <a:rPr lang="tr-TR" sz="3200" spc="-5" dirty="0">
                <a:latin typeface="Verdana"/>
                <a:cs typeface="Verdana"/>
              </a:rPr>
              <a:t>etkenlerle oluşmasına </a:t>
            </a:r>
            <a:r>
              <a:rPr lang="tr-TR" sz="3200" spc="-10" dirty="0">
                <a:latin typeface="Verdana"/>
                <a:cs typeface="Verdana"/>
              </a:rPr>
              <a:t>karşın </a:t>
            </a:r>
            <a:r>
              <a:rPr lang="tr-TR" sz="3200" spc="-5" dirty="0">
                <a:latin typeface="Verdana"/>
                <a:cs typeface="Verdana"/>
              </a:rPr>
              <a:t>klinikleri </a:t>
            </a:r>
            <a:r>
              <a:rPr lang="tr-TR" sz="3200" spc="-969" dirty="0">
                <a:latin typeface="Verdana"/>
                <a:cs typeface="Verdana"/>
              </a:rPr>
              <a:t> </a:t>
            </a:r>
            <a:r>
              <a:rPr lang="tr-TR" sz="3200" spc="-10" dirty="0">
                <a:latin typeface="Verdana"/>
                <a:cs typeface="Verdana"/>
              </a:rPr>
              <a:t>benzer</a:t>
            </a:r>
            <a:r>
              <a:rPr lang="tr-TR" sz="3200" spc="20" dirty="0">
                <a:latin typeface="Verdana"/>
                <a:cs typeface="Verdana"/>
              </a:rPr>
              <a:t> </a:t>
            </a:r>
            <a:r>
              <a:rPr lang="tr-TR" sz="3200" spc="-10" dirty="0">
                <a:latin typeface="Verdana"/>
                <a:cs typeface="Verdana"/>
              </a:rPr>
              <a:t>hastalık</a:t>
            </a:r>
            <a:r>
              <a:rPr lang="tr-TR" sz="3200" spc="35" dirty="0">
                <a:latin typeface="Verdana"/>
                <a:cs typeface="Verdana"/>
              </a:rPr>
              <a:t> </a:t>
            </a:r>
            <a:r>
              <a:rPr lang="tr-TR" sz="3200" spc="-10" dirty="0">
                <a:latin typeface="Verdana"/>
                <a:cs typeface="Verdana"/>
              </a:rPr>
              <a:t>tablolarını</a:t>
            </a:r>
            <a:r>
              <a:rPr lang="tr-TR" sz="3200" spc="15" dirty="0">
                <a:latin typeface="Verdana"/>
                <a:cs typeface="Verdana"/>
              </a:rPr>
              <a:t> </a:t>
            </a:r>
            <a:r>
              <a:rPr lang="tr-TR" sz="3200" spc="-10" dirty="0">
                <a:latin typeface="Verdana"/>
                <a:cs typeface="Verdana"/>
              </a:rPr>
              <a:t>içerir.</a:t>
            </a:r>
            <a:br>
              <a:rPr lang="tr-TR" sz="3600" dirty="0">
                <a:latin typeface="Verdana"/>
                <a:cs typeface="Verdana"/>
              </a:rPr>
            </a:br>
            <a:endParaRPr lang="tr-TR" sz="3600" dirty="0"/>
          </a:p>
        </p:txBody>
      </p:sp>
    </p:spTree>
    <p:extLst>
      <p:ext uri="{BB962C8B-B14F-4D97-AF65-F5344CB8AC3E}">
        <p14:creationId xmlns:p14="http://schemas.microsoft.com/office/powerpoint/2010/main" val="4569900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69668" y="680007"/>
            <a:ext cx="3512185" cy="605790"/>
          </a:xfrm>
          <a:prstGeom prst="rect">
            <a:avLst/>
          </a:prstGeom>
        </p:spPr>
        <p:txBody>
          <a:bodyPr vert="horz" wrap="square" lIns="0" tIns="13335" rIns="0" bIns="0" rtlCol="0" anchor="ctr">
            <a:spAutoFit/>
          </a:bodyPr>
          <a:lstStyle/>
          <a:p>
            <a:pPr marL="12700">
              <a:lnSpc>
                <a:spcPct val="100000"/>
              </a:lnSpc>
              <a:spcBef>
                <a:spcPts val="105"/>
              </a:spcBef>
            </a:pPr>
            <a:r>
              <a:rPr sz="3800" dirty="0">
                <a:latin typeface="Verdana"/>
                <a:cs typeface="Verdana"/>
              </a:rPr>
              <a:t>Fizik</a:t>
            </a:r>
            <a:r>
              <a:rPr sz="3800" spc="-80" dirty="0">
                <a:latin typeface="Verdana"/>
                <a:cs typeface="Verdana"/>
              </a:rPr>
              <a:t> </a:t>
            </a:r>
            <a:r>
              <a:rPr sz="3800" dirty="0">
                <a:latin typeface="Verdana"/>
                <a:cs typeface="Verdana"/>
              </a:rPr>
              <a:t>muayene</a:t>
            </a:r>
          </a:p>
        </p:txBody>
      </p:sp>
      <p:sp>
        <p:nvSpPr>
          <p:cNvPr id="3" name="object 3"/>
          <p:cNvSpPr txBox="1"/>
          <p:nvPr/>
        </p:nvSpPr>
        <p:spPr>
          <a:xfrm>
            <a:off x="2169668" y="1691451"/>
            <a:ext cx="7254240" cy="2220595"/>
          </a:xfrm>
          <a:prstGeom prst="rect">
            <a:avLst/>
          </a:prstGeom>
        </p:spPr>
        <p:txBody>
          <a:bodyPr vert="horz" wrap="square" lIns="0" tIns="104139" rIns="0" bIns="0" rtlCol="0">
            <a:spAutoFit/>
          </a:bodyPr>
          <a:lstStyle/>
          <a:p>
            <a:pPr marL="481965" indent="-469900">
              <a:spcBef>
                <a:spcPts val="819"/>
              </a:spcBef>
              <a:buClr>
                <a:schemeClr val="tx1"/>
              </a:buClr>
              <a:buFont typeface="Arial" panose="020B0604020202020204" pitchFamily="34" charset="0"/>
              <a:buChar char="•"/>
              <a:tabLst>
                <a:tab pos="482600" algn="l"/>
              </a:tabLst>
            </a:pPr>
            <a:r>
              <a:rPr sz="3000" spc="-5" dirty="0">
                <a:latin typeface="Verdana"/>
                <a:cs typeface="Verdana"/>
              </a:rPr>
              <a:t>Burun</a:t>
            </a:r>
            <a:r>
              <a:rPr sz="3000" spc="-15" dirty="0">
                <a:latin typeface="Verdana"/>
                <a:cs typeface="Verdana"/>
              </a:rPr>
              <a:t> </a:t>
            </a:r>
            <a:r>
              <a:rPr sz="3000" dirty="0">
                <a:latin typeface="Verdana"/>
                <a:cs typeface="Verdana"/>
              </a:rPr>
              <a:t>ve</a:t>
            </a:r>
            <a:r>
              <a:rPr sz="3000" spc="-20" dirty="0">
                <a:latin typeface="Verdana"/>
                <a:cs typeface="Verdana"/>
              </a:rPr>
              <a:t> </a:t>
            </a:r>
            <a:r>
              <a:rPr sz="3000" spc="-5" dirty="0">
                <a:latin typeface="Verdana"/>
                <a:cs typeface="Verdana"/>
              </a:rPr>
              <a:t>geniz</a:t>
            </a:r>
            <a:r>
              <a:rPr sz="3000" spc="-10" dirty="0">
                <a:latin typeface="Verdana"/>
                <a:cs typeface="Verdana"/>
              </a:rPr>
              <a:t> </a:t>
            </a:r>
            <a:r>
              <a:rPr sz="3000" spc="-5" dirty="0">
                <a:latin typeface="Verdana"/>
                <a:cs typeface="Verdana"/>
              </a:rPr>
              <a:t>akıntısı</a:t>
            </a:r>
            <a:endParaRPr sz="3000" dirty="0">
              <a:latin typeface="Verdana"/>
              <a:cs typeface="Verdana"/>
            </a:endParaRPr>
          </a:p>
          <a:p>
            <a:pPr marL="481965" indent="-469900">
              <a:spcBef>
                <a:spcPts val="720"/>
              </a:spcBef>
              <a:buClr>
                <a:schemeClr val="tx1"/>
              </a:buClr>
              <a:buFont typeface="Arial" panose="020B0604020202020204" pitchFamily="34" charset="0"/>
              <a:buChar char="•"/>
              <a:tabLst>
                <a:tab pos="482600" algn="l"/>
                <a:tab pos="1755139" algn="l"/>
              </a:tabLst>
            </a:pPr>
            <a:r>
              <a:rPr sz="3000" spc="-5" dirty="0">
                <a:latin typeface="Verdana"/>
                <a:cs typeface="Verdana"/>
              </a:rPr>
              <a:t>Yüzde	palpasyonla</a:t>
            </a:r>
            <a:r>
              <a:rPr sz="3000" spc="-30" dirty="0">
                <a:latin typeface="Verdana"/>
                <a:cs typeface="Verdana"/>
              </a:rPr>
              <a:t> </a:t>
            </a:r>
            <a:r>
              <a:rPr sz="3000" spc="-5" dirty="0">
                <a:latin typeface="Verdana"/>
                <a:cs typeface="Verdana"/>
              </a:rPr>
              <a:t>duyarlılık</a:t>
            </a:r>
            <a:endParaRPr sz="3000" dirty="0">
              <a:latin typeface="Verdana"/>
              <a:cs typeface="Verdana"/>
            </a:endParaRPr>
          </a:p>
          <a:p>
            <a:pPr marL="481965" indent="-469900">
              <a:spcBef>
                <a:spcPts val="725"/>
              </a:spcBef>
              <a:buClr>
                <a:schemeClr val="tx1"/>
              </a:buClr>
              <a:buFont typeface="Arial" panose="020B0604020202020204" pitchFamily="34" charset="0"/>
              <a:buChar char="•"/>
              <a:tabLst>
                <a:tab pos="482600" algn="l"/>
              </a:tabLst>
            </a:pPr>
            <a:r>
              <a:rPr sz="3000" dirty="0">
                <a:latin typeface="Verdana"/>
                <a:cs typeface="Verdana"/>
              </a:rPr>
              <a:t>Ateş</a:t>
            </a:r>
          </a:p>
          <a:p>
            <a:pPr marL="481965" indent="-469900">
              <a:spcBef>
                <a:spcPts val="720"/>
              </a:spcBef>
              <a:buClr>
                <a:schemeClr val="tx1"/>
              </a:buClr>
              <a:buFont typeface="Arial" panose="020B0604020202020204" pitchFamily="34" charset="0"/>
              <a:buChar char="•"/>
              <a:tabLst>
                <a:tab pos="482600" algn="l"/>
              </a:tabLst>
            </a:pPr>
            <a:r>
              <a:rPr sz="3000" spc="-5" dirty="0">
                <a:latin typeface="Verdana"/>
                <a:cs typeface="Verdana"/>
              </a:rPr>
              <a:t>Periorbital</a:t>
            </a:r>
            <a:r>
              <a:rPr sz="3000" spc="-30" dirty="0">
                <a:latin typeface="Verdana"/>
                <a:cs typeface="Verdana"/>
              </a:rPr>
              <a:t> </a:t>
            </a:r>
            <a:r>
              <a:rPr sz="3000" dirty="0">
                <a:latin typeface="Verdana"/>
                <a:cs typeface="Verdana"/>
              </a:rPr>
              <a:t>ödem</a:t>
            </a:r>
            <a:r>
              <a:rPr sz="3000" spc="-15" dirty="0">
                <a:latin typeface="Verdana"/>
                <a:cs typeface="Verdana"/>
              </a:rPr>
              <a:t> </a:t>
            </a:r>
            <a:r>
              <a:rPr sz="3000" spc="-5" dirty="0">
                <a:latin typeface="Verdana"/>
                <a:cs typeface="Verdana"/>
              </a:rPr>
              <a:t>(özellikle</a:t>
            </a:r>
            <a:r>
              <a:rPr sz="3000" spc="-30" dirty="0">
                <a:latin typeface="Verdana"/>
                <a:cs typeface="Verdana"/>
              </a:rPr>
              <a:t> </a:t>
            </a:r>
            <a:r>
              <a:rPr sz="3000" dirty="0">
                <a:latin typeface="Verdana"/>
                <a:cs typeface="Verdana"/>
              </a:rPr>
              <a:t>çocukta)</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69669" y="738525"/>
            <a:ext cx="3811904" cy="605790"/>
          </a:xfrm>
          <a:prstGeom prst="rect">
            <a:avLst/>
          </a:prstGeom>
        </p:spPr>
        <p:txBody>
          <a:bodyPr vert="horz" wrap="square" lIns="0" tIns="13335" rIns="0" bIns="0" rtlCol="0" anchor="ctr">
            <a:spAutoFit/>
          </a:bodyPr>
          <a:lstStyle/>
          <a:p>
            <a:pPr marL="12700">
              <a:lnSpc>
                <a:spcPct val="100000"/>
              </a:lnSpc>
              <a:spcBef>
                <a:spcPts val="105"/>
              </a:spcBef>
            </a:pPr>
            <a:r>
              <a:rPr sz="3800" spc="-5" dirty="0">
                <a:latin typeface="Verdana"/>
                <a:cs typeface="Verdana"/>
              </a:rPr>
              <a:t>Tanı</a:t>
            </a:r>
            <a:r>
              <a:rPr sz="3800" spc="-75" dirty="0">
                <a:latin typeface="Verdana"/>
                <a:cs typeface="Verdana"/>
              </a:rPr>
              <a:t> </a:t>
            </a:r>
            <a:r>
              <a:rPr sz="3800" dirty="0">
                <a:latin typeface="Verdana"/>
                <a:cs typeface="Verdana"/>
              </a:rPr>
              <a:t>yöntemleri</a:t>
            </a:r>
          </a:p>
        </p:txBody>
      </p:sp>
      <p:sp>
        <p:nvSpPr>
          <p:cNvPr id="3" name="object 3"/>
          <p:cNvSpPr txBox="1"/>
          <p:nvPr/>
        </p:nvSpPr>
        <p:spPr>
          <a:xfrm>
            <a:off x="2169669" y="1734165"/>
            <a:ext cx="7740015" cy="3176767"/>
          </a:xfrm>
          <a:prstGeom prst="rect">
            <a:avLst/>
          </a:prstGeom>
        </p:spPr>
        <p:txBody>
          <a:bodyPr vert="horz" wrap="square" lIns="0" tIns="35560" rIns="0" bIns="0" rtlCol="0">
            <a:spAutoFit/>
          </a:bodyPr>
          <a:lstStyle/>
          <a:p>
            <a:pPr marL="481965" indent="-469900">
              <a:spcBef>
                <a:spcPts val="280"/>
              </a:spcBef>
              <a:buClr>
                <a:schemeClr val="tx1"/>
              </a:buClr>
              <a:buFont typeface="Arial" panose="020B0604020202020204" pitchFamily="34" charset="0"/>
              <a:buChar char="•"/>
              <a:tabLst>
                <a:tab pos="481965" algn="l"/>
                <a:tab pos="482600" algn="l"/>
              </a:tabLst>
            </a:pPr>
            <a:r>
              <a:rPr dirty="0">
                <a:latin typeface="Verdana"/>
                <a:cs typeface="Verdana"/>
              </a:rPr>
              <a:t>Sinüs</a:t>
            </a:r>
            <a:r>
              <a:rPr spc="-35" dirty="0">
                <a:latin typeface="Verdana"/>
                <a:cs typeface="Verdana"/>
              </a:rPr>
              <a:t> </a:t>
            </a:r>
            <a:r>
              <a:rPr dirty="0">
                <a:latin typeface="Verdana"/>
                <a:cs typeface="Verdana"/>
              </a:rPr>
              <a:t>içinden</a:t>
            </a:r>
            <a:r>
              <a:rPr spc="-20" dirty="0">
                <a:latin typeface="Verdana"/>
                <a:cs typeface="Verdana"/>
              </a:rPr>
              <a:t> </a:t>
            </a:r>
            <a:r>
              <a:rPr spc="-5" dirty="0">
                <a:latin typeface="Verdana"/>
                <a:cs typeface="Verdana"/>
              </a:rPr>
              <a:t>kültür</a:t>
            </a:r>
            <a:endParaRPr dirty="0">
              <a:latin typeface="Verdana"/>
              <a:cs typeface="Verdana"/>
            </a:endParaRPr>
          </a:p>
          <a:p>
            <a:pPr marL="920750" lvl="1" indent="-438150">
              <a:spcBef>
                <a:spcPts val="180"/>
              </a:spcBef>
              <a:buClr>
                <a:schemeClr val="tx1"/>
              </a:buClr>
              <a:buFont typeface="Arial" panose="020B0604020202020204" pitchFamily="34" charset="0"/>
              <a:buChar char="•"/>
              <a:tabLst>
                <a:tab pos="920750" algn="l"/>
                <a:tab pos="921385" algn="l"/>
              </a:tabLst>
            </a:pPr>
            <a:r>
              <a:rPr dirty="0">
                <a:latin typeface="Verdana"/>
                <a:cs typeface="Verdana"/>
              </a:rPr>
              <a:t>Sinus</a:t>
            </a:r>
            <a:r>
              <a:rPr spc="-10" dirty="0">
                <a:latin typeface="Verdana"/>
                <a:cs typeface="Verdana"/>
              </a:rPr>
              <a:t> </a:t>
            </a:r>
            <a:r>
              <a:rPr spc="-5" dirty="0">
                <a:latin typeface="Verdana"/>
                <a:cs typeface="Verdana"/>
              </a:rPr>
              <a:t>kültüründe</a:t>
            </a:r>
            <a:r>
              <a:rPr spc="-15" dirty="0">
                <a:latin typeface="Verdana"/>
                <a:cs typeface="Verdana"/>
              </a:rPr>
              <a:t> </a:t>
            </a:r>
            <a:r>
              <a:rPr spc="-5" dirty="0">
                <a:latin typeface="Verdana"/>
                <a:cs typeface="Verdana"/>
              </a:rPr>
              <a:t>&gt;105/ml</a:t>
            </a:r>
            <a:r>
              <a:rPr spc="40" dirty="0">
                <a:latin typeface="Verdana"/>
                <a:cs typeface="Verdana"/>
              </a:rPr>
              <a:t> </a:t>
            </a:r>
            <a:r>
              <a:rPr spc="-5" dirty="0">
                <a:latin typeface="Verdana"/>
                <a:cs typeface="Verdana"/>
              </a:rPr>
              <a:t>bakteri</a:t>
            </a:r>
            <a:r>
              <a:rPr spc="20" dirty="0">
                <a:latin typeface="Verdana"/>
                <a:cs typeface="Verdana"/>
              </a:rPr>
              <a:t> </a:t>
            </a:r>
            <a:r>
              <a:rPr dirty="0">
                <a:latin typeface="Cambria Math"/>
                <a:cs typeface="Cambria Math"/>
              </a:rPr>
              <a:t>⇒</a:t>
            </a:r>
            <a:r>
              <a:rPr spc="254" dirty="0">
                <a:latin typeface="Cambria Math"/>
                <a:cs typeface="Cambria Math"/>
              </a:rPr>
              <a:t> </a:t>
            </a:r>
            <a:r>
              <a:rPr dirty="0">
                <a:latin typeface="Verdana"/>
                <a:cs typeface="Verdana"/>
              </a:rPr>
              <a:t>Altın</a:t>
            </a:r>
            <a:r>
              <a:rPr spc="-25" dirty="0">
                <a:latin typeface="Verdana"/>
                <a:cs typeface="Verdana"/>
              </a:rPr>
              <a:t> </a:t>
            </a:r>
            <a:r>
              <a:rPr spc="-5" dirty="0">
                <a:latin typeface="Verdana"/>
                <a:cs typeface="Verdana"/>
              </a:rPr>
              <a:t>standart</a:t>
            </a:r>
            <a:endParaRPr dirty="0">
              <a:latin typeface="Verdana"/>
              <a:cs typeface="Verdana"/>
            </a:endParaRPr>
          </a:p>
          <a:p>
            <a:pPr marL="920750" marR="5080" lvl="1" indent="-437515">
              <a:lnSpc>
                <a:spcPts val="1939"/>
              </a:lnSpc>
              <a:spcBef>
                <a:spcPts val="500"/>
              </a:spcBef>
              <a:buClr>
                <a:schemeClr val="tx1"/>
              </a:buClr>
              <a:buFont typeface="Arial" panose="020B0604020202020204" pitchFamily="34" charset="0"/>
              <a:buChar char="•"/>
              <a:tabLst>
                <a:tab pos="920750" algn="l"/>
                <a:tab pos="921385" algn="l"/>
              </a:tabLst>
            </a:pPr>
            <a:r>
              <a:rPr spc="-5" dirty="0">
                <a:latin typeface="Verdana"/>
                <a:cs typeface="Verdana"/>
              </a:rPr>
              <a:t>Rutin </a:t>
            </a:r>
            <a:r>
              <a:rPr dirty="0">
                <a:latin typeface="Verdana"/>
                <a:cs typeface="Verdana"/>
              </a:rPr>
              <a:t>olarak önerilmez. </a:t>
            </a:r>
            <a:r>
              <a:rPr spc="-5" dirty="0">
                <a:latin typeface="Verdana"/>
                <a:cs typeface="Verdana"/>
              </a:rPr>
              <a:t>Tedaviye </a:t>
            </a:r>
            <a:r>
              <a:rPr dirty="0">
                <a:latin typeface="Verdana"/>
                <a:cs typeface="Verdana"/>
              </a:rPr>
              <a:t>yanıt </a:t>
            </a:r>
            <a:r>
              <a:rPr spc="-5" dirty="0">
                <a:latin typeface="Verdana"/>
                <a:cs typeface="Verdana"/>
              </a:rPr>
              <a:t>vermeyen olgularda </a:t>
            </a:r>
            <a:r>
              <a:rPr spc="-620" dirty="0">
                <a:latin typeface="Verdana"/>
                <a:cs typeface="Verdana"/>
              </a:rPr>
              <a:t> </a:t>
            </a:r>
            <a:r>
              <a:rPr dirty="0">
                <a:latin typeface="Verdana"/>
                <a:cs typeface="Verdana"/>
              </a:rPr>
              <a:t>düşünülmelidir.</a:t>
            </a:r>
          </a:p>
          <a:p>
            <a:pPr marL="481965" indent="-469900">
              <a:spcBef>
                <a:spcPts val="195"/>
              </a:spcBef>
              <a:buClr>
                <a:schemeClr val="tx1"/>
              </a:buClr>
              <a:buFont typeface="Arial" panose="020B0604020202020204" pitchFamily="34" charset="0"/>
              <a:buChar char="•"/>
              <a:tabLst>
                <a:tab pos="481965" algn="l"/>
                <a:tab pos="482600" algn="l"/>
              </a:tabLst>
            </a:pPr>
            <a:r>
              <a:rPr dirty="0">
                <a:latin typeface="Verdana"/>
                <a:cs typeface="Verdana"/>
              </a:rPr>
              <a:t>Sinonazal</a:t>
            </a:r>
            <a:r>
              <a:rPr spc="-60" dirty="0">
                <a:latin typeface="Verdana"/>
                <a:cs typeface="Verdana"/>
              </a:rPr>
              <a:t> </a:t>
            </a:r>
            <a:r>
              <a:rPr spc="-5" dirty="0">
                <a:latin typeface="Verdana"/>
                <a:cs typeface="Verdana"/>
              </a:rPr>
              <a:t>endoskopi</a:t>
            </a:r>
            <a:endParaRPr dirty="0">
              <a:latin typeface="Verdana"/>
              <a:cs typeface="Verdana"/>
            </a:endParaRPr>
          </a:p>
          <a:p>
            <a:pPr marL="481965" indent="-469900">
              <a:spcBef>
                <a:spcPts val="215"/>
              </a:spcBef>
              <a:buClr>
                <a:schemeClr val="tx1"/>
              </a:buClr>
              <a:buFont typeface="Arial" panose="020B0604020202020204" pitchFamily="34" charset="0"/>
              <a:buChar char="•"/>
              <a:tabLst>
                <a:tab pos="481965" algn="l"/>
                <a:tab pos="482600" algn="l"/>
              </a:tabLst>
            </a:pPr>
            <a:r>
              <a:rPr spc="-5" dirty="0">
                <a:latin typeface="Verdana"/>
                <a:cs typeface="Verdana"/>
              </a:rPr>
              <a:t>Radyografi</a:t>
            </a:r>
            <a:endParaRPr dirty="0">
              <a:latin typeface="Verdana"/>
              <a:cs typeface="Verdana"/>
            </a:endParaRPr>
          </a:p>
          <a:p>
            <a:pPr marL="481965" indent="-469900">
              <a:spcBef>
                <a:spcPts val="215"/>
              </a:spcBef>
              <a:buClr>
                <a:schemeClr val="tx1"/>
              </a:buClr>
              <a:buFont typeface="Arial" panose="020B0604020202020204" pitchFamily="34" charset="0"/>
              <a:buChar char="•"/>
              <a:tabLst>
                <a:tab pos="481965" algn="l"/>
                <a:tab pos="482600" algn="l"/>
              </a:tabLst>
            </a:pPr>
            <a:r>
              <a:rPr dirty="0">
                <a:latin typeface="Verdana"/>
                <a:cs typeface="Verdana"/>
              </a:rPr>
              <a:t>BT</a:t>
            </a:r>
          </a:p>
          <a:p>
            <a:pPr marL="920750" marR="45720" lvl="1" indent="-437515" algn="just">
              <a:lnSpc>
                <a:spcPct val="90100"/>
              </a:lnSpc>
              <a:spcBef>
                <a:spcPts val="430"/>
              </a:spcBef>
              <a:buClr>
                <a:schemeClr val="tx1"/>
              </a:buClr>
              <a:buFont typeface="Arial" panose="020B0604020202020204" pitchFamily="34" charset="0"/>
              <a:buChar char="•"/>
              <a:tabLst>
                <a:tab pos="921385" algn="l"/>
              </a:tabLst>
            </a:pPr>
            <a:r>
              <a:rPr spc="-5" dirty="0">
                <a:latin typeface="Verdana"/>
                <a:cs typeface="Verdana"/>
              </a:rPr>
              <a:t>Tedaviyeye </a:t>
            </a:r>
            <a:r>
              <a:rPr dirty="0">
                <a:latin typeface="Verdana"/>
                <a:cs typeface="Verdana"/>
              </a:rPr>
              <a:t>yanıt alınamayan, komplike rinosinüzit olguları </a:t>
            </a:r>
            <a:r>
              <a:rPr spc="-620" dirty="0">
                <a:latin typeface="Verdana"/>
                <a:cs typeface="Verdana"/>
              </a:rPr>
              <a:t> </a:t>
            </a:r>
            <a:r>
              <a:rPr dirty="0">
                <a:latin typeface="Verdana"/>
                <a:cs typeface="Verdana"/>
              </a:rPr>
              <a:t>ve </a:t>
            </a:r>
            <a:r>
              <a:rPr spc="-5" dirty="0">
                <a:latin typeface="Verdana"/>
                <a:cs typeface="Verdana"/>
              </a:rPr>
              <a:t>cerrahi </a:t>
            </a:r>
            <a:r>
              <a:rPr dirty="0">
                <a:latin typeface="Verdana"/>
                <a:cs typeface="Verdana"/>
              </a:rPr>
              <a:t>girişim </a:t>
            </a:r>
            <a:r>
              <a:rPr spc="-5" dirty="0">
                <a:latin typeface="Verdana"/>
                <a:cs typeface="Verdana"/>
              </a:rPr>
              <a:t>düşünülen olgularda tomografi </a:t>
            </a:r>
            <a:r>
              <a:rPr dirty="0">
                <a:latin typeface="Verdana"/>
                <a:cs typeface="Verdana"/>
              </a:rPr>
              <a:t>yapılması </a:t>
            </a:r>
            <a:r>
              <a:rPr spc="-620" dirty="0">
                <a:latin typeface="Verdana"/>
                <a:cs typeface="Verdana"/>
              </a:rPr>
              <a:t> </a:t>
            </a:r>
            <a:r>
              <a:rPr spc="-5" dirty="0">
                <a:latin typeface="Verdana"/>
                <a:cs typeface="Verdana"/>
              </a:rPr>
              <a:t>önerilmektedir.</a:t>
            </a:r>
            <a:endParaRPr dirty="0">
              <a:latin typeface="Verdana"/>
              <a:cs typeface="Verdana"/>
            </a:endParaRPr>
          </a:p>
          <a:p>
            <a:pPr marL="481965" indent="-469900">
              <a:spcBef>
                <a:spcPts val="215"/>
              </a:spcBef>
              <a:buClr>
                <a:schemeClr val="tx1"/>
              </a:buClr>
              <a:buFont typeface="Arial" panose="020B0604020202020204" pitchFamily="34" charset="0"/>
              <a:buChar char="•"/>
              <a:tabLst>
                <a:tab pos="481965" algn="l"/>
                <a:tab pos="482600" algn="l"/>
              </a:tabLst>
            </a:pPr>
            <a:r>
              <a:rPr dirty="0" err="1">
                <a:latin typeface="Verdana"/>
                <a:cs typeface="Verdana"/>
              </a:rPr>
              <a:t>Burun</a:t>
            </a:r>
            <a:r>
              <a:rPr spc="-50" dirty="0">
                <a:latin typeface="Verdana"/>
                <a:cs typeface="Verdana"/>
              </a:rPr>
              <a:t> </a:t>
            </a:r>
            <a:r>
              <a:rPr spc="-5" dirty="0">
                <a:latin typeface="Verdana"/>
                <a:cs typeface="Verdana"/>
              </a:rPr>
              <a:t>kültürü</a:t>
            </a:r>
            <a:endParaRPr dirty="0">
              <a:latin typeface="Verdana"/>
              <a:cs typeface="Verdana"/>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2056" y="613588"/>
            <a:ext cx="2016760" cy="543560"/>
          </a:xfrm>
          <a:prstGeom prst="rect">
            <a:avLst/>
          </a:prstGeom>
        </p:spPr>
        <p:txBody>
          <a:bodyPr vert="horz" wrap="square" lIns="0" tIns="12065" rIns="0" bIns="0" rtlCol="0" anchor="ctr">
            <a:spAutoFit/>
          </a:bodyPr>
          <a:lstStyle/>
          <a:p>
            <a:pPr marL="12700">
              <a:lnSpc>
                <a:spcPct val="100000"/>
              </a:lnSpc>
              <a:spcBef>
                <a:spcPts val="95"/>
              </a:spcBef>
            </a:pPr>
            <a:r>
              <a:rPr sz="3400" spc="-10" dirty="0">
                <a:latin typeface="Verdana"/>
                <a:cs typeface="Verdana"/>
              </a:rPr>
              <a:t>Rad</a:t>
            </a:r>
            <a:r>
              <a:rPr sz="3400" spc="-20" dirty="0">
                <a:latin typeface="Verdana"/>
                <a:cs typeface="Verdana"/>
              </a:rPr>
              <a:t>y</a:t>
            </a:r>
            <a:r>
              <a:rPr sz="3400" spc="-5" dirty="0">
                <a:latin typeface="Verdana"/>
                <a:cs typeface="Verdana"/>
              </a:rPr>
              <a:t>oloji</a:t>
            </a:r>
            <a:endParaRPr sz="3400" dirty="0">
              <a:latin typeface="Verdana"/>
              <a:cs typeface="Verdana"/>
            </a:endParaRPr>
          </a:p>
        </p:txBody>
      </p:sp>
      <p:sp>
        <p:nvSpPr>
          <p:cNvPr id="3" name="object 3"/>
          <p:cNvSpPr txBox="1"/>
          <p:nvPr/>
        </p:nvSpPr>
        <p:spPr>
          <a:xfrm>
            <a:off x="2169669" y="1782902"/>
            <a:ext cx="4138295" cy="3917950"/>
          </a:xfrm>
          <a:prstGeom prst="rect">
            <a:avLst/>
          </a:prstGeom>
        </p:spPr>
        <p:txBody>
          <a:bodyPr vert="horz" wrap="square" lIns="0" tIns="12700" rIns="0" bIns="0" rtlCol="0">
            <a:spAutoFit/>
          </a:bodyPr>
          <a:lstStyle/>
          <a:p>
            <a:pPr marL="481965" marR="1223010" indent="-469900">
              <a:spcBef>
                <a:spcPts val="100"/>
              </a:spcBef>
              <a:buClr>
                <a:schemeClr val="tx1"/>
              </a:buClr>
              <a:buFont typeface="Arial" panose="020B0604020202020204" pitchFamily="34" charset="0"/>
              <a:buChar char="•"/>
              <a:tabLst>
                <a:tab pos="482600" algn="l"/>
              </a:tabLst>
            </a:pPr>
            <a:r>
              <a:rPr sz="3000" dirty="0">
                <a:latin typeface="Verdana"/>
                <a:cs typeface="Verdana"/>
              </a:rPr>
              <a:t>Akut</a:t>
            </a:r>
            <a:r>
              <a:rPr sz="3000" spc="-80" dirty="0">
                <a:latin typeface="Verdana"/>
                <a:cs typeface="Verdana"/>
              </a:rPr>
              <a:t> </a:t>
            </a:r>
            <a:r>
              <a:rPr sz="3000" spc="-5" dirty="0">
                <a:latin typeface="Verdana"/>
                <a:cs typeface="Verdana"/>
              </a:rPr>
              <a:t>sinüzit: </a:t>
            </a:r>
            <a:r>
              <a:rPr sz="3000" spc="-1040" dirty="0">
                <a:latin typeface="Verdana"/>
                <a:cs typeface="Verdana"/>
              </a:rPr>
              <a:t> </a:t>
            </a:r>
            <a:r>
              <a:rPr sz="3000" spc="-5" dirty="0">
                <a:latin typeface="Verdana"/>
                <a:cs typeface="Verdana"/>
              </a:rPr>
              <a:t>Radyografik </a:t>
            </a:r>
            <a:r>
              <a:rPr sz="3000" dirty="0">
                <a:latin typeface="Verdana"/>
                <a:cs typeface="Verdana"/>
              </a:rPr>
              <a:t> kriterler;</a:t>
            </a:r>
          </a:p>
          <a:p>
            <a:pPr marL="939800" lvl="1" indent="-457200">
              <a:spcBef>
                <a:spcPts val="630"/>
              </a:spcBef>
              <a:buClr>
                <a:schemeClr val="tx1"/>
              </a:buClr>
              <a:buFont typeface="Arial" panose="020B0604020202020204" pitchFamily="34" charset="0"/>
              <a:buChar char="•"/>
              <a:tabLst>
                <a:tab pos="920750" algn="l"/>
                <a:tab pos="921385" algn="l"/>
              </a:tabLst>
            </a:pPr>
            <a:r>
              <a:rPr sz="2600" spc="-5" dirty="0">
                <a:latin typeface="Verdana"/>
                <a:cs typeface="Verdana"/>
              </a:rPr>
              <a:t>Tam</a:t>
            </a:r>
            <a:r>
              <a:rPr sz="2600" spc="-85" dirty="0">
                <a:latin typeface="Verdana"/>
                <a:cs typeface="Verdana"/>
              </a:rPr>
              <a:t> </a:t>
            </a:r>
            <a:r>
              <a:rPr sz="2600" dirty="0">
                <a:latin typeface="Verdana"/>
                <a:cs typeface="Verdana"/>
              </a:rPr>
              <a:t>opasifikasyon,</a:t>
            </a:r>
          </a:p>
          <a:p>
            <a:pPr marL="940435" marR="280670" lvl="1" indent="-457200">
              <a:spcBef>
                <a:spcPts val="625"/>
              </a:spcBef>
              <a:buClr>
                <a:schemeClr val="tx1"/>
              </a:buClr>
              <a:buFont typeface="Arial" panose="020B0604020202020204" pitchFamily="34" charset="0"/>
              <a:buChar char="•"/>
              <a:tabLst>
                <a:tab pos="920750" algn="l"/>
                <a:tab pos="921385" algn="l"/>
              </a:tabLst>
            </a:pPr>
            <a:r>
              <a:rPr sz="2600" spc="-5" dirty="0">
                <a:latin typeface="Verdana"/>
                <a:cs typeface="Verdana"/>
              </a:rPr>
              <a:t>Hava</a:t>
            </a:r>
            <a:r>
              <a:rPr sz="2600" spc="-50" dirty="0">
                <a:latin typeface="Verdana"/>
                <a:cs typeface="Verdana"/>
              </a:rPr>
              <a:t> </a:t>
            </a:r>
            <a:r>
              <a:rPr sz="2600" dirty="0">
                <a:latin typeface="Verdana"/>
                <a:cs typeface="Verdana"/>
              </a:rPr>
              <a:t>sıvı</a:t>
            </a:r>
            <a:r>
              <a:rPr sz="2600" spc="-45" dirty="0">
                <a:latin typeface="Verdana"/>
                <a:cs typeface="Verdana"/>
              </a:rPr>
              <a:t> </a:t>
            </a:r>
            <a:r>
              <a:rPr sz="2600" spc="-5" dirty="0">
                <a:latin typeface="Verdana"/>
                <a:cs typeface="Verdana"/>
              </a:rPr>
              <a:t>seviyesi </a:t>
            </a:r>
            <a:r>
              <a:rPr sz="2600" spc="-894" dirty="0">
                <a:latin typeface="Verdana"/>
                <a:cs typeface="Verdana"/>
              </a:rPr>
              <a:t> </a:t>
            </a:r>
            <a:r>
              <a:rPr sz="2600" spc="-5" dirty="0">
                <a:latin typeface="Verdana"/>
                <a:cs typeface="Verdana"/>
              </a:rPr>
              <a:t>varlığı</a:t>
            </a:r>
            <a:endParaRPr sz="2600" dirty="0">
              <a:latin typeface="Verdana"/>
              <a:cs typeface="Verdana"/>
            </a:endParaRPr>
          </a:p>
          <a:p>
            <a:pPr marL="920750" marR="190500" lvl="1" indent="-437515">
              <a:spcBef>
                <a:spcPts val="585"/>
              </a:spcBef>
              <a:buClr>
                <a:schemeClr val="tx1"/>
              </a:buClr>
              <a:buFont typeface="Arial" panose="020B0604020202020204" pitchFamily="34" charset="0"/>
              <a:buChar char="•"/>
              <a:tabLst>
                <a:tab pos="920750" algn="l"/>
                <a:tab pos="921385" algn="l"/>
              </a:tabLst>
            </a:pPr>
            <a:r>
              <a:rPr sz="2400" spc="-5" dirty="0">
                <a:latin typeface="Verdana"/>
                <a:cs typeface="Verdana"/>
              </a:rPr>
              <a:t>mukozal kalınlaşma </a:t>
            </a:r>
            <a:r>
              <a:rPr sz="2400" spc="-830" dirty="0">
                <a:latin typeface="Verdana"/>
                <a:cs typeface="Verdana"/>
              </a:rPr>
              <a:t> </a:t>
            </a:r>
            <a:r>
              <a:rPr sz="2400" spc="-5" dirty="0">
                <a:latin typeface="Verdana"/>
                <a:cs typeface="Verdana"/>
              </a:rPr>
              <a:t>erişkinde </a:t>
            </a:r>
            <a:r>
              <a:rPr sz="2400" dirty="0">
                <a:latin typeface="Verdana"/>
                <a:cs typeface="Verdana"/>
              </a:rPr>
              <a:t>&gt; 5 mm, </a:t>
            </a:r>
            <a:r>
              <a:rPr sz="2400" spc="5" dirty="0">
                <a:latin typeface="Verdana"/>
                <a:cs typeface="Verdana"/>
              </a:rPr>
              <a:t> </a:t>
            </a:r>
            <a:r>
              <a:rPr sz="2400" spc="-5" dirty="0">
                <a:latin typeface="Verdana"/>
                <a:cs typeface="Verdana"/>
              </a:rPr>
              <a:t>çocukta</a:t>
            </a:r>
            <a:r>
              <a:rPr sz="2400" spc="10" dirty="0">
                <a:latin typeface="Verdana"/>
                <a:cs typeface="Verdana"/>
              </a:rPr>
              <a:t> </a:t>
            </a:r>
            <a:r>
              <a:rPr sz="2400" dirty="0">
                <a:latin typeface="Verdana"/>
                <a:cs typeface="Verdana"/>
              </a:rPr>
              <a:t>&gt;</a:t>
            </a:r>
            <a:r>
              <a:rPr sz="2400" spc="-10" dirty="0">
                <a:latin typeface="Verdana"/>
                <a:cs typeface="Verdana"/>
              </a:rPr>
              <a:t> </a:t>
            </a:r>
            <a:r>
              <a:rPr sz="2400" dirty="0">
                <a:latin typeface="Verdana"/>
                <a:cs typeface="Verdana"/>
              </a:rPr>
              <a:t>4</a:t>
            </a:r>
            <a:r>
              <a:rPr sz="2400" spc="-5" dirty="0">
                <a:latin typeface="Verdana"/>
                <a:cs typeface="Verdana"/>
              </a:rPr>
              <a:t> </a:t>
            </a:r>
            <a:r>
              <a:rPr sz="2400" dirty="0">
                <a:latin typeface="Verdana"/>
                <a:cs typeface="Verdana"/>
              </a:rPr>
              <a:t>mm</a:t>
            </a:r>
          </a:p>
        </p:txBody>
      </p:sp>
      <p:pic>
        <p:nvPicPr>
          <p:cNvPr id="4" name="object 4"/>
          <p:cNvPicPr/>
          <p:nvPr/>
        </p:nvPicPr>
        <p:blipFill>
          <a:blip r:embed="rId2" cstate="print"/>
          <a:stretch>
            <a:fillRect/>
          </a:stretch>
        </p:blipFill>
        <p:spPr>
          <a:xfrm>
            <a:off x="6705600" y="1828801"/>
            <a:ext cx="3733800" cy="3659251"/>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45071" y="680007"/>
            <a:ext cx="3314065" cy="605790"/>
          </a:xfrm>
          <a:prstGeom prst="rect">
            <a:avLst/>
          </a:prstGeom>
        </p:spPr>
        <p:txBody>
          <a:bodyPr vert="horz" wrap="square" lIns="0" tIns="13335" rIns="0" bIns="0" rtlCol="0" anchor="ctr">
            <a:spAutoFit/>
          </a:bodyPr>
          <a:lstStyle/>
          <a:p>
            <a:pPr marL="12700">
              <a:lnSpc>
                <a:spcPct val="100000"/>
              </a:lnSpc>
              <a:spcBef>
                <a:spcPts val="105"/>
              </a:spcBef>
            </a:pPr>
            <a:r>
              <a:rPr sz="3800" spc="-5" dirty="0">
                <a:latin typeface="Verdana"/>
                <a:cs typeface="Verdana"/>
              </a:rPr>
              <a:t>Pratikte</a:t>
            </a:r>
            <a:r>
              <a:rPr sz="3800" spc="-65" dirty="0">
                <a:latin typeface="Verdana"/>
                <a:cs typeface="Verdana"/>
              </a:rPr>
              <a:t> </a:t>
            </a:r>
            <a:r>
              <a:rPr sz="3800" spc="-5" dirty="0">
                <a:latin typeface="Verdana"/>
                <a:cs typeface="Verdana"/>
              </a:rPr>
              <a:t>Tanı;</a:t>
            </a:r>
            <a:endParaRPr sz="3800" dirty="0">
              <a:latin typeface="Verdana"/>
              <a:cs typeface="Verdana"/>
            </a:endParaRPr>
          </a:p>
        </p:txBody>
      </p:sp>
      <p:sp>
        <p:nvSpPr>
          <p:cNvPr id="3" name="object 3"/>
          <p:cNvSpPr txBox="1"/>
          <p:nvPr/>
        </p:nvSpPr>
        <p:spPr>
          <a:xfrm>
            <a:off x="2169669" y="1691450"/>
            <a:ext cx="7521575" cy="3044190"/>
          </a:xfrm>
          <a:prstGeom prst="rect">
            <a:avLst/>
          </a:prstGeom>
        </p:spPr>
        <p:txBody>
          <a:bodyPr vert="horz" wrap="square" lIns="0" tIns="104139" rIns="0" bIns="0" rtlCol="0">
            <a:spAutoFit/>
          </a:bodyPr>
          <a:lstStyle/>
          <a:p>
            <a:pPr marL="481965" indent="-469900">
              <a:spcBef>
                <a:spcPts val="819"/>
              </a:spcBef>
              <a:buClr>
                <a:schemeClr val="tx1"/>
              </a:buClr>
              <a:buFont typeface="Arial" panose="020B0604020202020204" pitchFamily="34" charset="0"/>
              <a:buChar char="•"/>
              <a:tabLst>
                <a:tab pos="482600" algn="l"/>
              </a:tabLst>
            </a:pPr>
            <a:r>
              <a:rPr sz="3000" dirty="0">
                <a:latin typeface="Verdana"/>
                <a:cs typeface="Verdana"/>
              </a:rPr>
              <a:t>Sıklıkla</a:t>
            </a:r>
            <a:r>
              <a:rPr sz="3000" spc="-25" dirty="0">
                <a:latin typeface="Verdana"/>
                <a:cs typeface="Verdana"/>
              </a:rPr>
              <a:t> </a:t>
            </a:r>
            <a:r>
              <a:rPr sz="3000" dirty="0">
                <a:latin typeface="Verdana"/>
                <a:cs typeface="Verdana"/>
              </a:rPr>
              <a:t>klinik</a:t>
            </a:r>
            <a:r>
              <a:rPr sz="3000" spc="-10" dirty="0">
                <a:latin typeface="Verdana"/>
                <a:cs typeface="Verdana"/>
              </a:rPr>
              <a:t> </a:t>
            </a:r>
            <a:r>
              <a:rPr sz="3000" dirty="0">
                <a:latin typeface="Verdana"/>
                <a:cs typeface="Verdana"/>
              </a:rPr>
              <a:t>ve</a:t>
            </a:r>
            <a:r>
              <a:rPr sz="3000" spc="-15" dirty="0">
                <a:latin typeface="Verdana"/>
                <a:cs typeface="Verdana"/>
              </a:rPr>
              <a:t> </a:t>
            </a:r>
            <a:r>
              <a:rPr sz="3000" spc="-5" dirty="0">
                <a:latin typeface="Verdana"/>
                <a:cs typeface="Verdana"/>
              </a:rPr>
              <a:t>hikayeyle konur.</a:t>
            </a:r>
            <a:endParaRPr sz="3000" dirty="0">
              <a:latin typeface="Verdana"/>
              <a:cs typeface="Verdana"/>
            </a:endParaRPr>
          </a:p>
          <a:p>
            <a:pPr marL="481965" marR="390525" indent="-469900">
              <a:spcBef>
                <a:spcPts val="720"/>
              </a:spcBef>
              <a:buClr>
                <a:schemeClr val="tx1"/>
              </a:buClr>
              <a:buFont typeface="Arial" panose="020B0604020202020204" pitchFamily="34" charset="0"/>
              <a:buChar char="•"/>
              <a:tabLst>
                <a:tab pos="482600" algn="l"/>
                <a:tab pos="1302385" algn="l"/>
              </a:tabLst>
            </a:pPr>
            <a:r>
              <a:rPr sz="3000" spc="-5" dirty="0">
                <a:latin typeface="Verdana"/>
                <a:cs typeface="Verdana"/>
              </a:rPr>
              <a:t>Tek	</a:t>
            </a:r>
            <a:r>
              <a:rPr sz="3000" dirty="0">
                <a:latin typeface="Verdana"/>
                <a:cs typeface="Verdana"/>
              </a:rPr>
              <a:t>bir</a:t>
            </a:r>
            <a:r>
              <a:rPr sz="3000" spc="-35" dirty="0">
                <a:latin typeface="Verdana"/>
                <a:cs typeface="Verdana"/>
              </a:rPr>
              <a:t> </a:t>
            </a:r>
            <a:r>
              <a:rPr sz="3000" dirty="0">
                <a:latin typeface="Verdana"/>
                <a:cs typeface="Verdana"/>
              </a:rPr>
              <a:t>klinik</a:t>
            </a:r>
            <a:r>
              <a:rPr sz="3000" spc="-20" dirty="0">
                <a:latin typeface="Verdana"/>
                <a:cs typeface="Verdana"/>
              </a:rPr>
              <a:t> </a:t>
            </a:r>
            <a:r>
              <a:rPr sz="3000" spc="-5" dirty="0">
                <a:latin typeface="Verdana"/>
                <a:cs typeface="Verdana"/>
              </a:rPr>
              <a:t>bulgu</a:t>
            </a:r>
            <a:r>
              <a:rPr sz="3000" spc="-10" dirty="0">
                <a:latin typeface="Verdana"/>
                <a:cs typeface="Verdana"/>
              </a:rPr>
              <a:t> </a:t>
            </a:r>
            <a:r>
              <a:rPr sz="3000" dirty="0">
                <a:latin typeface="Verdana"/>
                <a:cs typeface="Verdana"/>
              </a:rPr>
              <a:t>tanı</a:t>
            </a:r>
            <a:r>
              <a:rPr sz="3000" spc="-20" dirty="0">
                <a:latin typeface="Verdana"/>
                <a:cs typeface="Verdana"/>
              </a:rPr>
              <a:t> </a:t>
            </a:r>
            <a:r>
              <a:rPr sz="3000" spc="-5" dirty="0">
                <a:latin typeface="Verdana"/>
                <a:cs typeface="Verdana"/>
              </a:rPr>
              <a:t>için</a:t>
            </a:r>
            <a:r>
              <a:rPr sz="3000" spc="-10" dirty="0">
                <a:latin typeface="Verdana"/>
                <a:cs typeface="Verdana"/>
              </a:rPr>
              <a:t> </a:t>
            </a:r>
            <a:r>
              <a:rPr sz="3000" dirty="0">
                <a:latin typeface="Verdana"/>
                <a:cs typeface="Verdana"/>
              </a:rPr>
              <a:t>yeterli </a:t>
            </a:r>
            <a:r>
              <a:rPr sz="3000" spc="-1040" dirty="0">
                <a:latin typeface="Verdana"/>
                <a:cs typeface="Verdana"/>
              </a:rPr>
              <a:t> </a:t>
            </a:r>
            <a:r>
              <a:rPr sz="3000" spc="-5" dirty="0">
                <a:latin typeface="Verdana"/>
                <a:cs typeface="Verdana"/>
              </a:rPr>
              <a:t>değil.</a:t>
            </a:r>
            <a:endParaRPr sz="3000" dirty="0">
              <a:latin typeface="Verdana"/>
              <a:cs typeface="Verdana"/>
            </a:endParaRPr>
          </a:p>
          <a:p>
            <a:pPr marL="481965" marR="5080" indent="-469900">
              <a:spcBef>
                <a:spcPts val="725"/>
              </a:spcBef>
              <a:buClr>
                <a:schemeClr val="tx1"/>
              </a:buClr>
              <a:buFont typeface="Arial" panose="020B0604020202020204" pitchFamily="34" charset="0"/>
              <a:buChar char="•"/>
              <a:tabLst>
                <a:tab pos="482600" algn="l"/>
              </a:tabLst>
            </a:pPr>
            <a:r>
              <a:rPr sz="3000" spc="-5" dirty="0">
                <a:latin typeface="Verdana"/>
                <a:cs typeface="Verdana"/>
              </a:rPr>
              <a:t>Yakınmaların </a:t>
            </a:r>
            <a:r>
              <a:rPr sz="3000" dirty="0">
                <a:latin typeface="Verdana"/>
                <a:cs typeface="Verdana"/>
              </a:rPr>
              <a:t>süresi ve </a:t>
            </a:r>
            <a:r>
              <a:rPr sz="3000" spc="-5" dirty="0">
                <a:latin typeface="Verdana"/>
                <a:cs typeface="Verdana"/>
              </a:rPr>
              <a:t>ciddiyeti akut </a:t>
            </a:r>
            <a:r>
              <a:rPr sz="3000" spc="-1045" dirty="0">
                <a:latin typeface="Verdana"/>
                <a:cs typeface="Verdana"/>
              </a:rPr>
              <a:t> </a:t>
            </a:r>
            <a:r>
              <a:rPr sz="3000" spc="-5" dirty="0">
                <a:latin typeface="Verdana"/>
                <a:cs typeface="Verdana"/>
              </a:rPr>
              <a:t>bakteriyel </a:t>
            </a:r>
            <a:r>
              <a:rPr sz="3000" dirty="0">
                <a:latin typeface="Verdana"/>
                <a:cs typeface="Verdana"/>
              </a:rPr>
              <a:t>sinüzit için en </a:t>
            </a:r>
            <a:r>
              <a:rPr sz="3000" spc="-5" dirty="0">
                <a:latin typeface="Verdana"/>
                <a:cs typeface="Verdana"/>
              </a:rPr>
              <a:t>belirgin </a:t>
            </a:r>
            <a:r>
              <a:rPr sz="3000" dirty="0">
                <a:latin typeface="Verdana"/>
                <a:cs typeface="Verdana"/>
              </a:rPr>
              <a:t> kriter.</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69669" y="680007"/>
            <a:ext cx="2692400" cy="605790"/>
          </a:xfrm>
          <a:prstGeom prst="rect">
            <a:avLst/>
          </a:prstGeom>
        </p:spPr>
        <p:txBody>
          <a:bodyPr vert="horz" wrap="square" lIns="0" tIns="13335" rIns="0" bIns="0" rtlCol="0" anchor="ctr">
            <a:spAutoFit/>
          </a:bodyPr>
          <a:lstStyle/>
          <a:p>
            <a:pPr marL="12700">
              <a:lnSpc>
                <a:spcPct val="100000"/>
              </a:lnSpc>
              <a:spcBef>
                <a:spcPts val="105"/>
              </a:spcBef>
            </a:pPr>
            <a:r>
              <a:rPr sz="3800" dirty="0">
                <a:latin typeface="Verdana"/>
                <a:cs typeface="Verdana"/>
              </a:rPr>
              <a:t>Ayırıcı</a:t>
            </a:r>
            <a:r>
              <a:rPr sz="3800" spc="-95" dirty="0">
                <a:latin typeface="Verdana"/>
                <a:cs typeface="Verdana"/>
              </a:rPr>
              <a:t> </a:t>
            </a:r>
            <a:r>
              <a:rPr sz="3800" spc="-5" dirty="0">
                <a:latin typeface="Verdana"/>
                <a:cs typeface="Verdana"/>
              </a:rPr>
              <a:t>Tanı</a:t>
            </a:r>
            <a:endParaRPr sz="3800" dirty="0">
              <a:latin typeface="Verdana"/>
              <a:cs typeface="Verdana"/>
            </a:endParaRPr>
          </a:p>
        </p:txBody>
      </p:sp>
      <p:sp>
        <p:nvSpPr>
          <p:cNvPr id="3" name="object 3"/>
          <p:cNvSpPr txBox="1"/>
          <p:nvPr/>
        </p:nvSpPr>
        <p:spPr>
          <a:xfrm>
            <a:off x="2169669" y="1703654"/>
            <a:ext cx="4459605" cy="3614451"/>
          </a:xfrm>
          <a:prstGeom prst="rect">
            <a:avLst/>
          </a:prstGeom>
        </p:spPr>
        <p:txBody>
          <a:bodyPr vert="horz" wrap="square" lIns="0" tIns="13335" rIns="0" bIns="0" rtlCol="0">
            <a:spAutoFit/>
          </a:bodyPr>
          <a:lstStyle/>
          <a:p>
            <a:pPr marL="481965" indent="-469900">
              <a:spcBef>
                <a:spcPts val="105"/>
              </a:spcBef>
              <a:buClr>
                <a:schemeClr val="tx1"/>
              </a:buClr>
              <a:buFont typeface="Arial" panose="020B0604020202020204" pitchFamily="34" charset="0"/>
              <a:buChar char="•"/>
              <a:tabLst>
                <a:tab pos="481965" algn="l"/>
                <a:tab pos="482600" algn="l"/>
              </a:tabLst>
            </a:pPr>
            <a:r>
              <a:rPr sz="2600" dirty="0">
                <a:latin typeface="Verdana"/>
                <a:cs typeface="Verdana"/>
              </a:rPr>
              <a:t>Viral</a:t>
            </a:r>
            <a:r>
              <a:rPr sz="2600" spc="-50" dirty="0">
                <a:latin typeface="Verdana"/>
                <a:cs typeface="Verdana"/>
              </a:rPr>
              <a:t> </a:t>
            </a:r>
            <a:r>
              <a:rPr sz="2600" dirty="0">
                <a:latin typeface="Verdana"/>
                <a:cs typeface="Verdana"/>
              </a:rPr>
              <a:t>ÜSYE</a:t>
            </a:r>
          </a:p>
          <a:p>
            <a:pPr marL="481965" indent="-469900">
              <a:buClr>
                <a:schemeClr val="tx1"/>
              </a:buClr>
              <a:buFont typeface="Arial" panose="020B0604020202020204" pitchFamily="34" charset="0"/>
              <a:buChar char="•"/>
              <a:tabLst>
                <a:tab pos="481965" algn="l"/>
                <a:tab pos="482600" algn="l"/>
              </a:tabLst>
            </a:pPr>
            <a:r>
              <a:rPr sz="2600" dirty="0">
                <a:latin typeface="Verdana"/>
                <a:cs typeface="Verdana"/>
              </a:rPr>
              <a:t>Alerjik</a:t>
            </a:r>
            <a:r>
              <a:rPr sz="2600" spc="-55" dirty="0">
                <a:latin typeface="Verdana"/>
                <a:cs typeface="Verdana"/>
              </a:rPr>
              <a:t> </a:t>
            </a:r>
            <a:r>
              <a:rPr sz="2600" dirty="0">
                <a:latin typeface="Verdana"/>
                <a:cs typeface="Verdana"/>
              </a:rPr>
              <a:t>rinit</a:t>
            </a:r>
          </a:p>
          <a:p>
            <a:pPr marL="481965" indent="-469900">
              <a:buClr>
                <a:schemeClr val="tx1"/>
              </a:buClr>
              <a:buFont typeface="Arial" panose="020B0604020202020204" pitchFamily="34" charset="0"/>
              <a:buChar char="•"/>
              <a:tabLst>
                <a:tab pos="481965" algn="l"/>
                <a:tab pos="482600" algn="l"/>
              </a:tabLst>
            </a:pPr>
            <a:r>
              <a:rPr sz="2600" dirty="0">
                <a:latin typeface="Verdana"/>
                <a:cs typeface="Verdana"/>
              </a:rPr>
              <a:t>Adenoid</a:t>
            </a:r>
            <a:r>
              <a:rPr sz="2600" spc="-40" dirty="0">
                <a:latin typeface="Verdana"/>
                <a:cs typeface="Verdana"/>
              </a:rPr>
              <a:t> </a:t>
            </a:r>
            <a:r>
              <a:rPr sz="2600" spc="-5" dirty="0">
                <a:latin typeface="Verdana"/>
                <a:cs typeface="Verdana"/>
              </a:rPr>
              <a:t>vejetasyon</a:t>
            </a:r>
            <a:endParaRPr sz="2600" dirty="0">
              <a:latin typeface="Verdana"/>
              <a:cs typeface="Verdana"/>
            </a:endParaRPr>
          </a:p>
          <a:p>
            <a:pPr marL="481965" indent="-469900">
              <a:buClr>
                <a:schemeClr val="tx1"/>
              </a:buClr>
              <a:buFont typeface="Arial" panose="020B0604020202020204" pitchFamily="34" charset="0"/>
              <a:buChar char="•"/>
              <a:tabLst>
                <a:tab pos="481965" algn="l"/>
                <a:tab pos="482600" algn="l"/>
              </a:tabLst>
            </a:pPr>
            <a:r>
              <a:rPr sz="2600" spc="-5" dirty="0">
                <a:latin typeface="Verdana"/>
                <a:cs typeface="Verdana"/>
              </a:rPr>
              <a:t>Yabancı</a:t>
            </a:r>
            <a:r>
              <a:rPr sz="2600" spc="-30" dirty="0">
                <a:latin typeface="Verdana"/>
                <a:cs typeface="Verdana"/>
              </a:rPr>
              <a:t> </a:t>
            </a:r>
            <a:r>
              <a:rPr sz="2600" spc="-5" dirty="0">
                <a:latin typeface="Verdana"/>
                <a:cs typeface="Verdana"/>
              </a:rPr>
              <a:t>cisim</a:t>
            </a:r>
            <a:endParaRPr sz="2600" dirty="0">
              <a:latin typeface="Verdana"/>
              <a:cs typeface="Verdana"/>
            </a:endParaRPr>
          </a:p>
          <a:p>
            <a:pPr marL="481965" indent="-469900">
              <a:buClr>
                <a:schemeClr val="tx1"/>
              </a:buClr>
              <a:buFont typeface="Arial" panose="020B0604020202020204" pitchFamily="34" charset="0"/>
              <a:buChar char="•"/>
              <a:tabLst>
                <a:tab pos="481965" algn="l"/>
                <a:tab pos="482600" algn="l"/>
              </a:tabLst>
            </a:pPr>
            <a:r>
              <a:rPr sz="2600" spc="-5" dirty="0">
                <a:latin typeface="Verdana"/>
                <a:cs typeface="Verdana"/>
              </a:rPr>
              <a:t>Nazal</a:t>
            </a:r>
            <a:r>
              <a:rPr sz="2600" spc="-45" dirty="0">
                <a:latin typeface="Verdana"/>
                <a:cs typeface="Verdana"/>
              </a:rPr>
              <a:t> </a:t>
            </a:r>
            <a:r>
              <a:rPr sz="2600" dirty="0">
                <a:latin typeface="Verdana"/>
                <a:cs typeface="Verdana"/>
              </a:rPr>
              <a:t>polip</a:t>
            </a:r>
          </a:p>
          <a:p>
            <a:pPr marL="481965" indent="-469900">
              <a:spcBef>
                <a:spcPts val="5"/>
              </a:spcBef>
              <a:buClr>
                <a:schemeClr val="tx1"/>
              </a:buClr>
              <a:buFont typeface="Arial" panose="020B0604020202020204" pitchFamily="34" charset="0"/>
              <a:buChar char="•"/>
              <a:tabLst>
                <a:tab pos="481965" algn="l"/>
                <a:tab pos="482600" algn="l"/>
              </a:tabLst>
            </a:pPr>
            <a:r>
              <a:rPr sz="2600" dirty="0" err="1">
                <a:latin typeface="Verdana"/>
                <a:cs typeface="Verdana"/>
              </a:rPr>
              <a:t>Migren</a:t>
            </a:r>
            <a:endParaRPr sz="2600" dirty="0">
              <a:latin typeface="Verdana"/>
              <a:cs typeface="Verdana"/>
            </a:endParaRPr>
          </a:p>
          <a:p>
            <a:pPr marL="481965" indent="-469900">
              <a:buClr>
                <a:schemeClr val="tx1"/>
              </a:buClr>
              <a:buFont typeface="Arial" panose="020B0604020202020204" pitchFamily="34" charset="0"/>
              <a:buChar char="•"/>
              <a:tabLst>
                <a:tab pos="481965" algn="l"/>
                <a:tab pos="482600" algn="l"/>
              </a:tabLst>
            </a:pPr>
            <a:r>
              <a:rPr sz="2600" spc="-5" dirty="0">
                <a:latin typeface="Verdana"/>
                <a:cs typeface="Verdana"/>
              </a:rPr>
              <a:t>Gerilim</a:t>
            </a:r>
            <a:r>
              <a:rPr sz="2600" spc="-55" dirty="0">
                <a:latin typeface="Verdana"/>
                <a:cs typeface="Verdana"/>
              </a:rPr>
              <a:t> </a:t>
            </a:r>
            <a:r>
              <a:rPr sz="2600" spc="-5" dirty="0">
                <a:latin typeface="Verdana"/>
                <a:cs typeface="Verdana"/>
              </a:rPr>
              <a:t>başağrısı</a:t>
            </a:r>
            <a:endParaRPr sz="2600" dirty="0">
              <a:latin typeface="Verdana"/>
              <a:cs typeface="Verdana"/>
            </a:endParaRPr>
          </a:p>
          <a:p>
            <a:pPr marL="481965" indent="-469900">
              <a:buClr>
                <a:schemeClr val="tx1"/>
              </a:buClr>
              <a:buFont typeface="Arial" panose="020B0604020202020204" pitchFamily="34" charset="0"/>
              <a:buChar char="•"/>
              <a:tabLst>
                <a:tab pos="481965" algn="l"/>
                <a:tab pos="482600" algn="l"/>
              </a:tabLst>
            </a:pPr>
            <a:r>
              <a:rPr sz="2600" spc="-5" dirty="0">
                <a:latin typeface="Verdana"/>
                <a:cs typeface="Verdana"/>
              </a:rPr>
              <a:t>Trigeminal</a:t>
            </a:r>
            <a:r>
              <a:rPr sz="2600" spc="-65" dirty="0">
                <a:latin typeface="Verdana"/>
                <a:cs typeface="Verdana"/>
              </a:rPr>
              <a:t> </a:t>
            </a:r>
            <a:r>
              <a:rPr sz="2600" dirty="0">
                <a:latin typeface="Verdana"/>
                <a:cs typeface="Verdana"/>
              </a:rPr>
              <a:t>nevralji</a:t>
            </a:r>
          </a:p>
          <a:p>
            <a:pPr marL="481965" indent="-469900">
              <a:buClr>
                <a:schemeClr val="tx1"/>
              </a:buClr>
              <a:buFont typeface="Arial" panose="020B0604020202020204" pitchFamily="34" charset="0"/>
              <a:buChar char="•"/>
              <a:tabLst>
                <a:tab pos="481965" algn="l"/>
                <a:tab pos="482600" algn="l"/>
              </a:tabLst>
            </a:pPr>
            <a:r>
              <a:rPr sz="2600" dirty="0">
                <a:latin typeface="Verdana"/>
                <a:cs typeface="Verdana"/>
              </a:rPr>
              <a:t>Çene</a:t>
            </a:r>
            <a:r>
              <a:rPr sz="2600" spc="-50" dirty="0">
                <a:latin typeface="Verdana"/>
                <a:cs typeface="Verdana"/>
              </a:rPr>
              <a:t> </a:t>
            </a:r>
            <a:r>
              <a:rPr sz="2600" dirty="0">
                <a:latin typeface="Verdana"/>
                <a:cs typeface="Verdana"/>
              </a:rPr>
              <a:t>eklemi</a:t>
            </a:r>
            <a:r>
              <a:rPr sz="2600" spc="-45" dirty="0">
                <a:latin typeface="Verdana"/>
                <a:cs typeface="Verdana"/>
              </a:rPr>
              <a:t> </a:t>
            </a:r>
            <a:r>
              <a:rPr sz="2600" dirty="0">
                <a:latin typeface="Verdana"/>
                <a:cs typeface="Verdana"/>
              </a:rPr>
              <a:t>hastalıkları</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858000" y="3809968"/>
            <a:ext cx="2251114" cy="2478118"/>
          </a:xfrm>
          <a:prstGeom prst="rect">
            <a:avLst/>
          </a:prstGeom>
        </p:spPr>
      </p:pic>
      <p:sp>
        <p:nvSpPr>
          <p:cNvPr id="3" name="object 3"/>
          <p:cNvSpPr txBox="1">
            <a:spLocks noGrp="1"/>
          </p:cNvSpPr>
          <p:nvPr>
            <p:ph type="title"/>
          </p:nvPr>
        </p:nvSpPr>
        <p:spPr>
          <a:xfrm>
            <a:off x="2169668" y="706511"/>
            <a:ext cx="3220085" cy="605790"/>
          </a:xfrm>
          <a:prstGeom prst="rect">
            <a:avLst/>
          </a:prstGeom>
        </p:spPr>
        <p:txBody>
          <a:bodyPr vert="horz" wrap="square" lIns="0" tIns="13335" rIns="0" bIns="0" rtlCol="0" anchor="ctr">
            <a:spAutoFit/>
          </a:bodyPr>
          <a:lstStyle/>
          <a:p>
            <a:pPr marL="12700">
              <a:lnSpc>
                <a:spcPct val="100000"/>
              </a:lnSpc>
              <a:spcBef>
                <a:spcPts val="105"/>
              </a:spcBef>
            </a:pPr>
            <a:r>
              <a:rPr sz="3800" spc="-5" dirty="0">
                <a:latin typeface="Verdana"/>
                <a:cs typeface="Verdana"/>
              </a:rPr>
              <a:t>Tedavi</a:t>
            </a:r>
            <a:r>
              <a:rPr sz="3800" spc="-105" dirty="0">
                <a:latin typeface="Verdana"/>
                <a:cs typeface="Verdana"/>
              </a:rPr>
              <a:t> </a:t>
            </a:r>
            <a:r>
              <a:rPr sz="3800" dirty="0">
                <a:latin typeface="Verdana"/>
                <a:cs typeface="Verdana"/>
              </a:rPr>
              <a:t>amacı</a:t>
            </a:r>
          </a:p>
        </p:txBody>
      </p:sp>
      <p:sp>
        <p:nvSpPr>
          <p:cNvPr id="4" name="object 4"/>
          <p:cNvSpPr txBox="1"/>
          <p:nvPr/>
        </p:nvSpPr>
        <p:spPr>
          <a:xfrm>
            <a:off x="2169668" y="1691450"/>
            <a:ext cx="6596380" cy="2037714"/>
          </a:xfrm>
          <a:prstGeom prst="rect">
            <a:avLst/>
          </a:prstGeom>
        </p:spPr>
        <p:txBody>
          <a:bodyPr vert="horz" wrap="square" lIns="0" tIns="104139" rIns="0" bIns="0" rtlCol="0">
            <a:spAutoFit/>
          </a:bodyPr>
          <a:lstStyle/>
          <a:p>
            <a:pPr marL="481965" indent="-469900">
              <a:spcBef>
                <a:spcPts val="819"/>
              </a:spcBef>
              <a:buClr>
                <a:schemeClr val="tx1"/>
              </a:buClr>
              <a:buFont typeface="Arial" panose="020B0604020202020204" pitchFamily="34" charset="0"/>
              <a:buChar char="•"/>
              <a:tabLst>
                <a:tab pos="482600" algn="l"/>
              </a:tabLst>
            </a:pPr>
            <a:r>
              <a:rPr sz="3000" spc="-5" dirty="0">
                <a:latin typeface="Verdana"/>
                <a:cs typeface="Verdana"/>
              </a:rPr>
              <a:t>Enfeksiyon</a:t>
            </a:r>
            <a:r>
              <a:rPr sz="3000" spc="-30" dirty="0">
                <a:latin typeface="Verdana"/>
                <a:cs typeface="Verdana"/>
              </a:rPr>
              <a:t> </a:t>
            </a:r>
            <a:r>
              <a:rPr sz="3000" spc="-5" dirty="0">
                <a:latin typeface="Verdana"/>
                <a:cs typeface="Verdana"/>
              </a:rPr>
              <a:t>tedavisi</a:t>
            </a:r>
            <a:endParaRPr sz="3000" dirty="0">
              <a:latin typeface="Verdana"/>
              <a:cs typeface="Verdana"/>
            </a:endParaRPr>
          </a:p>
          <a:p>
            <a:pPr marL="481965" marR="5080" indent="-469900">
              <a:spcBef>
                <a:spcPts val="720"/>
              </a:spcBef>
              <a:buClr>
                <a:schemeClr val="tx1"/>
              </a:buClr>
              <a:buFont typeface="Arial" panose="020B0604020202020204" pitchFamily="34" charset="0"/>
              <a:buChar char="•"/>
              <a:tabLst>
                <a:tab pos="482600" algn="l"/>
              </a:tabLst>
            </a:pPr>
            <a:r>
              <a:rPr sz="3000" dirty="0">
                <a:latin typeface="Verdana"/>
                <a:cs typeface="Verdana"/>
              </a:rPr>
              <a:t>Doku</a:t>
            </a:r>
            <a:r>
              <a:rPr sz="3000" spc="-20" dirty="0">
                <a:latin typeface="Verdana"/>
                <a:cs typeface="Verdana"/>
              </a:rPr>
              <a:t> </a:t>
            </a:r>
            <a:r>
              <a:rPr sz="3000" dirty="0">
                <a:latin typeface="Verdana"/>
                <a:cs typeface="Verdana"/>
              </a:rPr>
              <a:t>ödeminin</a:t>
            </a:r>
            <a:r>
              <a:rPr sz="3000" spc="-30" dirty="0">
                <a:latin typeface="Verdana"/>
                <a:cs typeface="Verdana"/>
              </a:rPr>
              <a:t> </a:t>
            </a:r>
            <a:r>
              <a:rPr sz="3000" spc="-5" dirty="0">
                <a:latin typeface="Verdana"/>
                <a:cs typeface="Verdana"/>
              </a:rPr>
              <a:t>azaltılarak</a:t>
            </a:r>
            <a:r>
              <a:rPr sz="3000" spc="-40" dirty="0">
                <a:latin typeface="Verdana"/>
                <a:cs typeface="Verdana"/>
              </a:rPr>
              <a:t> </a:t>
            </a:r>
            <a:r>
              <a:rPr sz="3000" dirty="0">
                <a:latin typeface="Verdana"/>
                <a:cs typeface="Verdana"/>
              </a:rPr>
              <a:t>sinüs </a:t>
            </a:r>
            <a:r>
              <a:rPr sz="3000" spc="-1040" dirty="0">
                <a:latin typeface="Verdana"/>
                <a:cs typeface="Verdana"/>
              </a:rPr>
              <a:t> </a:t>
            </a:r>
            <a:r>
              <a:rPr sz="3000" spc="-5" dirty="0">
                <a:latin typeface="Verdana"/>
                <a:cs typeface="Verdana"/>
              </a:rPr>
              <a:t>boşalım</a:t>
            </a:r>
            <a:r>
              <a:rPr sz="3000" spc="-20" dirty="0">
                <a:latin typeface="Verdana"/>
                <a:cs typeface="Verdana"/>
              </a:rPr>
              <a:t> </a:t>
            </a:r>
            <a:r>
              <a:rPr sz="3000" dirty="0">
                <a:latin typeface="Verdana"/>
                <a:cs typeface="Verdana"/>
              </a:rPr>
              <a:t>ve</a:t>
            </a:r>
            <a:r>
              <a:rPr sz="3000" spc="-5" dirty="0">
                <a:latin typeface="Verdana"/>
                <a:cs typeface="Verdana"/>
              </a:rPr>
              <a:t> havalanmasının</a:t>
            </a:r>
            <a:endParaRPr sz="3000" dirty="0">
              <a:latin typeface="Verdana"/>
              <a:cs typeface="Verdana"/>
            </a:endParaRPr>
          </a:p>
          <a:p>
            <a:pPr marL="939165" indent="-457200">
              <a:spcBef>
                <a:spcPts val="5"/>
              </a:spcBef>
              <a:buClr>
                <a:schemeClr val="tx1"/>
              </a:buClr>
              <a:buFont typeface="Arial" panose="020B0604020202020204" pitchFamily="34" charset="0"/>
              <a:buChar char="•"/>
            </a:pPr>
            <a:r>
              <a:rPr sz="3000" spc="-5" dirty="0">
                <a:latin typeface="Verdana"/>
                <a:cs typeface="Verdana"/>
              </a:rPr>
              <a:t>sağlanması</a:t>
            </a:r>
            <a:endParaRPr sz="3000" dirty="0">
              <a:latin typeface="Verdana"/>
              <a:cs typeface="Verdana"/>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69669" y="755743"/>
            <a:ext cx="3735704" cy="543560"/>
          </a:xfrm>
          <a:prstGeom prst="rect">
            <a:avLst/>
          </a:prstGeom>
        </p:spPr>
        <p:txBody>
          <a:bodyPr vert="horz" wrap="square" lIns="0" tIns="12065" rIns="0" bIns="0" rtlCol="0" anchor="ctr">
            <a:spAutoFit/>
          </a:bodyPr>
          <a:lstStyle/>
          <a:p>
            <a:pPr marL="12700">
              <a:lnSpc>
                <a:spcPct val="100000"/>
              </a:lnSpc>
              <a:spcBef>
                <a:spcPts val="95"/>
              </a:spcBef>
            </a:pPr>
            <a:r>
              <a:rPr sz="3400" spc="-5" dirty="0">
                <a:latin typeface="Verdana"/>
                <a:cs typeface="Verdana"/>
              </a:rPr>
              <a:t>İlaç</a:t>
            </a:r>
            <a:r>
              <a:rPr sz="3400" spc="-20" dirty="0">
                <a:latin typeface="Verdana"/>
                <a:cs typeface="Verdana"/>
              </a:rPr>
              <a:t> </a:t>
            </a:r>
            <a:r>
              <a:rPr sz="3400" spc="-5" dirty="0">
                <a:latin typeface="Verdana"/>
                <a:cs typeface="Verdana"/>
              </a:rPr>
              <a:t>dışı</a:t>
            </a:r>
            <a:r>
              <a:rPr sz="3400" dirty="0">
                <a:latin typeface="Verdana"/>
                <a:cs typeface="Verdana"/>
              </a:rPr>
              <a:t> </a:t>
            </a:r>
            <a:r>
              <a:rPr sz="3400" spc="-10" dirty="0">
                <a:latin typeface="Verdana"/>
                <a:cs typeface="Verdana"/>
              </a:rPr>
              <a:t>tedaviler</a:t>
            </a:r>
            <a:endParaRPr sz="3400" dirty="0">
              <a:latin typeface="Verdana"/>
              <a:cs typeface="Verdana"/>
            </a:endParaRPr>
          </a:p>
        </p:txBody>
      </p:sp>
      <p:sp>
        <p:nvSpPr>
          <p:cNvPr id="3" name="object 3"/>
          <p:cNvSpPr txBox="1"/>
          <p:nvPr/>
        </p:nvSpPr>
        <p:spPr>
          <a:xfrm>
            <a:off x="2169669" y="1691451"/>
            <a:ext cx="6773545" cy="2677795"/>
          </a:xfrm>
          <a:prstGeom prst="rect">
            <a:avLst/>
          </a:prstGeom>
        </p:spPr>
        <p:txBody>
          <a:bodyPr vert="horz" wrap="square" lIns="0" tIns="104139" rIns="0" bIns="0" rtlCol="0">
            <a:spAutoFit/>
          </a:bodyPr>
          <a:lstStyle/>
          <a:p>
            <a:pPr marL="481965" indent="-469900">
              <a:spcBef>
                <a:spcPts val="819"/>
              </a:spcBef>
              <a:buClr>
                <a:schemeClr val="tx1"/>
              </a:buClr>
              <a:buFont typeface="Arial" panose="020B0604020202020204" pitchFamily="34" charset="0"/>
              <a:buChar char="•"/>
              <a:tabLst>
                <a:tab pos="482600" algn="l"/>
              </a:tabLst>
            </a:pPr>
            <a:r>
              <a:rPr sz="3000" dirty="0">
                <a:latin typeface="Verdana"/>
                <a:cs typeface="Verdana"/>
              </a:rPr>
              <a:t>Bol</a:t>
            </a:r>
            <a:r>
              <a:rPr sz="3000" spc="-30" dirty="0">
                <a:latin typeface="Verdana"/>
                <a:cs typeface="Verdana"/>
              </a:rPr>
              <a:t> </a:t>
            </a:r>
            <a:r>
              <a:rPr sz="3000" dirty="0">
                <a:latin typeface="Verdana"/>
                <a:cs typeface="Verdana"/>
              </a:rPr>
              <a:t>sıvı</a:t>
            </a:r>
            <a:r>
              <a:rPr sz="3000" spc="-40" dirty="0">
                <a:latin typeface="Verdana"/>
                <a:cs typeface="Verdana"/>
              </a:rPr>
              <a:t> </a:t>
            </a:r>
            <a:r>
              <a:rPr sz="3000" dirty="0">
                <a:latin typeface="Verdana"/>
                <a:cs typeface="Verdana"/>
              </a:rPr>
              <a:t>alımı</a:t>
            </a:r>
          </a:p>
          <a:p>
            <a:pPr marL="481965" marR="5080" indent="-469900">
              <a:spcBef>
                <a:spcPts val="720"/>
              </a:spcBef>
              <a:buClr>
                <a:schemeClr val="tx1"/>
              </a:buClr>
              <a:buFont typeface="Arial" panose="020B0604020202020204" pitchFamily="34" charset="0"/>
              <a:buChar char="•"/>
              <a:tabLst>
                <a:tab pos="482600" algn="l"/>
              </a:tabLst>
            </a:pPr>
            <a:r>
              <a:rPr sz="3000" dirty="0">
                <a:latin typeface="Verdana"/>
                <a:cs typeface="Verdana"/>
              </a:rPr>
              <a:t>Akut</a:t>
            </a:r>
            <a:r>
              <a:rPr sz="3000" spc="-30" dirty="0">
                <a:latin typeface="Verdana"/>
                <a:cs typeface="Verdana"/>
              </a:rPr>
              <a:t> </a:t>
            </a:r>
            <a:r>
              <a:rPr sz="3000" dirty="0">
                <a:latin typeface="Verdana"/>
                <a:cs typeface="Verdana"/>
              </a:rPr>
              <a:t>dönemde</a:t>
            </a:r>
            <a:r>
              <a:rPr sz="3000" spc="-30" dirty="0">
                <a:latin typeface="Verdana"/>
                <a:cs typeface="Verdana"/>
              </a:rPr>
              <a:t> </a:t>
            </a:r>
            <a:r>
              <a:rPr sz="3000" dirty="0">
                <a:latin typeface="Verdana"/>
                <a:cs typeface="Verdana"/>
              </a:rPr>
              <a:t>serum</a:t>
            </a:r>
            <a:r>
              <a:rPr sz="3000" spc="-45" dirty="0">
                <a:latin typeface="Verdana"/>
                <a:cs typeface="Verdana"/>
              </a:rPr>
              <a:t> </a:t>
            </a:r>
            <a:r>
              <a:rPr sz="3000" dirty="0">
                <a:latin typeface="Verdana"/>
                <a:cs typeface="Verdana"/>
              </a:rPr>
              <a:t>fizyolojikle </a:t>
            </a:r>
            <a:r>
              <a:rPr sz="3000" spc="-1040" dirty="0">
                <a:latin typeface="Verdana"/>
                <a:cs typeface="Verdana"/>
              </a:rPr>
              <a:t> </a:t>
            </a:r>
            <a:r>
              <a:rPr sz="3000" spc="-5" dirty="0">
                <a:latin typeface="Verdana"/>
                <a:cs typeface="Verdana"/>
              </a:rPr>
              <a:t>burun</a:t>
            </a:r>
            <a:r>
              <a:rPr sz="3000" spc="-15" dirty="0">
                <a:latin typeface="Verdana"/>
                <a:cs typeface="Verdana"/>
              </a:rPr>
              <a:t> </a:t>
            </a:r>
            <a:r>
              <a:rPr sz="3000" spc="-5" dirty="0">
                <a:latin typeface="Verdana"/>
                <a:cs typeface="Verdana"/>
              </a:rPr>
              <a:t>lavajı</a:t>
            </a:r>
            <a:endParaRPr sz="3000" dirty="0">
              <a:latin typeface="Verdana"/>
              <a:cs typeface="Verdana"/>
            </a:endParaRPr>
          </a:p>
          <a:p>
            <a:pPr marL="481965" indent="-469900">
              <a:spcBef>
                <a:spcPts val="725"/>
              </a:spcBef>
              <a:buClr>
                <a:schemeClr val="tx1"/>
              </a:buClr>
              <a:buFont typeface="Arial" panose="020B0604020202020204" pitchFamily="34" charset="0"/>
              <a:buChar char="•"/>
              <a:tabLst>
                <a:tab pos="482600" algn="l"/>
              </a:tabLst>
            </a:pPr>
            <a:r>
              <a:rPr sz="3000" spc="-5" dirty="0">
                <a:latin typeface="Verdana"/>
                <a:cs typeface="Verdana"/>
              </a:rPr>
              <a:t>Burun</a:t>
            </a:r>
            <a:r>
              <a:rPr sz="3000" spc="-45" dirty="0">
                <a:latin typeface="Verdana"/>
                <a:cs typeface="Verdana"/>
              </a:rPr>
              <a:t> </a:t>
            </a:r>
            <a:r>
              <a:rPr sz="3000" dirty="0">
                <a:latin typeface="Verdana"/>
                <a:cs typeface="Verdana"/>
              </a:rPr>
              <a:t>temizliği</a:t>
            </a:r>
          </a:p>
          <a:p>
            <a:pPr marL="481965" indent="-469900">
              <a:spcBef>
                <a:spcPts val="720"/>
              </a:spcBef>
              <a:buClr>
                <a:schemeClr val="tx1"/>
              </a:buClr>
              <a:buFont typeface="Arial" panose="020B0604020202020204" pitchFamily="34" charset="0"/>
              <a:buChar char="•"/>
              <a:tabLst>
                <a:tab pos="482600" algn="l"/>
              </a:tabLst>
            </a:pPr>
            <a:r>
              <a:rPr sz="3000" spc="-5" dirty="0">
                <a:latin typeface="Verdana"/>
                <a:cs typeface="Verdana"/>
              </a:rPr>
              <a:t>İstirahat</a:t>
            </a:r>
            <a:endParaRPr sz="3000" dirty="0">
              <a:latin typeface="Verdana"/>
              <a:cs typeface="Verdana"/>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69669" y="653502"/>
            <a:ext cx="4265295" cy="605790"/>
          </a:xfrm>
          <a:prstGeom prst="rect">
            <a:avLst/>
          </a:prstGeom>
        </p:spPr>
        <p:txBody>
          <a:bodyPr vert="horz" wrap="square" lIns="0" tIns="13335" rIns="0" bIns="0" rtlCol="0" anchor="ctr">
            <a:spAutoFit/>
          </a:bodyPr>
          <a:lstStyle/>
          <a:p>
            <a:pPr marL="12700">
              <a:lnSpc>
                <a:spcPct val="100000"/>
              </a:lnSpc>
              <a:spcBef>
                <a:spcPts val="105"/>
              </a:spcBef>
            </a:pPr>
            <a:r>
              <a:rPr sz="3800" dirty="0">
                <a:latin typeface="Verdana"/>
                <a:cs typeface="Verdana"/>
              </a:rPr>
              <a:t>Antibiyotik</a:t>
            </a:r>
            <a:r>
              <a:rPr sz="3800" spc="-85" dirty="0">
                <a:latin typeface="Verdana"/>
                <a:cs typeface="Verdana"/>
              </a:rPr>
              <a:t> </a:t>
            </a:r>
            <a:r>
              <a:rPr sz="3800" spc="-5" dirty="0">
                <a:latin typeface="Verdana"/>
                <a:cs typeface="Verdana"/>
              </a:rPr>
              <a:t>tedavi</a:t>
            </a:r>
            <a:endParaRPr sz="3800" dirty="0">
              <a:latin typeface="Verdana"/>
              <a:cs typeface="Verdana"/>
            </a:endParaRPr>
          </a:p>
        </p:txBody>
      </p:sp>
      <p:sp>
        <p:nvSpPr>
          <p:cNvPr id="3" name="object 3"/>
          <p:cNvSpPr txBox="1"/>
          <p:nvPr/>
        </p:nvSpPr>
        <p:spPr>
          <a:xfrm>
            <a:off x="2169669" y="1702301"/>
            <a:ext cx="7615555" cy="3595370"/>
          </a:xfrm>
          <a:prstGeom prst="rect">
            <a:avLst/>
          </a:prstGeom>
        </p:spPr>
        <p:txBody>
          <a:bodyPr vert="horz" wrap="square" lIns="0" tIns="93980" rIns="0" bIns="0" rtlCol="0">
            <a:spAutoFit/>
          </a:bodyPr>
          <a:lstStyle/>
          <a:p>
            <a:pPr marL="481965" indent="-469900">
              <a:spcBef>
                <a:spcPts val="740"/>
              </a:spcBef>
              <a:buClr>
                <a:schemeClr val="tx1"/>
              </a:buClr>
              <a:buFont typeface="Arial" panose="020B0604020202020204" pitchFamily="34" charset="0"/>
              <a:buChar char="•"/>
              <a:tabLst>
                <a:tab pos="481965" algn="l"/>
                <a:tab pos="482600" algn="l"/>
              </a:tabLst>
            </a:pPr>
            <a:r>
              <a:rPr sz="2600" dirty="0">
                <a:latin typeface="Verdana"/>
                <a:cs typeface="Verdana"/>
              </a:rPr>
              <a:t>İlk</a:t>
            </a:r>
            <a:r>
              <a:rPr sz="2600" spc="-25" dirty="0">
                <a:latin typeface="Verdana"/>
                <a:cs typeface="Verdana"/>
              </a:rPr>
              <a:t> </a:t>
            </a:r>
            <a:r>
              <a:rPr sz="2600" spc="-5" dirty="0">
                <a:latin typeface="Verdana"/>
                <a:cs typeface="Verdana"/>
              </a:rPr>
              <a:t>seçenek:</a:t>
            </a:r>
            <a:r>
              <a:rPr sz="2600" spc="-25" dirty="0">
                <a:latin typeface="Verdana"/>
                <a:cs typeface="Verdana"/>
              </a:rPr>
              <a:t> </a:t>
            </a:r>
            <a:r>
              <a:rPr sz="2600" dirty="0">
                <a:latin typeface="Verdana"/>
                <a:cs typeface="Verdana"/>
              </a:rPr>
              <a:t>Amoksisilin</a:t>
            </a:r>
          </a:p>
          <a:p>
            <a:pPr marL="920750" marR="5080" lvl="1" indent="-437515">
              <a:spcBef>
                <a:spcPts val="530"/>
              </a:spcBef>
              <a:buClr>
                <a:schemeClr val="tx1"/>
              </a:buClr>
              <a:buFont typeface="Arial" panose="020B0604020202020204" pitchFamily="34" charset="0"/>
              <a:buChar char="•"/>
              <a:tabLst>
                <a:tab pos="920750" algn="l"/>
                <a:tab pos="921385" algn="l"/>
              </a:tabLst>
            </a:pPr>
            <a:r>
              <a:rPr sz="2200" spc="-10" dirty="0">
                <a:latin typeface="Verdana"/>
                <a:cs typeface="Verdana"/>
              </a:rPr>
              <a:t>Çocukta</a:t>
            </a:r>
            <a:r>
              <a:rPr sz="2200" dirty="0">
                <a:latin typeface="Verdana"/>
                <a:cs typeface="Verdana"/>
              </a:rPr>
              <a:t> </a:t>
            </a:r>
            <a:r>
              <a:rPr sz="2200" spc="-5" dirty="0">
                <a:latin typeface="Verdana"/>
                <a:cs typeface="Verdana"/>
              </a:rPr>
              <a:t>40-45</a:t>
            </a:r>
            <a:r>
              <a:rPr sz="2200" spc="25" dirty="0">
                <a:latin typeface="Verdana"/>
                <a:cs typeface="Verdana"/>
              </a:rPr>
              <a:t> </a:t>
            </a:r>
            <a:r>
              <a:rPr sz="2200" spc="-5" dirty="0">
                <a:latin typeface="Verdana"/>
                <a:cs typeface="Verdana"/>
              </a:rPr>
              <a:t>mg/kg/gün,</a:t>
            </a:r>
            <a:r>
              <a:rPr sz="2200" spc="20" dirty="0">
                <a:latin typeface="Verdana"/>
                <a:cs typeface="Verdana"/>
              </a:rPr>
              <a:t> </a:t>
            </a:r>
            <a:r>
              <a:rPr sz="2200" spc="-5" dirty="0">
                <a:latin typeface="Verdana"/>
                <a:cs typeface="Verdana"/>
              </a:rPr>
              <a:t>8 saat</a:t>
            </a:r>
            <a:r>
              <a:rPr sz="2200" spc="20" dirty="0">
                <a:latin typeface="Verdana"/>
                <a:cs typeface="Verdana"/>
              </a:rPr>
              <a:t> </a:t>
            </a:r>
            <a:r>
              <a:rPr sz="2200" spc="-5" dirty="0">
                <a:latin typeface="Verdana"/>
                <a:cs typeface="Verdana"/>
              </a:rPr>
              <a:t>arayla,</a:t>
            </a:r>
            <a:r>
              <a:rPr sz="2200" spc="20" dirty="0">
                <a:latin typeface="Verdana"/>
                <a:cs typeface="Verdana"/>
              </a:rPr>
              <a:t> </a:t>
            </a:r>
            <a:r>
              <a:rPr sz="2200" spc="-5" dirty="0">
                <a:latin typeface="Verdana"/>
                <a:cs typeface="Verdana"/>
              </a:rPr>
              <a:t>10 </a:t>
            </a:r>
            <a:r>
              <a:rPr sz="2200" dirty="0">
                <a:latin typeface="Verdana"/>
                <a:cs typeface="Verdana"/>
              </a:rPr>
              <a:t> </a:t>
            </a:r>
            <a:r>
              <a:rPr sz="2200" spc="-10" dirty="0">
                <a:latin typeface="Verdana"/>
                <a:cs typeface="Verdana"/>
              </a:rPr>
              <a:t>gün</a:t>
            </a:r>
            <a:r>
              <a:rPr sz="2200" spc="-5" dirty="0">
                <a:latin typeface="Verdana"/>
                <a:cs typeface="Verdana"/>
              </a:rPr>
              <a:t> </a:t>
            </a:r>
            <a:r>
              <a:rPr sz="2200" spc="-10" dirty="0">
                <a:latin typeface="Verdana"/>
                <a:cs typeface="Verdana"/>
              </a:rPr>
              <a:t>(son</a:t>
            </a:r>
            <a:r>
              <a:rPr sz="2200" spc="25" dirty="0">
                <a:latin typeface="Verdana"/>
                <a:cs typeface="Verdana"/>
              </a:rPr>
              <a:t> </a:t>
            </a:r>
            <a:r>
              <a:rPr sz="2200" spc="-10" dirty="0">
                <a:latin typeface="Verdana"/>
                <a:cs typeface="Verdana"/>
              </a:rPr>
              <a:t>bir</a:t>
            </a:r>
            <a:r>
              <a:rPr sz="2200" spc="15" dirty="0">
                <a:latin typeface="Verdana"/>
                <a:cs typeface="Verdana"/>
              </a:rPr>
              <a:t> </a:t>
            </a:r>
            <a:r>
              <a:rPr sz="2200" spc="-5" dirty="0">
                <a:latin typeface="Verdana"/>
                <a:cs typeface="Verdana"/>
              </a:rPr>
              <a:t>ay</a:t>
            </a:r>
            <a:r>
              <a:rPr sz="2200" spc="5" dirty="0">
                <a:latin typeface="Verdana"/>
                <a:cs typeface="Verdana"/>
              </a:rPr>
              <a:t> </a:t>
            </a:r>
            <a:r>
              <a:rPr sz="2200" spc="-10" dirty="0">
                <a:latin typeface="Verdana"/>
                <a:cs typeface="Verdana"/>
              </a:rPr>
              <a:t>içinde</a:t>
            </a:r>
            <a:r>
              <a:rPr sz="2200" spc="15" dirty="0">
                <a:latin typeface="Verdana"/>
                <a:cs typeface="Verdana"/>
              </a:rPr>
              <a:t> </a:t>
            </a:r>
            <a:r>
              <a:rPr sz="2200" spc="-10" dirty="0">
                <a:latin typeface="Verdana"/>
                <a:cs typeface="Verdana"/>
              </a:rPr>
              <a:t>penisilin</a:t>
            </a:r>
            <a:r>
              <a:rPr sz="2200" spc="20" dirty="0">
                <a:latin typeface="Verdana"/>
                <a:cs typeface="Verdana"/>
              </a:rPr>
              <a:t> </a:t>
            </a:r>
            <a:r>
              <a:rPr sz="2200" spc="-10" dirty="0">
                <a:latin typeface="Verdana"/>
                <a:cs typeface="Verdana"/>
              </a:rPr>
              <a:t>grubu</a:t>
            </a:r>
            <a:r>
              <a:rPr sz="2200" spc="10" dirty="0">
                <a:latin typeface="Verdana"/>
                <a:cs typeface="Verdana"/>
              </a:rPr>
              <a:t> </a:t>
            </a:r>
            <a:r>
              <a:rPr sz="2200" spc="-5" dirty="0">
                <a:latin typeface="Verdana"/>
                <a:cs typeface="Verdana"/>
              </a:rPr>
              <a:t>kullanımı, </a:t>
            </a:r>
            <a:r>
              <a:rPr sz="2200" spc="-760" dirty="0">
                <a:latin typeface="Verdana"/>
                <a:cs typeface="Verdana"/>
              </a:rPr>
              <a:t> </a:t>
            </a:r>
            <a:r>
              <a:rPr sz="2200" spc="-5" dirty="0">
                <a:latin typeface="Verdana"/>
                <a:cs typeface="Verdana"/>
              </a:rPr>
              <a:t>AOM</a:t>
            </a:r>
            <a:r>
              <a:rPr sz="2200" spc="5" dirty="0">
                <a:latin typeface="Verdana"/>
                <a:cs typeface="Verdana"/>
              </a:rPr>
              <a:t> </a:t>
            </a:r>
            <a:r>
              <a:rPr sz="2200" spc="-10" dirty="0">
                <a:latin typeface="Verdana"/>
                <a:cs typeface="Verdana"/>
              </a:rPr>
              <a:t>öyküsü</a:t>
            </a:r>
            <a:r>
              <a:rPr sz="2200" dirty="0">
                <a:latin typeface="Verdana"/>
                <a:cs typeface="Verdana"/>
              </a:rPr>
              <a:t> </a:t>
            </a:r>
            <a:r>
              <a:rPr sz="2200" spc="-5" dirty="0">
                <a:latin typeface="Verdana"/>
                <a:cs typeface="Verdana"/>
              </a:rPr>
              <a:t>varsa</a:t>
            </a:r>
            <a:r>
              <a:rPr sz="2200" spc="25" dirty="0">
                <a:latin typeface="Verdana"/>
                <a:cs typeface="Verdana"/>
              </a:rPr>
              <a:t> </a:t>
            </a:r>
            <a:r>
              <a:rPr sz="2200" spc="-5" dirty="0">
                <a:latin typeface="Verdana"/>
                <a:cs typeface="Verdana"/>
              </a:rPr>
              <a:t>80-90</a:t>
            </a:r>
            <a:r>
              <a:rPr sz="2200" spc="25" dirty="0">
                <a:latin typeface="Verdana"/>
                <a:cs typeface="Verdana"/>
              </a:rPr>
              <a:t> </a:t>
            </a:r>
            <a:r>
              <a:rPr sz="2200" spc="-10" dirty="0">
                <a:latin typeface="Verdana"/>
                <a:cs typeface="Verdana"/>
              </a:rPr>
              <a:t>mg/kg/gün)</a:t>
            </a:r>
            <a:endParaRPr sz="2200" dirty="0">
              <a:latin typeface="Verdana"/>
              <a:cs typeface="Verdana"/>
            </a:endParaRPr>
          </a:p>
          <a:p>
            <a:pPr marL="920750" lvl="1" indent="-438150">
              <a:spcBef>
                <a:spcPts val="530"/>
              </a:spcBef>
              <a:buClr>
                <a:schemeClr val="tx1"/>
              </a:buClr>
              <a:buFont typeface="Arial" panose="020B0604020202020204" pitchFamily="34" charset="0"/>
              <a:buChar char="•"/>
              <a:tabLst>
                <a:tab pos="920750" algn="l"/>
                <a:tab pos="921385" algn="l"/>
              </a:tabLst>
            </a:pPr>
            <a:r>
              <a:rPr sz="2200" spc="-10" dirty="0">
                <a:latin typeface="Verdana"/>
                <a:cs typeface="Verdana"/>
              </a:rPr>
              <a:t>Erişkinde</a:t>
            </a:r>
            <a:r>
              <a:rPr sz="2200" spc="10" dirty="0">
                <a:latin typeface="Verdana"/>
                <a:cs typeface="Verdana"/>
              </a:rPr>
              <a:t> </a:t>
            </a:r>
            <a:r>
              <a:rPr sz="2200" spc="-5" dirty="0">
                <a:latin typeface="Verdana"/>
                <a:cs typeface="Verdana"/>
              </a:rPr>
              <a:t>1,5-3</a:t>
            </a:r>
            <a:r>
              <a:rPr sz="2200" spc="20" dirty="0">
                <a:latin typeface="Verdana"/>
                <a:cs typeface="Verdana"/>
              </a:rPr>
              <a:t> </a:t>
            </a:r>
            <a:r>
              <a:rPr sz="2200" spc="-10" dirty="0">
                <a:latin typeface="Verdana"/>
                <a:cs typeface="Verdana"/>
              </a:rPr>
              <a:t>g/gün,</a:t>
            </a:r>
            <a:r>
              <a:rPr sz="2200" spc="5" dirty="0">
                <a:latin typeface="Verdana"/>
                <a:cs typeface="Verdana"/>
              </a:rPr>
              <a:t> </a:t>
            </a:r>
            <a:r>
              <a:rPr sz="2200" spc="-5" dirty="0">
                <a:latin typeface="Verdana"/>
                <a:cs typeface="Verdana"/>
              </a:rPr>
              <a:t>8</a:t>
            </a:r>
            <a:r>
              <a:rPr sz="2200" dirty="0">
                <a:latin typeface="Verdana"/>
                <a:cs typeface="Verdana"/>
              </a:rPr>
              <a:t> </a:t>
            </a:r>
            <a:r>
              <a:rPr sz="2200" spc="-5" dirty="0">
                <a:latin typeface="Verdana"/>
                <a:cs typeface="Verdana"/>
              </a:rPr>
              <a:t>saat</a:t>
            </a:r>
            <a:r>
              <a:rPr sz="2200" spc="15" dirty="0">
                <a:latin typeface="Verdana"/>
                <a:cs typeface="Verdana"/>
              </a:rPr>
              <a:t> </a:t>
            </a:r>
            <a:r>
              <a:rPr sz="2200" spc="-5" dirty="0">
                <a:latin typeface="Verdana"/>
                <a:cs typeface="Verdana"/>
              </a:rPr>
              <a:t>arayla,</a:t>
            </a:r>
            <a:r>
              <a:rPr sz="2200" spc="20" dirty="0">
                <a:latin typeface="Verdana"/>
                <a:cs typeface="Verdana"/>
              </a:rPr>
              <a:t> </a:t>
            </a:r>
            <a:r>
              <a:rPr sz="2200" spc="-5" dirty="0">
                <a:latin typeface="Verdana"/>
                <a:cs typeface="Verdana"/>
              </a:rPr>
              <a:t>10</a:t>
            </a:r>
            <a:r>
              <a:rPr sz="2200" spc="5" dirty="0">
                <a:latin typeface="Verdana"/>
                <a:cs typeface="Verdana"/>
              </a:rPr>
              <a:t> </a:t>
            </a:r>
            <a:r>
              <a:rPr sz="2200" spc="-10" dirty="0">
                <a:latin typeface="Verdana"/>
                <a:cs typeface="Verdana"/>
              </a:rPr>
              <a:t>gün.</a:t>
            </a:r>
            <a:endParaRPr sz="2200" dirty="0">
              <a:latin typeface="Verdana"/>
              <a:cs typeface="Verdana"/>
            </a:endParaRPr>
          </a:p>
          <a:p>
            <a:pPr marL="920750" lvl="1" indent="-438150">
              <a:spcBef>
                <a:spcPts val="530"/>
              </a:spcBef>
              <a:buClr>
                <a:schemeClr val="tx1"/>
              </a:buClr>
              <a:buFont typeface="Arial" panose="020B0604020202020204" pitchFamily="34" charset="0"/>
              <a:buChar char="•"/>
              <a:tabLst>
                <a:tab pos="920750" algn="l"/>
                <a:tab pos="921385" algn="l"/>
              </a:tabLst>
            </a:pPr>
            <a:r>
              <a:rPr sz="2200" spc="-5" dirty="0">
                <a:latin typeface="Verdana"/>
                <a:cs typeface="Verdana"/>
              </a:rPr>
              <a:t>Antibiyotik</a:t>
            </a:r>
            <a:r>
              <a:rPr sz="2200" dirty="0">
                <a:latin typeface="Verdana"/>
                <a:cs typeface="Verdana"/>
              </a:rPr>
              <a:t> </a:t>
            </a:r>
            <a:r>
              <a:rPr sz="2200" spc="-10" dirty="0">
                <a:latin typeface="Verdana"/>
                <a:cs typeface="Verdana"/>
              </a:rPr>
              <a:t>tedavisi</a:t>
            </a:r>
            <a:r>
              <a:rPr sz="2200" spc="15" dirty="0">
                <a:latin typeface="Verdana"/>
                <a:cs typeface="Verdana"/>
              </a:rPr>
              <a:t> </a:t>
            </a:r>
            <a:r>
              <a:rPr sz="2200" spc="-5" dirty="0">
                <a:latin typeface="Verdana"/>
                <a:cs typeface="Verdana"/>
              </a:rPr>
              <a:t>14</a:t>
            </a:r>
            <a:r>
              <a:rPr sz="2200" spc="5" dirty="0">
                <a:latin typeface="Verdana"/>
                <a:cs typeface="Verdana"/>
              </a:rPr>
              <a:t> </a:t>
            </a:r>
            <a:r>
              <a:rPr sz="2200" spc="-10" dirty="0">
                <a:latin typeface="Verdana"/>
                <a:cs typeface="Verdana"/>
              </a:rPr>
              <a:t>güne </a:t>
            </a:r>
            <a:r>
              <a:rPr sz="2200" spc="-5" dirty="0">
                <a:latin typeface="Verdana"/>
                <a:cs typeface="Verdana"/>
              </a:rPr>
              <a:t>uzatılabilir.</a:t>
            </a:r>
            <a:endParaRPr sz="2200" dirty="0">
              <a:latin typeface="Verdana"/>
              <a:cs typeface="Verdana"/>
            </a:endParaRPr>
          </a:p>
          <a:p>
            <a:pPr marL="481965" indent="-469900">
              <a:spcBef>
                <a:spcPts val="625"/>
              </a:spcBef>
              <a:buClr>
                <a:schemeClr val="tx1"/>
              </a:buClr>
              <a:buFont typeface="Arial" panose="020B0604020202020204" pitchFamily="34" charset="0"/>
              <a:buChar char="•"/>
              <a:tabLst>
                <a:tab pos="481965" algn="l"/>
                <a:tab pos="482600" algn="l"/>
              </a:tabLst>
            </a:pPr>
            <a:r>
              <a:rPr sz="2600" spc="-5" dirty="0">
                <a:latin typeface="Verdana"/>
                <a:cs typeface="Verdana"/>
              </a:rPr>
              <a:t>Penisilin</a:t>
            </a:r>
            <a:r>
              <a:rPr sz="2600" spc="-60" dirty="0">
                <a:latin typeface="Verdana"/>
                <a:cs typeface="Verdana"/>
              </a:rPr>
              <a:t> </a:t>
            </a:r>
            <a:r>
              <a:rPr sz="2600" dirty="0">
                <a:latin typeface="Verdana"/>
                <a:cs typeface="Verdana"/>
              </a:rPr>
              <a:t>alerjisi</a:t>
            </a:r>
            <a:r>
              <a:rPr sz="2600" spc="-30" dirty="0">
                <a:latin typeface="Verdana"/>
                <a:cs typeface="Verdana"/>
              </a:rPr>
              <a:t> </a:t>
            </a:r>
            <a:r>
              <a:rPr sz="2600" dirty="0">
                <a:latin typeface="Verdana"/>
                <a:cs typeface="Verdana"/>
              </a:rPr>
              <a:t>varsa;</a:t>
            </a:r>
          </a:p>
          <a:p>
            <a:pPr marL="920750" marR="377825" lvl="1" indent="-437515">
              <a:spcBef>
                <a:spcPts val="530"/>
              </a:spcBef>
              <a:buClr>
                <a:schemeClr val="tx1"/>
              </a:buClr>
              <a:buFont typeface="Arial" panose="020B0604020202020204" pitchFamily="34" charset="0"/>
              <a:buChar char="•"/>
              <a:tabLst>
                <a:tab pos="920750" algn="l"/>
                <a:tab pos="921385" algn="l"/>
              </a:tabLst>
            </a:pPr>
            <a:r>
              <a:rPr sz="2200" spc="-10" dirty="0">
                <a:latin typeface="Verdana"/>
                <a:cs typeface="Verdana"/>
              </a:rPr>
              <a:t>Makrolidler(eritromisin,</a:t>
            </a:r>
            <a:r>
              <a:rPr sz="2200" spc="75" dirty="0">
                <a:latin typeface="Verdana"/>
                <a:cs typeface="Verdana"/>
              </a:rPr>
              <a:t> </a:t>
            </a:r>
            <a:r>
              <a:rPr sz="2200" spc="-10" dirty="0">
                <a:latin typeface="Verdana"/>
                <a:cs typeface="Verdana"/>
              </a:rPr>
              <a:t>klaritromisin</a:t>
            </a:r>
            <a:r>
              <a:rPr sz="2200" spc="40" dirty="0">
                <a:latin typeface="Verdana"/>
                <a:cs typeface="Verdana"/>
              </a:rPr>
              <a:t> </a:t>
            </a:r>
            <a:r>
              <a:rPr sz="2200" spc="-5" dirty="0">
                <a:latin typeface="Verdana"/>
                <a:cs typeface="Verdana"/>
              </a:rPr>
              <a:t>10</a:t>
            </a:r>
            <a:r>
              <a:rPr sz="2200" spc="30" dirty="0">
                <a:latin typeface="Verdana"/>
                <a:cs typeface="Verdana"/>
              </a:rPr>
              <a:t> </a:t>
            </a:r>
            <a:r>
              <a:rPr sz="2200" spc="-10" dirty="0">
                <a:latin typeface="Verdana"/>
                <a:cs typeface="Verdana"/>
              </a:rPr>
              <a:t>gün, </a:t>
            </a:r>
            <a:r>
              <a:rPr sz="2200" spc="-755" dirty="0">
                <a:latin typeface="Verdana"/>
                <a:cs typeface="Verdana"/>
              </a:rPr>
              <a:t> </a:t>
            </a:r>
            <a:r>
              <a:rPr sz="2200" spc="-5" dirty="0">
                <a:latin typeface="Verdana"/>
                <a:cs typeface="Verdana"/>
              </a:rPr>
              <a:t>azitromisin</a:t>
            </a:r>
            <a:r>
              <a:rPr sz="2200" spc="15" dirty="0">
                <a:latin typeface="Verdana"/>
                <a:cs typeface="Verdana"/>
              </a:rPr>
              <a:t> </a:t>
            </a:r>
            <a:r>
              <a:rPr sz="2200" spc="-5" dirty="0">
                <a:latin typeface="Verdana"/>
                <a:cs typeface="Verdana"/>
              </a:rPr>
              <a:t>5</a:t>
            </a:r>
            <a:r>
              <a:rPr sz="2200" dirty="0">
                <a:latin typeface="Verdana"/>
                <a:cs typeface="Verdana"/>
              </a:rPr>
              <a:t> </a:t>
            </a:r>
            <a:r>
              <a:rPr sz="2200" spc="-10" dirty="0">
                <a:latin typeface="Verdana"/>
                <a:cs typeface="Verdana"/>
              </a:rPr>
              <a:t>gün)</a:t>
            </a:r>
            <a:endParaRPr sz="2200" dirty="0">
              <a:latin typeface="Verdana"/>
              <a:cs typeface="Verdana"/>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169668" y="1702302"/>
            <a:ext cx="7834630" cy="3789679"/>
          </a:xfrm>
          <a:prstGeom prst="rect">
            <a:avLst/>
          </a:prstGeom>
        </p:spPr>
        <p:txBody>
          <a:bodyPr vert="horz" wrap="square" lIns="0" tIns="93980" rIns="0" bIns="0" rtlCol="0">
            <a:spAutoFit/>
          </a:bodyPr>
          <a:lstStyle/>
          <a:p>
            <a:pPr marL="481965" indent="-469900">
              <a:spcBef>
                <a:spcPts val="740"/>
              </a:spcBef>
              <a:buClr>
                <a:schemeClr val="tx1"/>
              </a:buClr>
              <a:buFont typeface="Arial" panose="020B0604020202020204" pitchFamily="34" charset="0"/>
              <a:buChar char="•"/>
              <a:tabLst>
                <a:tab pos="481965" algn="l"/>
                <a:tab pos="482600" algn="l"/>
              </a:tabLst>
            </a:pPr>
            <a:r>
              <a:rPr sz="2600" spc="-5" dirty="0">
                <a:latin typeface="Verdana"/>
                <a:cs typeface="Verdana"/>
              </a:rPr>
              <a:t>İkincil</a:t>
            </a:r>
            <a:r>
              <a:rPr sz="2600" spc="-25" dirty="0">
                <a:latin typeface="Verdana"/>
                <a:cs typeface="Verdana"/>
              </a:rPr>
              <a:t> </a:t>
            </a:r>
            <a:r>
              <a:rPr sz="2600" dirty="0">
                <a:latin typeface="Verdana"/>
                <a:cs typeface="Verdana"/>
              </a:rPr>
              <a:t>seçenek</a:t>
            </a:r>
            <a:r>
              <a:rPr sz="2600" spc="-25" dirty="0">
                <a:latin typeface="Verdana"/>
                <a:cs typeface="Verdana"/>
              </a:rPr>
              <a:t> </a:t>
            </a:r>
            <a:r>
              <a:rPr sz="2600" spc="-5" dirty="0">
                <a:latin typeface="Verdana"/>
                <a:cs typeface="Verdana"/>
              </a:rPr>
              <a:t>tercih</a:t>
            </a:r>
            <a:r>
              <a:rPr sz="2600" spc="-35" dirty="0">
                <a:latin typeface="Verdana"/>
                <a:cs typeface="Verdana"/>
              </a:rPr>
              <a:t> </a:t>
            </a:r>
            <a:r>
              <a:rPr sz="2600" dirty="0">
                <a:latin typeface="Verdana"/>
                <a:cs typeface="Verdana"/>
              </a:rPr>
              <a:t>nedenleri</a:t>
            </a:r>
          </a:p>
          <a:p>
            <a:pPr marL="920750" lvl="1" indent="-438150">
              <a:spcBef>
                <a:spcPts val="530"/>
              </a:spcBef>
              <a:buClr>
                <a:schemeClr val="tx1"/>
              </a:buClr>
              <a:buFont typeface="Arial" panose="020B0604020202020204" pitchFamily="34" charset="0"/>
              <a:buChar char="•"/>
              <a:tabLst>
                <a:tab pos="920750" algn="l"/>
                <a:tab pos="921385" algn="l"/>
              </a:tabLst>
            </a:pPr>
            <a:r>
              <a:rPr sz="2200" spc="-5" dirty="0">
                <a:latin typeface="Verdana"/>
                <a:cs typeface="Verdana"/>
              </a:rPr>
              <a:t>iki ayda</a:t>
            </a:r>
            <a:r>
              <a:rPr sz="2200" spc="10" dirty="0">
                <a:latin typeface="Verdana"/>
                <a:cs typeface="Verdana"/>
              </a:rPr>
              <a:t> </a:t>
            </a:r>
            <a:r>
              <a:rPr sz="2200" spc="-5" dirty="0">
                <a:latin typeface="Verdana"/>
                <a:cs typeface="Verdana"/>
              </a:rPr>
              <a:t>2</a:t>
            </a:r>
            <a:r>
              <a:rPr sz="2200" dirty="0">
                <a:latin typeface="Verdana"/>
                <a:cs typeface="Verdana"/>
              </a:rPr>
              <a:t> </a:t>
            </a:r>
            <a:r>
              <a:rPr sz="2200" spc="-5" dirty="0">
                <a:latin typeface="Verdana"/>
                <a:cs typeface="Verdana"/>
              </a:rPr>
              <a:t>veya</a:t>
            </a:r>
            <a:r>
              <a:rPr sz="2200" spc="25" dirty="0">
                <a:latin typeface="Verdana"/>
                <a:cs typeface="Verdana"/>
              </a:rPr>
              <a:t> </a:t>
            </a:r>
            <a:r>
              <a:rPr sz="2200" spc="-10" dirty="0">
                <a:latin typeface="Verdana"/>
                <a:cs typeface="Verdana"/>
              </a:rPr>
              <a:t>daha</a:t>
            </a:r>
            <a:r>
              <a:rPr sz="2200" spc="5" dirty="0">
                <a:latin typeface="Verdana"/>
                <a:cs typeface="Verdana"/>
              </a:rPr>
              <a:t> </a:t>
            </a:r>
            <a:r>
              <a:rPr sz="2200" spc="-5" dirty="0">
                <a:latin typeface="Verdana"/>
                <a:cs typeface="Verdana"/>
              </a:rPr>
              <a:t>çok</a:t>
            </a:r>
            <a:r>
              <a:rPr sz="2200" spc="5" dirty="0">
                <a:latin typeface="Verdana"/>
                <a:cs typeface="Verdana"/>
              </a:rPr>
              <a:t> </a:t>
            </a:r>
            <a:r>
              <a:rPr sz="2200" spc="-5" dirty="0">
                <a:latin typeface="Verdana"/>
                <a:cs typeface="Verdana"/>
              </a:rPr>
              <a:t>akut</a:t>
            </a:r>
            <a:r>
              <a:rPr sz="2200" spc="5" dirty="0">
                <a:latin typeface="Verdana"/>
                <a:cs typeface="Verdana"/>
              </a:rPr>
              <a:t> </a:t>
            </a:r>
            <a:r>
              <a:rPr sz="2200" spc="-5" dirty="0">
                <a:latin typeface="Verdana"/>
                <a:cs typeface="Verdana"/>
              </a:rPr>
              <a:t>sinüzit </a:t>
            </a:r>
            <a:r>
              <a:rPr sz="2200" spc="-10" dirty="0">
                <a:latin typeface="Verdana"/>
                <a:cs typeface="Verdana"/>
              </a:rPr>
              <a:t>geçirmişse</a:t>
            </a:r>
            <a:endParaRPr sz="2200" dirty="0">
              <a:latin typeface="Verdana"/>
              <a:cs typeface="Verdana"/>
            </a:endParaRPr>
          </a:p>
          <a:p>
            <a:pPr marL="920750" lvl="1" indent="-438150">
              <a:spcBef>
                <a:spcPts val="530"/>
              </a:spcBef>
              <a:buClr>
                <a:schemeClr val="tx1"/>
              </a:buClr>
              <a:buFont typeface="Arial" panose="020B0604020202020204" pitchFamily="34" charset="0"/>
              <a:buChar char="•"/>
              <a:tabLst>
                <a:tab pos="920750" algn="l"/>
                <a:tab pos="921385" algn="l"/>
              </a:tabLst>
            </a:pPr>
            <a:r>
              <a:rPr sz="2200" spc="-5" dirty="0">
                <a:latin typeface="Verdana"/>
                <a:cs typeface="Verdana"/>
              </a:rPr>
              <a:t>Son</a:t>
            </a:r>
            <a:r>
              <a:rPr sz="2200" dirty="0">
                <a:latin typeface="Verdana"/>
                <a:cs typeface="Verdana"/>
              </a:rPr>
              <a:t> </a:t>
            </a:r>
            <a:r>
              <a:rPr sz="2200" spc="-5" dirty="0">
                <a:latin typeface="Verdana"/>
                <a:cs typeface="Verdana"/>
              </a:rPr>
              <a:t>iki ayda</a:t>
            </a:r>
            <a:r>
              <a:rPr sz="2200" spc="20" dirty="0">
                <a:latin typeface="Verdana"/>
                <a:cs typeface="Verdana"/>
              </a:rPr>
              <a:t> </a:t>
            </a:r>
            <a:r>
              <a:rPr sz="2200" spc="-5" dirty="0">
                <a:latin typeface="Verdana"/>
                <a:cs typeface="Verdana"/>
              </a:rPr>
              <a:t>herhangi</a:t>
            </a:r>
            <a:r>
              <a:rPr sz="2200" spc="5" dirty="0">
                <a:latin typeface="Verdana"/>
                <a:cs typeface="Verdana"/>
              </a:rPr>
              <a:t> </a:t>
            </a:r>
            <a:r>
              <a:rPr sz="2200" spc="-10" dirty="0">
                <a:latin typeface="Verdana"/>
                <a:cs typeface="Verdana"/>
              </a:rPr>
              <a:t>bir</a:t>
            </a:r>
            <a:r>
              <a:rPr sz="2200" dirty="0">
                <a:latin typeface="Verdana"/>
                <a:cs typeface="Verdana"/>
              </a:rPr>
              <a:t> </a:t>
            </a:r>
            <a:r>
              <a:rPr sz="2200" spc="-5" dirty="0">
                <a:latin typeface="Verdana"/>
                <a:cs typeface="Verdana"/>
              </a:rPr>
              <a:t>nedenle</a:t>
            </a:r>
            <a:r>
              <a:rPr sz="2200" spc="20" dirty="0">
                <a:latin typeface="Verdana"/>
                <a:cs typeface="Verdana"/>
              </a:rPr>
              <a:t> </a:t>
            </a:r>
            <a:r>
              <a:rPr sz="2200" spc="-10" dirty="0">
                <a:latin typeface="Verdana"/>
                <a:cs typeface="Verdana"/>
              </a:rPr>
              <a:t>birinci</a:t>
            </a:r>
            <a:r>
              <a:rPr sz="2200" dirty="0">
                <a:latin typeface="Verdana"/>
                <a:cs typeface="Verdana"/>
              </a:rPr>
              <a:t> </a:t>
            </a:r>
            <a:r>
              <a:rPr sz="2200" spc="-5" dirty="0">
                <a:latin typeface="Verdana"/>
                <a:cs typeface="Verdana"/>
              </a:rPr>
              <a:t>seçenek</a:t>
            </a:r>
            <a:endParaRPr sz="2200" dirty="0">
              <a:latin typeface="Verdana"/>
              <a:cs typeface="Verdana"/>
            </a:endParaRPr>
          </a:p>
          <a:p>
            <a:pPr marL="1263650" indent="-342900">
              <a:buClr>
                <a:schemeClr val="tx1"/>
              </a:buClr>
              <a:buFont typeface="Arial" panose="020B0604020202020204" pitchFamily="34" charset="0"/>
              <a:buChar char="•"/>
            </a:pPr>
            <a:r>
              <a:rPr sz="2200" spc="-10" dirty="0">
                <a:latin typeface="Verdana"/>
                <a:cs typeface="Verdana"/>
              </a:rPr>
              <a:t>ilacı kullanmışsa</a:t>
            </a:r>
            <a:endParaRPr sz="2200" dirty="0">
              <a:latin typeface="Verdana"/>
              <a:cs typeface="Verdana"/>
            </a:endParaRPr>
          </a:p>
          <a:p>
            <a:pPr marL="920750" lvl="1" indent="-438150">
              <a:spcBef>
                <a:spcPts val="530"/>
              </a:spcBef>
              <a:buClr>
                <a:schemeClr val="tx1"/>
              </a:buClr>
              <a:buFont typeface="Arial" panose="020B0604020202020204" pitchFamily="34" charset="0"/>
              <a:buChar char="•"/>
              <a:tabLst>
                <a:tab pos="920750" algn="l"/>
                <a:tab pos="921385" algn="l"/>
              </a:tabLst>
            </a:pPr>
            <a:r>
              <a:rPr sz="2200" spc="-5" dirty="0">
                <a:latin typeface="Verdana"/>
                <a:cs typeface="Verdana"/>
              </a:rPr>
              <a:t>İlk seçenekle</a:t>
            </a:r>
            <a:r>
              <a:rPr sz="2200" spc="35" dirty="0">
                <a:latin typeface="Verdana"/>
                <a:cs typeface="Verdana"/>
              </a:rPr>
              <a:t> </a:t>
            </a:r>
            <a:r>
              <a:rPr sz="2200" spc="-5" dirty="0">
                <a:latin typeface="Verdana"/>
                <a:cs typeface="Verdana"/>
              </a:rPr>
              <a:t>3.</a:t>
            </a:r>
            <a:r>
              <a:rPr sz="2200" spc="5" dirty="0">
                <a:latin typeface="Verdana"/>
                <a:cs typeface="Verdana"/>
              </a:rPr>
              <a:t> </a:t>
            </a:r>
            <a:r>
              <a:rPr sz="2200" spc="-10" dirty="0">
                <a:latin typeface="Verdana"/>
                <a:cs typeface="Verdana"/>
              </a:rPr>
              <a:t>günde</a:t>
            </a:r>
            <a:r>
              <a:rPr sz="2200" spc="5" dirty="0">
                <a:latin typeface="Verdana"/>
                <a:cs typeface="Verdana"/>
              </a:rPr>
              <a:t> </a:t>
            </a:r>
            <a:r>
              <a:rPr sz="2200" spc="-10" dirty="0">
                <a:latin typeface="Verdana"/>
                <a:cs typeface="Verdana"/>
              </a:rPr>
              <a:t>başarılı</a:t>
            </a:r>
            <a:r>
              <a:rPr sz="2200" spc="20" dirty="0">
                <a:latin typeface="Verdana"/>
                <a:cs typeface="Verdana"/>
              </a:rPr>
              <a:t> </a:t>
            </a:r>
            <a:r>
              <a:rPr sz="2200" spc="-5" dirty="0">
                <a:latin typeface="Verdana"/>
                <a:cs typeface="Verdana"/>
              </a:rPr>
              <a:t>olunamamışsa.</a:t>
            </a:r>
            <a:endParaRPr sz="2200" dirty="0">
              <a:latin typeface="Verdana"/>
              <a:cs typeface="Verdana"/>
            </a:endParaRPr>
          </a:p>
          <a:p>
            <a:pPr marL="481965" marR="306705" indent="-469900">
              <a:spcBef>
                <a:spcPts val="620"/>
              </a:spcBef>
              <a:buClr>
                <a:schemeClr val="tx1"/>
              </a:buClr>
              <a:buFont typeface="Arial" panose="020B0604020202020204" pitchFamily="34" charset="0"/>
              <a:buChar char="•"/>
              <a:tabLst>
                <a:tab pos="481965" algn="l"/>
                <a:tab pos="482600" algn="l"/>
              </a:tabLst>
            </a:pPr>
            <a:r>
              <a:rPr sz="2600" dirty="0">
                <a:latin typeface="Verdana"/>
                <a:cs typeface="Verdana"/>
              </a:rPr>
              <a:t>Amoksisilin-klavulonik</a:t>
            </a:r>
            <a:r>
              <a:rPr sz="2600" spc="-65" dirty="0">
                <a:latin typeface="Verdana"/>
                <a:cs typeface="Verdana"/>
              </a:rPr>
              <a:t> </a:t>
            </a:r>
            <a:r>
              <a:rPr sz="2600" dirty="0">
                <a:latin typeface="Verdana"/>
                <a:cs typeface="Verdana"/>
              </a:rPr>
              <a:t>asit:</a:t>
            </a:r>
            <a:r>
              <a:rPr sz="2600" spc="-50" dirty="0">
                <a:latin typeface="Verdana"/>
                <a:cs typeface="Verdana"/>
              </a:rPr>
              <a:t> </a:t>
            </a:r>
            <a:r>
              <a:rPr sz="2600" dirty="0">
                <a:latin typeface="Verdana"/>
                <a:cs typeface="Verdana"/>
              </a:rPr>
              <a:t>çocukta</a:t>
            </a:r>
            <a:r>
              <a:rPr sz="2600" spc="-35" dirty="0">
                <a:latin typeface="Verdana"/>
                <a:cs typeface="Verdana"/>
              </a:rPr>
              <a:t> </a:t>
            </a:r>
            <a:r>
              <a:rPr sz="2600" dirty="0">
                <a:latin typeface="Verdana"/>
                <a:cs typeface="Verdana"/>
              </a:rPr>
              <a:t>80-90 </a:t>
            </a:r>
            <a:r>
              <a:rPr sz="2600" spc="-900" dirty="0">
                <a:latin typeface="Verdana"/>
                <a:cs typeface="Verdana"/>
              </a:rPr>
              <a:t> </a:t>
            </a:r>
            <a:r>
              <a:rPr sz="2600" dirty="0">
                <a:latin typeface="Verdana"/>
                <a:cs typeface="Verdana"/>
              </a:rPr>
              <a:t>mg/gün</a:t>
            </a:r>
          </a:p>
          <a:p>
            <a:pPr marL="481965" marR="742315" indent="-469900">
              <a:spcBef>
                <a:spcPts val="625"/>
              </a:spcBef>
              <a:buClr>
                <a:schemeClr val="tx1"/>
              </a:buClr>
              <a:buFont typeface="Arial" panose="020B0604020202020204" pitchFamily="34" charset="0"/>
              <a:buChar char="•"/>
              <a:tabLst>
                <a:tab pos="481965" algn="l"/>
                <a:tab pos="482600" algn="l"/>
              </a:tabLst>
            </a:pPr>
            <a:r>
              <a:rPr sz="2600" spc="-5" dirty="0">
                <a:latin typeface="Verdana"/>
                <a:cs typeface="Verdana"/>
              </a:rPr>
              <a:t>İkinci kuşak </a:t>
            </a:r>
            <a:r>
              <a:rPr sz="2600" dirty="0">
                <a:latin typeface="Verdana"/>
                <a:cs typeface="Verdana"/>
              </a:rPr>
              <a:t>sefalosporinler </a:t>
            </a:r>
            <a:r>
              <a:rPr sz="2600" spc="-5" dirty="0">
                <a:latin typeface="Verdana"/>
                <a:cs typeface="Verdana"/>
              </a:rPr>
              <a:t>(sefuroksim </a:t>
            </a:r>
            <a:r>
              <a:rPr sz="2600" spc="-900" dirty="0">
                <a:latin typeface="Verdana"/>
                <a:cs typeface="Verdana"/>
              </a:rPr>
              <a:t> </a:t>
            </a:r>
            <a:r>
              <a:rPr sz="2600" dirty="0">
                <a:latin typeface="Verdana"/>
                <a:cs typeface="Verdana"/>
              </a:rPr>
              <a:t>aksetil)</a:t>
            </a:r>
            <a:r>
              <a:rPr sz="2600" spc="-35" dirty="0">
                <a:latin typeface="Verdana"/>
                <a:cs typeface="Verdana"/>
              </a:rPr>
              <a:t> </a:t>
            </a:r>
            <a:r>
              <a:rPr sz="2600" spc="-5" dirty="0">
                <a:latin typeface="Verdana"/>
                <a:cs typeface="Verdana"/>
              </a:rPr>
              <a:t>PO.</a:t>
            </a:r>
            <a:endParaRPr sz="2600" dirty="0">
              <a:latin typeface="Verdana"/>
              <a:cs typeface="Verdana"/>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69669" y="693259"/>
            <a:ext cx="4927600" cy="605790"/>
          </a:xfrm>
          <a:prstGeom prst="rect">
            <a:avLst/>
          </a:prstGeom>
        </p:spPr>
        <p:txBody>
          <a:bodyPr vert="horz" wrap="square" lIns="0" tIns="13335" rIns="0" bIns="0" rtlCol="0" anchor="ctr">
            <a:spAutoFit/>
          </a:bodyPr>
          <a:lstStyle/>
          <a:p>
            <a:pPr marL="12700">
              <a:lnSpc>
                <a:spcPct val="100000"/>
              </a:lnSpc>
              <a:spcBef>
                <a:spcPts val="105"/>
              </a:spcBef>
            </a:pPr>
            <a:r>
              <a:rPr sz="3800" dirty="0">
                <a:latin typeface="Verdana"/>
                <a:cs typeface="Verdana"/>
              </a:rPr>
              <a:t>Semptomatik</a:t>
            </a:r>
            <a:r>
              <a:rPr sz="3800" spc="-55" dirty="0">
                <a:latin typeface="Verdana"/>
                <a:cs typeface="Verdana"/>
              </a:rPr>
              <a:t> </a:t>
            </a:r>
            <a:r>
              <a:rPr sz="3800" spc="-5" dirty="0">
                <a:latin typeface="Verdana"/>
                <a:cs typeface="Verdana"/>
              </a:rPr>
              <a:t>tedavi</a:t>
            </a:r>
            <a:endParaRPr sz="3800" dirty="0">
              <a:latin typeface="Verdana"/>
              <a:cs typeface="Verdana"/>
            </a:endParaRPr>
          </a:p>
        </p:txBody>
      </p:sp>
      <p:sp>
        <p:nvSpPr>
          <p:cNvPr id="3" name="object 3"/>
          <p:cNvSpPr txBox="1"/>
          <p:nvPr/>
        </p:nvSpPr>
        <p:spPr>
          <a:xfrm>
            <a:off x="2169669" y="1703655"/>
            <a:ext cx="7689215" cy="3885294"/>
          </a:xfrm>
          <a:prstGeom prst="rect">
            <a:avLst/>
          </a:prstGeom>
        </p:spPr>
        <p:txBody>
          <a:bodyPr vert="horz" wrap="square" lIns="0" tIns="13335" rIns="0" bIns="0" rtlCol="0">
            <a:spAutoFit/>
          </a:bodyPr>
          <a:lstStyle/>
          <a:p>
            <a:pPr marL="481965" indent="-469900">
              <a:spcBef>
                <a:spcPts val="105"/>
              </a:spcBef>
              <a:buClr>
                <a:schemeClr val="tx1"/>
              </a:buClr>
              <a:buFont typeface="Arial" panose="020B0604020202020204" pitchFamily="34" charset="0"/>
              <a:buChar char="•"/>
              <a:tabLst>
                <a:tab pos="481965" algn="l"/>
                <a:tab pos="482600" algn="l"/>
              </a:tabLst>
            </a:pPr>
            <a:r>
              <a:rPr sz="2600" spc="-5" dirty="0">
                <a:latin typeface="Verdana"/>
                <a:cs typeface="Verdana"/>
              </a:rPr>
              <a:t>Analjezik-antipiretik</a:t>
            </a:r>
            <a:r>
              <a:rPr sz="2600" spc="-50" dirty="0">
                <a:latin typeface="Verdana"/>
                <a:cs typeface="Verdana"/>
              </a:rPr>
              <a:t> </a:t>
            </a:r>
            <a:r>
              <a:rPr sz="2600" dirty="0">
                <a:latin typeface="Verdana"/>
                <a:cs typeface="Verdana"/>
              </a:rPr>
              <a:t>(parasetamol)</a:t>
            </a:r>
          </a:p>
          <a:p>
            <a:pPr marL="481965" marR="5080" indent="-469900">
              <a:lnSpc>
                <a:spcPct val="80000"/>
              </a:lnSpc>
              <a:spcBef>
                <a:spcPts val="625"/>
              </a:spcBef>
              <a:buClr>
                <a:schemeClr val="tx1"/>
              </a:buClr>
              <a:buFont typeface="Arial" panose="020B0604020202020204" pitchFamily="34" charset="0"/>
              <a:buChar char="•"/>
              <a:tabLst>
                <a:tab pos="481965" algn="l"/>
                <a:tab pos="482600" algn="l"/>
              </a:tabLst>
            </a:pPr>
            <a:r>
              <a:rPr sz="2600" dirty="0">
                <a:latin typeface="Verdana"/>
                <a:cs typeface="Verdana"/>
              </a:rPr>
              <a:t>Antihistaminikler:</a:t>
            </a:r>
            <a:r>
              <a:rPr sz="2600" spc="-50" dirty="0">
                <a:latin typeface="Verdana"/>
                <a:cs typeface="Verdana"/>
              </a:rPr>
              <a:t> </a:t>
            </a:r>
            <a:r>
              <a:rPr sz="2600" dirty="0">
                <a:latin typeface="Verdana"/>
                <a:cs typeface="Verdana"/>
              </a:rPr>
              <a:t>Yalnızca</a:t>
            </a:r>
            <a:r>
              <a:rPr sz="2600" spc="-35" dirty="0">
                <a:latin typeface="Verdana"/>
                <a:cs typeface="Verdana"/>
              </a:rPr>
              <a:t> </a:t>
            </a:r>
            <a:r>
              <a:rPr sz="2600" dirty="0">
                <a:latin typeface="Verdana"/>
                <a:cs typeface="Verdana"/>
              </a:rPr>
              <a:t>alerjik</a:t>
            </a:r>
            <a:r>
              <a:rPr sz="2600" spc="-25" dirty="0">
                <a:latin typeface="Verdana"/>
                <a:cs typeface="Verdana"/>
              </a:rPr>
              <a:t> </a:t>
            </a:r>
            <a:r>
              <a:rPr sz="2600" spc="-5" dirty="0">
                <a:latin typeface="Verdana"/>
                <a:cs typeface="Verdana"/>
              </a:rPr>
              <a:t>olgularda </a:t>
            </a:r>
            <a:r>
              <a:rPr sz="2600" spc="-900" dirty="0">
                <a:latin typeface="Verdana"/>
                <a:cs typeface="Verdana"/>
              </a:rPr>
              <a:t> </a:t>
            </a:r>
            <a:r>
              <a:rPr sz="2600" dirty="0">
                <a:latin typeface="Verdana"/>
                <a:cs typeface="Verdana"/>
              </a:rPr>
              <a:t>kullanılabilir.</a:t>
            </a:r>
          </a:p>
          <a:p>
            <a:pPr marL="481965" indent="-469900">
              <a:buClr>
                <a:schemeClr val="tx1"/>
              </a:buClr>
              <a:buFont typeface="Arial" panose="020B0604020202020204" pitchFamily="34" charset="0"/>
              <a:buChar char="•"/>
              <a:tabLst>
                <a:tab pos="481965" algn="l"/>
                <a:tab pos="482600" algn="l"/>
              </a:tabLst>
            </a:pPr>
            <a:r>
              <a:rPr sz="2600" dirty="0">
                <a:latin typeface="Verdana"/>
                <a:cs typeface="Verdana"/>
              </a:rPr>
              <a:t>Lokal</a:t>
            </a:r>
            <a:r>
              <a:rPr sz="2600" spc="-20" dirty="0">
                <a:latin typeface="Verdana"/>
                <a:cs typeface="Verdana"/>
              </a:rPr>
              <a:t> </a:t>
            </a:r>
            <a:r>
              <a:rPr sz="2600" dirty="0">
                <a:latin typeface="Verdana"/>
                <a:cs typeface="Verdana"/>
              </a:rPr>
              <a:t>/</a:t>
            </a:r>
            <a:r>
              <a:rPr sz="2600" spc="-25" dirty="0">
                <a:latin typeface="Verdana"/>
                <a:cs typeface="Verdana"/>
              </a:rPr>
              <a:t> </a:t>
            </a:r>
            <a:r>
              <a:rPr sz="2600" dirty="0">
                <a:latin typeface="Verdana"/>
                <a:cs typeface="Verdana"/>
              </a:rPr>
              <a:t>Sistemik</a:t>
            </a:r>
            <a:r>
              <a:rPr sz="2600" spc="-55" dirty="0">
                <a:latin typeface="Verdana"/>
                <a:cs typeface="Verdana"/>
              </a:rPr>
              <a:t> </a:t>
            </a:r>
            <a:r>
              <a:rPr sz="2600" spc="-5" dirty="0">
                <a:latin typeface="Verdana"/>
                <a:cs typeface="Verdana"/>
              </a:rPr>
              <a:t>dekonjestanlar</a:t>
            </a:r>
            <a:endParaRPr sz="2600" dirty="0">
              <a:latin typeface="Verdana"/>
              <a:cs typeface="Verdana"/>
            </a:endParaRPr>
          </a:p>
          <a:p>
            <a:pPr marL="920750" lvl="1" indent="-438150">
              <a:spcBef>
                <a:spcPts val="5"/>
              </a:spcBef>
              <a:buClr>
                <a:schemeClr val="tx1"/>
              </a:buClr>
              <a:buFont typeface="Arial" panose="020B0604020202020204" pitchFamily="34" charset="0"/>
              <a:buChar char="•"/>
              <a:tabLst>
                <a:tab pos="920750" algn="l"/>
                <a:tab pos="921385" algn="l"/>
              </a:tabLst>
            </a:pPr>
            <a:r>
              <a:rPr sz="2200" spc="-10" dirty="0">
                <a:latin typeface="Verdana"/>
                <a:cs typeface="Verdana"/>
              </a:rPr>
              <a:t>Çocuklarda</a:t>
            </a:r>
            <a:r>
              <a:rPr sz="2200" spc="20" dirty="0">
                <a:latin typeface="Verdana"/>
                <a:cs typeface="Verdana"/>
              </a:rPr>
              <a:t> </a:t>
            </a:r>
            <a:r>
              <a:rPr sz="2200" spc="-5" dirty="0">
                <a:latin typeface="Verdana"/>
                <a:cs typeface="Verdana"/>
              </a:rPr>
              <a:t>kullanılmamalı.</a:t>
            </a:r>
            <a:endParaRPr sz="2200" dirty="0">
              <a:latin typeface="Verdana"/>
              <a:cs typeface="Verdana"/>
            </a:endParaRPr>
          </a:p>
          <a:p>
            <a:pPr marL="920750" marR="906144" lvl="1" indent="-437515">
              <a:lnSpc>
                <a:spcPts val="2110"/>
              </a:lnSpc>
              <a:spcBef>
                <a:spcPts val="509"/>
              </a:spcBef>
              <a:buClr>
                <a:schemeClr val="tx1"/>
              </a:buClr>
              <a:buFont typeface="Arial" panose="020B0604020202020204" pitchFamily="34" charset="0"/>
              <a:buChar char="•"/>
              <a:tabLst>
                <a:tab pos="920750" algn="l"/>
                <a:tab pos="921385" algn="l"/>
              </a:tabLst>
            </a:pPr>
            <a:r>
              <a:rPr sz="2200" spc="-10" dirty="0">
                <a:latin typeface="Verdana"/>
                <a:cs typeface="Verdana"/>
              </a:rPr>
              <a:t>Erişkinde</a:t>
            </a:r>
            <a:r>
              <a:rPr sz="2200" spc="10" dirty="0">
                <a:latin typeface="Verdana"/>
                <a:cs typeface="Verdana"/>
              </a:rPr>
              <a:t> </a:t>
            </a:r>
            <a:r>
              <a:rPr sz="2200" spc="-5" dirty="0">
                <a:latin typeface="Verdana"/>
                <a:cs typeface="Verdana"/>
              </a:rPr>
              <a:t>kullanılabilir.</a:t>
            </a:r>
            <a:r>
              <a:rPr sz="2200" spc="10" dirty="0">
                <a:latin typeface="Verdana"/>
                <a:cs typeface="Verdana"/>
              </a:rPr>
              <a:t> </a:t>
            </a:r>
            <a:r>
              <a:rPr sz="2200" spc="-10" dirty="0">
                <a:latin typeface="Verdana"/>
                <a:cs typeface="Verdana"/>
              </a:rPr>
              <a:t>Yaşlı,</a:t>
            </a:r>
            <a:r>
              <a:rPr sz="2200" spc="5" dirty="0">
                <a:latin typeface="Verdana"/>
                <a:cs typeface="Verdana"/>
              </a:rPr>
              <a:t> </a:t>
            </a:r>
            <a:r>
              <a:rPr sz="2200" spc="-5" dirty="0">
                <a:latin typeface="Verdana"/>
                <a:cs typeface="Verdana"/>
              </a:rPr>
              <a:t>hipertansifte </a:t>
            </a:r>
            <a:r>
              <a:rPr sz="2200" spc="-755" dirty="0">
                <a:latin typeface="Verdana"/>
                <a:cs typeface="Verdana"/>
              </a:rPr>
              <a:t> </a:t>
            </a:r>
            <a:r>
              <a:rPr sz="2200" spc="-10" dirty="0">
                <a:latin typeface="Verdana"/>
                <a:cs typeface="Verdana"/>
              </a:rPr>
              <a:t>dikkat!</a:t>
            </a:r>
            <a:endParaRPr sz="2200" dirty="0">
              <a:latin typeface="Verdana"/>
              <a:cs typeface="Verdana"/>
            </a:endParaRPr>
          </a:p>
          <a:p>
            <a:pPr marL="920750" lvl="1" indent="-438150">
              <a:lnSpc>
                <a:spcPts val="2375"/>
              </a:lnSpc>
              <a:spcBef>
                <a:spcPts val="25"/>
              </a:spcBef>
              <a:buClr>
                <a:schemeClr val="tx1"/>
              </a:buClr>
              <a:buFont typeface="Arial" panose="020B0604020202020204" pitchFamily="34" charset="0"/>
              <a:buChar char="•"/>
              <a:tabLst>
                <a:tab pos="920750" algn="l"/>
                <a:tab pos="921385" algn="l"/>
              </a:tabLst>
            </a:pPr>
            <a:r>
              <a:rPr sz="2200" spc="-5" dirty="0">
                <a:latin typeface="Verdana"/>
                <a:cs typeface="Verdana"/>
              </a:rPr>
              <a:t>Lokal</a:t>
            </a:r>
            <a:r>
              <a:rPr sz="2200" spc="20" dirty="0">
                <a:latin typeface="Verdana"/>
                <a:cs typeface="Verdana"/>
              </a:rPr>
              <a:t> </a:t>
            </a:r>
            <a:r>
              <a:rPr sz="2200" spc="-10" dirty="0">
                <a:latin typeface="Verdana"/>
                <a:cs typeface="Verdana"/>
              </a:rPr>
              <a:t>dekonjestanlar</a:t>
            </a:r>
            <a:r>
              <a:rPr sz="2200" spc="40" dirty="0">
                <a:latin typeface="Verdana"/>
                <a:cs typeface="Verdana"/>
              </a:rPr>
              <a:t> </a:t>
            </a:r>
            <a:r>
              <a:rPr sz="2200" spc="-5" dirty="0">
                <a:latin typeface="Verdana"/>
                <a:cs typeface="Verdana"/>
              </a:rPr>
              <a:t>5</a:t>
            </a:r>
            <a:r>
              <a:rPr sz="2200" spc="5" dirty="0">
                <a:latin typeface="Verdana"/>
                <a:cs typeface="Verdana"/>
              </a:rPr>
              <a:t> </a:t>
            </a:r>
            <a:r>
              <a:rPr sz="2200" spc="-10" dirty="0">
                <a:latin typeface="Verdana"/>
                <a:cs typeface="Verdana"/>
              </a:rPr>
              <a:t>günden</a:t>
            </a:r>
            <a:r>
              <a:rPr sz="2200" spc="5" dirty="0">
                <a:latin typeface="Verdana"/>
                <a:cs typeface="Verdana"/>
              </a:rPr>
              <a:t> </a:t>
            </a:r>
            <a:r>
              <a:rPr sz="2200" spc="-5" dirty="0">
                <a:latin typeface="Verdana"/>
                <a:cs typeface="Verdana"/>
              </a:rPr>
              <a:t>uzun</a:t>
            </a:r>
            <a:endParaRPr sz="2200" dirty="0">
              <a:latin typeface="Verdana"/>
              <a:cs typeface="Verdana"/>
            </a:endParaRPr>
          </a:p>
          <a:p>
            <a:pPr marL="1263650" indent="-342900">
              <a:lnSpc>
                <a:spcPts val="2375"/>
              </a:lnSpc>
              <a:buClr>
                <a:schemeClr val="tx1"/>
              </a:buClr>
              <a:buFont typeface="Arial" panose="020B0604020202020204" pitchFamily="34" charset="0"/>
              <a:buChar char="•"/>
            </a:pPr>
            <a:r>
              <a:rPr sz="2200" spc="-5" dirty="0">
                <a:latin typeface="Verdana"/>
                <a:cs typeface="Verdana"/>
              </a:rPr>
              <a:t>kullanılmamalı.</a:t>
            </a:r>
            <a:endParaRPr sz="2200" dirty="0">
              <a:latin typeface="Verdana"/>
              <a:cs typeface="Verdana"/>
            </a:endParaRPr>
          </a:p>
          <a:p>
            <a:pPr marL="481965" indent="-469900">
              <a:lnSpc>
                <a:spcPts val="3120"/>
              </a:lnSpc>
              <a:buClr>
                <a:schemeClr val="tx1"/>
              </a:buClr>
              <a:buFont typeface="Arial" panose="020B0604020202020204" pitchFamily="34" charset="0"/>
              <a:buChar char="•"/>
              <a:tabLst>
                <a:tab pos="481965" algn="l"/>
                <a:tab pos="482600" algn="l"/>
              </a:tabLst>
            </a:pPr>
            <a:r>
              <a:rPr sz="2600" spc="-5" dirty="0">
                <a:latin typeface="Verdana"/>
                <a:cs typeface="Verdana"/>
              </a:rPr>
              <a:t>Tuzlu</a:t>
            </a:r>
            <a:r>
              <a:rPr sz="2600" spc="-20" dirty="0">
                <a:latin typeface="Verdana"/>
                <a:cs typeface="Verdana"/>
              </a:rPr>
              <a:t> </a:t>
            </a:r>
            <a:r>
              <a:rPr sz="2600" dirty="0">
                <a:latin typeface="Verdana"/>
                <a:cs typeface="Verdana"/>
              </a:rPr>
              <a:t>su</a:t>
            </a:r>
            <a:r>
              <a:rPr sz="2600" spc="-10" dirty="0">
                <a:latin typeface="Verdana"/>
                <a:cs typeface="Verdana"/>
              </a:rPr>
              <a:t> </a:t>
            </a:r>
            <a:r>
              <a:rPr sz="2600" dirty="0">
                <a:latin typeface="Verdana"/>
                <a:cs typeface="Verdana"/>
              </a:rPr>
              <a:t>kr. </a:t>
            </a:r>
            <a:r>
              <a:rPr sz="2600" spc="-5" dirty="0">
                <a:latin typeface="Verdana"/>
                <a:cs typeface="Verdana"/>
              </a:rPr>
              <a:t>sinuzitte</a:t>
            </a:r>
            <a:r>
              <a:rPr sz="2600" spc="-30" dirty="0">
                <a:latin typeface="Verdana"/>
                <a:cs typeface="Verdana"/>
              </a:rPr>
              <a:t> </a:t>
            </a:r>
            <a:r>
              <a:rPr sz="2600" dirty="0">
                <a:latin typeface="Verdana"/>
                <a:cs typeface="Verdana"/>
              </a:rPr>
              <a:t>etkili,</a:t>
            </a:r>
            <a:r>
              <a:rPr sz="2600" spc="-25" dirty="0">
                <a:latin typeface="Verdana"/>
                <a:cs typeface="Verdana"/>
              </a:rPr>
              <a:t> </a:t>
            </a:r>
            <a:r>
              <a:rPr sz="2600" dirty="0">
                <a:latin typeface="Verdana"/>
                <a:cs typeface="Verdana"/>
              </a:rPr>
              <a:t>ABS </a:t>
            </a:r>
            <a:r>
              <a:rPr sz="2600" b="1" dirty="0">
                <a:latin typeface="Verdana"/>
                <a:cs typeface="Verdana"/>
              </a:rPr>
              <a:t>?</a:t>
            </a:r>
            <a:endParaRPr sz="2600" dirty="0">
              <a:latin typeface="Verdana"/>
              <a:cs typeface="Verdana"/>
            </a:endParaRPr>
          </a:p>
          <a:p>
            <a:pPr marL="481965" indent="-469900">
              <a:buClr>
                <a:schemeClr val="tx1"/>
              </a:buClr>
              <a:buFont typeface="Arial" panose="020B0604020202020204" pitchFamily="34" charset="0"/>
              <a:buChar char="•"/>
              <a:tabLst>
                <a:tab pos="481965" algn="l"/>
                <a:tab pos="482600" algn="l"/>
              </a:tabLst>
            </a:pPr>
            <a:r>
              <a:rPr sz="2600" dirty="0">
                <a:latin typeface="Verdana"/>
                <a:cs typeface="Verdana"/>
              </a:rPr>
              <a:t>Burun</a:t>
            </a:r>
            <a:r>
              <a:rPr sz="2600" spc="-15" dirty="0">
                <a:latin typeface="Verdana"/>
                <a:cs typeface="Verdana"/>
              </a:rPr>
              <a:t> </a:t>
            </a:r>
            <a:r>
              <a:rPr sz="2600" spc="-5" dirty="0">
                <a:latin typeface="Verdana"/>
                <a:cs typeface="Verdana"/>
              </a:rPr>
              <a:t>içi</a:t>
            </a:r>
            <a:r>
              <a:rPr sz="2600" spc="-20" dirty="0">
                <a:latin typeface="Verdana"/>
                <a:cs typeface="Verdana"/>
              </a:rPr>
              <a:t> </a:t>
            </a:r>
            <a:r>
              <a:rPr sz="2600" dirty="0" err="1">
                <a:latin typeface="Verdana"/>
                <a:cs typeface="Verdana"/>
              </a:rPr>
              <a:t>steroidler</a:t>
            </a:r>
            <a:r>
              <a:rPr sz="2600" spc="-50" dirty="0">
                <a:latin typeface="Verdana"/>
                <a:cs typeface="Verdana"/>
              </a:rPr>
              <a:t> </a:t>
            </a:r>
            <a:r>
              <a:rPr sz="2600" b="1" dirty="0">
                <a:latin typeface="Verdana"/>
                <a:cs typeface="Verdana"/>
              </a:rPr>
              <a:t>?</a:t>
            </a:r>
            <a:endParaRPr sz="2600" dirty="0">
              <a:latin typeface="Verdana"/>
              <a:cs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9E185C-4679-7C82-44C2-D276FC9BCD0E}"/>
              </a:ext>
            </a:extLst>
          </p:cNvPr>
          <p:cNvSpPr>
            <a:spLocks noGrp="1"/>
          </p:cNvSpPr>
          <p:nvPr>
            <p:ph type="title"/>
          </p:nvPr>
        </p:nvSpPr>
        <p:spPr>
          <a:xfrm>
            <a:off x="781878" y="1457739"/>
            <a:ext cx="10571922" cy="4837044"/>
          </a:xfrm>
        </p:spPr>
        <p:txBody>
          <a:bodyPr>
            <a:noAutofit/>
          </a:bodyPr>
          <a:lstStyle/>
          <a:p>
            <a:pPr marL="12065">
              <a:lnSpc>
                <a:spcPct val="100000"/>
              </a:lnSpc>
              <a:spcBef>
                <a:spcPts val="725"/>
              </a:spcBef>
              <a:tabLst>
                <a:tab pos="481965" algn="l"/>
                <a:tab pos="482600" algn="l"/>
              </a:tabLst>
            </a:pPr>
            <a:r>
              <a:rPr lang="tr-TR" sz="2800" spc="-5" dirty="0">
                <a:latin typeface="Verdana"/>
                <a:cs typeface="Verdana"/>
              </a:rPr>
              <a:t>E</a:t>
            </a:r>
            <a:r>
              <a:rPr lang="tr-TR" sz="2800" dirty="0">
                <a:latin typeface="Verdana"/>
                <a:cs typeface="Verdana"/>
              </a:rPr>
              <a:t>tken</a:t>
            </a:r>
            <a:r>
              <a:rPr lang="tr-TR" sz="2800" spc="5" dirty="0">
                <a:latin typeface="Verdana"/>
                <a:cs typeface="Verdana"/>
              </a:rPr>
              <a:t> </a:t>
            </a:r>
            <a:r>
              <a:rPr lang="tr-TR" sz="2800" spc="-5" dirty="0">
                <a:latin typeface="Verdana"/>
                <a:cs typeface="Verdana"/>
              </a:rPr>
              <a:t>çoğunlukla</a:t>
            </a:r>
            <a:r>
              <a:rPr lang="tr-TR" sz="2800" spc="-10" dirty="0">
                <a:latin typeface="Verdana"/>
                <a:cs typeface="Verdana"/>
              </a:rPr>
              <a:t> </a:t>
            </a:r>
            <a:r>
              <a:rPr lang="tr-TR" sz="2800" dirty="0">
                <a:latin typeface="Verdana"/>
                <a:cs typeface="Verdana"/>
              </a:rPr>
              <a:t>virüslerdir.</a:t>
            </a:r>
            <a:br>
              <a:rPr lang="tr-TR" sz="2800" dirty="0">
                <a:latin typeface="Verdana"/>
                <a:cs typeface="Verdana"/>
              </a:rPr>
            </a:br>
            <a:r>
              <a:rPr lang="tr-TR" sz="2800" dirty="0">
                <a:latin typeface="Verdana"/>
                <a:cs typeface="Verdana"/>
              </a:rPr>
              <a:t>Ancak</a:t>
            </a:r>
            <a:r>
              <a:rPr lang="tr-TR" sz="2800" spc="-20" dirty="0">
                <a:latin typeface="Verdana"/>
                <a:cs typeface="Verdana"/>
              </a:rPr>
              <a:t> </a:t>
            </a:r>
            <a:r>
              <a:rPr lang="tr-TR" sz="2800" spc="-5" dirty="0">
                <a:latin typeface="Verdana"/>
                <a:cs typeface="Verdana"/>
              </a:rPr>
              <a:t>etken</a:t>
            </a:r>
            <a:r>
              <a:rPr lang="tr-TR" sz="2800" spc="-15" dirty="0">
                <a:latin typeface="Verdana"/>
                <a:cs typeface="Verdana"/>
              </a:rPr>
              <a:t> </a:t>
            </a:r>
            <a:r>
              <a:rPr lang="tr-TR" sz="2800" dirty="0">
                <a:latin typeface="Verdana"/>
                <a:cs typeface="Verdana"/>
              </a:rPr>
              <a:t>viralde</a:t>
            </a:r>
            <a:r>
              <a:rPr lang="tr-TR" sz="2800" spc="-20" dirty="0">
                <a:latin typeface="Verdana"/>
                <a:cs typeface="Verdana"/>
              </a:rPr>
              <a:t> </a:t>
            </a:r>
            <a:r>
              <a:rPr lang="tr-TR" sz="2800" dirty="0">
                <a:latin typeface="Verdana"/>
                <a:cs typeface="Verdana"/>
              </a:rPr>
              <a:t>olsa,</a:t>
            </a:r>
            <a:r>
              <a:rPr lang="tr-TR" sz="2800" spc="-35" dirty="0">
                <a:latin typeface="Verdana"/>
                <a:cs typeface="Verdana"/>
              </a:rPr>
              <a:t> </a:t>
            </a:r>
            <a:r>
              <a:rPr lang="tr-TR" sz="2800" dirty="0">
                <a:latin typeface="Verdana"/>
                <a:cs typeface="Verdana"/>
              </a:rPr>
              <a:t>kişinin</a:t>
            </a:r>
            <a:r>
              <a:rPr lang="tr-TR" sz="2800" spc="-40" dirty="0">
                <a:latin typeface="Verdana"/>
                <a:cs typeface="Verdana"/>
              </a:rPr>
              <a:t> </a:t>
            </a:r>
            <a:r>
              <a:rPr lang="tr-TR" sz="2800" spc="-5" dirty="0">
                <a:latin typeface="Verdana"/>
                <a:cs typeface="Verdana"/>
              </a:rPr>
              <a:t>günlük </a:t>
            </a:r>
            <a:r>
              <a:rPr lang="tr-TR" sz="2800" spc="-900" dirty="0">
                <a:latin typeface="Verdana"/>
                <a:cs typeface="Verdana"/>
              </a:rPr>
              <a:t> </a:t>
            </a:r>
            <a:r>
              <a:rPr lang="tr-TR" sz="2800" dirty="0">
                <a:latin typeface="Verdana"/>
                <a:cs typeface="Verdana"/>
              </a:rPr>
              <a:t>aktivitelerinde </a:t>
            </a:r>
            <a:r>
              <a:rPr lang="tr-TR" sz="2800" spc="-5" dirty="0">
                <a:latin typeface="Verdana"/>
                <a:cs typeface="Verdana"/>
              </a:rPr>
              <a:t>kısıtlanmaya, iş </a:t>
            </a:r>
            <a:r>
              <a:rPr lang="tr-TR" sz="2800" dirty="0">
                <a:latin typeface="Verdana"/>
                <a:cs typeface="Verdana"/>
              </a:rPr>
              <a:t>ve </a:t>
            </a:r>
            <a:r>
              <a:rPr lang="tr-TR" sz="2800" spc="-5" dirty="0">
                <a:latin typeface="Verdana"/>
                <a:cs typeface="Verdana"/>
              </a:rPr>
              <a:t>okul </a:t>
            </a:r>
            <a:r>
              <a:rPr lang="tr-TR" sz="2800" dirty="0">
                <a:latin typeface="Verdana"/>
                <a:cs typeface="Verdana"/>
              </a:rPr>
              <a:t> devamsızlıklarına</a:t>
            </a:r>
            <a:r>
              <a:rPr lang="tr-TR" sz="2800" spc="-35" dirty="0">
                <a:latin typeface="Verdana"/>
                <a:cs typeface="Verdana"/>
              </a:rPr>
              <a:t> </a:t>
            </a:r>
            <a:r>
              <a:rPr lang="tr-TR" sz="2800" spc="-5" dirty="0">
                <a:latin typeface="Verdana"/>
                <a:cs typeface="Verdana"/>
              </a:rPr>
              <a:t>neden</a:t>
            </a:r>
            <a:r>
              <a:rPr lang="tr-TR" sz="2800" dirty="0">
                <a:latin typeface="Verdana"/>
                <a:cs typeface="Verdana"/>
              </a:rPr>
              <a:t> </a:t>
            </a:r>
            <a:r>
              <a:rPr lang="tr-TR" sz="2800" spc="-5" dirty="0">
                <a:latin typeface="Verdana"/>
                <a:cs typeface="Verdana"/>
              </a:rPr>
              <a:t>olmaktadır.</a:t>
            </a:r>
            <a:br>
              <a:rPr lang="tr-TR" sz="2800" spc="-5" dirty="0">
                <a:latin typeface="Verdana"/>
                <a:cs typeface="Verdana"/>
              </a:rPr>
            </a:br>
            <a:br>
              <a:rPr lang="tr-TR" sz="2800" spc="-5" dirty="0">
                <a:latin typeface="Verdana"/>
                <a:cs typeface="Verdana"/>
              </a:rPr>
            </a:br>
            <a:r>
              <a:rPr lang="tr-TR" sz="2800" dirty="0">
                <a:latin typeface="Verdana"/>
                <a:cs typeface="Verdana"/>
              </a:rPr>
              <a:t>Soğuk algınlığında </a:t>
            </a:r>
            <a:r>
              <a:rPr lang="tr-TR" sz="2800" spc="-5" dirty="0">
                <a:latin typeface="Verdana"/>
                <a:cs typeface="Verdana"/>
              </a:rPr>
              <a:t>antibiyotik(AB) tedavinin </a:t>
            </a:r>
            <a:r>
              <a:rPr lang="tr-TR" sz="2800" spc="-900" dirty="0">
                <a:latin typeface="Verdana"/>
                <a:cs typeface="Verdana"/>
              </a:rPr>
              <a:t> </a:t>
            </a:r>
            <a:r>
              <a:rPr lang="tr-TR" sz="2800" spc="-5" dirty="0">
                <a:latin typeface="Verdana"/>
                <a:cs typeface="Verdana"/>
              </a:rPr>
              <a:t>yeri</a:t>
            </a:r>
            <a:r>
              <a:rPr lang="tr-TR" sz="2800" spc="-10" dirty="0">
                <a:latin typeface="Verdana"/>
                <a:cs typeface="Verdana"/>
              </a:rPr>
              <a:t> </a:t>
            </a:r>
            <a:r>
              <a:rPr lang="tr-TR" sz="2800" dirty="0">
                <a:latin typeface="Verdana"/>
                <a:cs typeface="Verdana"/>
              </a:rPr>
              <a:t>olmamasına</a:t>
            </a:r>
            <a:r>
              <a:rPr lang="tr-TR" sz="2800" spc="-40" dirty="0">
                <a:latin typeface="Verdana"/>
                <a:cs typeface="Verdana"/>
              </a:rPr>
              <a:t> </a:t>
            </a:r>
            <a:r>
              <a:rPr lang="tr-TR" sz="2800" dirty="0">
                <a:latin typeface="Verdana"/>
                <a:cs typeface="Verdana"/>
              </a:rPr>
              <a:t>karşın</a:t>
            </a:r>
            <a:r>
              <a:rPr lang="tr-TR" sz="2800" spc="-20" dirty="0">
                <a:latin typeface="Verdana"/>
                <a:cs typeface="Verdana"/>
              </a:rPr>
              <a:t> </a:t>
            </a:r>
            <a:r>
              <a:rPr lang="tr-TR" sz="2800" dirty="0">
                <a:latin typeface="Verdana"/>
                <a:cs typeface="Verdana"/>
              </a:rPr>
              <a:t>özellikle</a:t>
            </a:r>
            <a:r>
              <a:rPr lang="tr-TR" sz="2800" spc="-45" dirty="0">
                <a:latin typeface="Verdana"/>
                <a:cs typeface="Verdana"/>
              </a:rPr>
              <a:t> </a:t>
            </a:r>
            <a:r>
              <a:rPr lang="tr-TR" sz="2800" dirty="0">
                <a:latin typeface="Verdana"/>
                <a:cs typeface="Verdana"/>
              </a:rPr>
              <a:t>ateşin</a:t>
            </a:r>
            <a:br>
              <a:rPr lang="tr-TR" sz="2800" dirty="0">
                <a:latin typeface="Verdana"/>
                <a:cs typeface="Verdana"/>
              </a:rPr>
            </a:br>
            <a:r>
              <a:rPr lang="tr-TR" sz="2800" spc="-5" dirty="0">
                <a:latin typeface="Verdana"/>
                <a:cs typeface="Verdana"/>
              </a:rPr>
              <a:t>yükseldiği </a:t>
            </a:r>
            <a:r>
              <a:rPr lang="tr-TR" sz="2800" dirty="0">
                <a:latin typeface="Verdana"/>
                <a:cs typeface="Verdana"/>
              </a:rPr>
              <a:t>ve öksürüğün </a:t>
            </a:r>
            <a:r>
              <a:rPr lang="tr-TR" sz="2800" spc="-5" dirty="0">
                <a:latin typeface="Verdana"/>
                <a:cs typeface="Verdana"/>
              </a:rPr>
              <a:t>bulunduğu </a:t>
            </a:r>
            <a:r>
              <a:rPr lang="tr-TR" sz="2800" dirty="0">
                <a:latin typeface="Verdana"/>
                <a:cs typeface="Verdana"/>
              </a:rPr>
              <a:t> </a:t>
            </a:r>
            <a:r>
              <a:rPr lang="tr-TR" sz="2800" spc="-5" dirty="0">
                <a:latin typeface="Verdana"/>
                <a:cs typeface="Verdana"/>
              </a:rPr>
              <a:t>durumlarda</a:t>
            </a:r>
            <a:r>
              <a:rPr lang="tr-TR" sz="2800" spc="-10" dirty="0">
                <a:latin typeface="Verdana"/>
                <a:cs typeface="Verdana"/>
              </a:rPr>
              <a:t> </a:t>
            </a:r>
            <a:r>
              <a:rPr lang="tr-TR" sz="2800" dirty="0">
                <a:latin typeface="Verdana"/>
                <a:cs typeface="Verdana"/>
              </a:rPr>
              <a:t>hekimler</a:t>
            </a:r>
            <a:r>
              <a:rPr lang="tr-TR" sz="2800" spc="-35" dirty="0">
                <a:latin typeface="Verdana"/>
                <a:cs typeface="Verdana"/>
              </a:rPr>
              <a:t> </a:t>
            </a:r>
            <a:r>
              <a:rPr lang="tr-TR" sz="2800" dirty="0">
                <a:latin typeface="Verdana"/>
                <a:cs typeface="Verdana"/>
              </a:rPr>
              <a:t>AB</a:t>
            </a:r>
            <a:r>
              <a:rPr lang="tr-TR" sz="2800" spc="-15" dirty="0">
                <a:latin typeface="Verdana"/>
                <a:cs typeface="Verdana"/>
              </a:rPr>
              <a:t> </a:t>
            </a:r>
            <a:r>
              <a:rPr lang="tr-TR" sz="2800" spc="-5" dirty="0">
                <a:latin typeface="Verdana"/>
                <a:cs typeface="Verdana"/>
              </a:rPr>
              <a:t>yazmama,</a:t>
            </a:r>
            <a:r>
              <a:rPr lang="tr-TR" sz="2800" spc="-20" dirty="0">
                <a:latin typeface="Verdana"/>
                <a:cs typeface="Verdana"/>
              </a:rPr>
              <a:t> </a:t>
            </a:r>
            <a:r>
              <a:rPr lang="tr-TR" sz="2800" dirty="0">
                <a:latin typeface="Verdana"/>
                <a:cs typeface="Verdana"/>
              </a:rPr>
              <a:t>hastalarsa </a:t>
            </a:r>
            <a:r>
              <a:rPr lang="tr-TR" sz="2800" spc="-900" dirty="0">
                <a:latin typeface="Verdana"/>
                <a:cs typeface="Verdana"/>
              </a:rPr>
              <a:t> </a:t>
            </a:r>
            <a:r>
              <a:rPr lang="tr-TR" sz="2800" dirty="0">
                <a:latin typeface="Verdana"/>
                <a:cs typeface="Verdana"/>
              </a:rPr>
              <a:t>AB</a:t>
            </a:r>
            <a:r>
              <a:rPr lang="tr-TR" sz="2800" spc="-10" dirty="0">
                <a:latin typeface="Verdana"/>
                <a:cs typeface="Verdana"/>
              </a:rPr>
              <a:t> </a:t>
            </a:r>
            <a:r>
              <a:rPr lang="tr-TR" sz="2800" dirty="0">
                <a:latin typeface="Verdana"/>
                <a:cs typeface="Verdana"/>
              </a:rPr>
              <a:t>isteme</a:t>
            </a:r>
            <a:r>
              <a:rPr lang="tr-TR" sz="2800" spc="-40" dirty="0">
                <a:latin typeface="Verdana"/>
                <a:cs typeface="Verdana"/>
              </a:rPr>
              <a:t> </a:t>
            </a:r>
            <a:r>
              <a:rPr lang="tr-TR" sz="2800" dirty="0">
                <a:latin typeface="Verdana"/>
                <a:cs typeface="Verdana"/>
              </a:rPr>
              <a:t>eğilimindedir.</a:t>
            </a:r>
            <a:br>
              <a:rPr lang="tr-TR" sz="2800" dirty="0">
                <a:latin typeface="Verdana"/>
                <a:cs typeface="Verdana"/>
              </a:rPr>
            </a:br>
            <a:endParaRPr lang="tr-TR" sz="2800" dirty="0"/>
          </a:p>
        </p:txBody>
      </p:sp>
    </p:spTree>
    <p:extLst>
      <p:ext uri="{BB962C8B-B14F-4D97-AF65-F5344CB8AC3E}">
        <p14:creationId xmlns:p14="http://schemas.microsoft.com/office/powerpoint/2010/main" val="1963943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69669" y="653502"/>
            <a:ext cx="4032250" cy="605790"/>
          </a:xfrm>
          <a:prstGeom prst="rect">
            <a:avLst/>
          </a:prstGeom>
        </p:spPr>
        <p:txBody>
          <a:bodyPr vert="horz" wrap="square" lIns="0" tIns="13335" rIns="0" bIns="0" rtlCol="0" anchor="ctr">
            <a:spAutoFit/>
          </a:bodyPr>
          <a:lstStyle/>
          <a:p>
            <a:pPr marL="12700">
              <a:lnSpc>
                <a:spcPct val="100000"/>
              </a:lnSpc>
              <a:spcBef>
                <a:spcPts val="105"/>
              </a:spcBef>
            </a:pPr>
            <a:r>
              <a:rPr sz="3800" spc="-5" dirty="0">
                <a:latin typeface="Verdana"/>
                <a:cs typeface="Verdana"/>
              </a:rPr>
              <a:t>Komplikasyonlar</a:t>
            </a:r>
            <a:endParaRPr sz="3800" dirty="0">
              <a:latin typeface="Verdana"/>
              <a:cs typeface="Verdana"/>
            </a:endParaRPr>
          </a:p>
        </p:txBody>
      </p:sp>
      <p:sp>
        <p:nvSpPr>
          <p:cNvPr id="3" name="object 3"/>
          <p:cNvSpPr txBox="1"/>
          <p:nvPr/>
        </p:nvSpPr>
        <p:spPr>
          <a:xfrm>
            <a:off x="2169669" y="1704288"/>
            <a:ext cx="6356985" cy="4030590"/>
          </a:xfrm>
          <a:prstGeom prst="rect">
            <a:avLst/>
          </a:prstGeom>
        </p:spPr>
        <p:txBody>
          <a:bodyPr vert="horz" wrap="square" lIns="0" tIns="52069" rIns="0" bIns="0" rtlCol="0">
            <a:spAutoFit/>
          </a:bodyPr>
          <a:lstStyle/>
          <a:p>
            <a:pPr marL="481965" indent="-469900">
              <a:spcBef>
                <a:spcPts val="409"/>
              </a:spcBef>
              <a:buClr>
                <a:schemeClr val="tx1"/>
              </a:buClr>
              <a:buFont typeface="Arial" panose="020B0604020202020204" pitchFamily="34" charset="0"/>
              <a:buChar char="•"/>
              <a:tabLst>
                <a:tab pos="481965" algn="l"/>
                <a:tab pos="482600" algn="l"/>
              </a:tabLst>
            </a:pPr>
            <a:r>
              <a:rPr sz="2600" dirty="0">
                <a:latin typeface="Verdana"/>
                <a:cs typeface="Verdana"/>
              </a:rPr>
              <a:t>Orbital</a:t>
            </a:r>
            <a:r>
              <a:rPr sz="2600" spc="-65" dirty="0">
                <a:latin typeface="Verdana"/>
                <a:cs typeface="Verdana"/>
              </a:rPr>
              <a:t> </a:t>
            </a:r>
            <a:r>
              <a:rPr sz="2600" dirty="0">
                <a:latin typeface="Verdana"/>
                <a:cs typeface="Verdana"/>
              </a:rPr>
              <a:t>selülit,</a:t>
            </a:r>
          </a:p>
          <a:p>
            <a:pPr marL="481965" indent="-469900">
              <a:spcBef>
                <a:spcPts val="315"/>
              </a:spcBef>
              <a:buClr>
                <a:schemeClr val="tx1"/>
              </a:buClr>
              <a:buFont typeface="Arial" panose="020B0604020202020204" pitchFamily="34" charset="0"/>
              <a:buChar char="•"/>
              <a:tabLst>
                <a:tab pos="481965" algn="l"/>
                <a:tab pos="482600" algn="l"/>
              </a:tabLst>
            </a:pPr>
            <a:r>
              <a:rPr sz="2600" dirty="0">
                <a:latin typeface="Verdana"/>
                <a:cs typeface="Verdana"/>
              </a:rPr>
              <a:t>Abse,</a:t>
            </a:r>
          </a:p>
          <a:p>
            <a:pPr marL="481965" indent="-469900">
              <a:spcBef>
                <a:spcPts val="310"/>
              </a:spcBef>
              <a:buClr>
                <a:schemeClr val="tx1"/>
              </a:buClr>
              <a:buFont typeface="Arial" panose="020B0604020202020204" pitchFamily="34" charset="0"/>
              <a:buChar char="•"/>
              <a:tabLst>
                <a:tab pos="481965" algn="l"/>
                <a:tab pos="482600" algn="l"/>
              </a:tabLst>
            </a:pPr>
            <a:r>
              <a:rPr sz="2600" dirty="0">
                <a:latin typeface="Verdana"/>
                <a:cs typeface="Verdana"/>
              </a:rPr>
              <a:t>Optik</a:t>
            </a:r>
            <a:r>
              <a:rPr sz="2600" spc="-65" dirty="0">
                <a:latin typeface="Verdana"/>
                <a:cs typeface="Verdana"/>
              </a:rPr>
              <a:t> </a:t>
            </a:r>
            <a:r>
              <a:rPr sz="2600" dirty="0">
                <a:latin typeface="Verdana"/>
                <a:cs typeface="Verdana"/>
              </a:rPr>
              <a:t>nörit</a:t>
            </a:r>
          </a:p>
          <a:p>
            <a:pPr marL="481965" indent="-469900">
              <a:spcBef>
                <a:spcPts val="315"/>
              </a:spcBef>
              <a:buClr>
                <a:schemeClr val="tx1"/>
              </a:buClr>
              <a:buFont typeface="Arial" panose="020B0604020202020204" pitchFamily="34" charset="0"/>
              <a:buChar char="•"/>
              <a:tabLst>
                <a:tab pos="481965" algn="l"/>
                <a:tab pos="482600" algn="l"/>
              </a:tabLst>
            </a:pPr>
            <a:r>
              <a:rPr sz="2600" spc="-5" dirty="0">
                <a:latin typeface="Verdana"/>
                <a:cs typeface="Verdana"/>
              </a:rPr>
              <a:t>İntrakraniyal</a:t>
            </a:r>
            <a:r>
              <a:rPr sz="2600" spc="-10" dirty="0">
                <a:latin typeface="Verdana"/>
                <a:cs typeface="Verdana"/>
              </a:rPr>
              <a:t> </a:t>
            </a:r>
            <a:r>
              <a:rPr sz="2600" dirty="0">
                <a:latin typeface="Verdana"/>
                <a:cs typeface="Verdana"/>
              </a:rPr>
              <a:t>olası</a:t>
            </a:r>
            <a:r>
              <a:rPr sz="2600" spc="-40" dirty="0">
                <a:latin typeface="Verdana"/>
                <a:cs typeface="Verdana"/>
              </a:rPr>
              <a:t> </a:t>
            </a:r>
            <a:r>
              <a:rPr sz="2600" dirty="0">
                <a:latin typeface="Verdana"/>
                <a:cs typeface="Verdana"/>
              </a:rPr>
              <a:t>Komplikasyonlar</a:t>
            </a:r>
          </a:p>
          <a:p>
            <a:pPr marL="920750" lvl="1" indent="-438150">
              <a:spcBef>
                <a:spcPts val="270"/>
              </a:spcBef>
              <a:buClr>
                <a:schemeClr val="tx1"/>
              </a:buClr>
              <a:buFont typeface="Arial" panose="020B0604020202020204" pitchFamily="34" charset="0"/>
              <a:buChar char="•"/>
              <a:tabLst>
                <a:tab pos="920750" algn="l"/>
                <a:tab pos="921385" algn="l"/>
              </a:tabLst>
            </a:pPr>
            <a:r>
              <a:rPr sz="2200" spc="-5" dirty="0">
                <a:latin typeface="Verdana"/>
                <a:cs typeface="Verdana"/>
              </a:rPr>
              <a:t>Menenjit</a:t>
            </a:r>
            <a:endParaRPr sz="2200" dirty="0">
              <a:latin typeface="Verdana"/>
              <a:cs typeface="Verdana"/>
            </a:endParaRPr>
          </a:p>
          <a:p>
            <a:pPr marL="920750" lvl="1" indent="-438150">
              <a:spcBef>
                <a:spcPts val="260"/>
              </a:spcBef>
              <a:buClr>
                <a:schemeClr val="tx1"/>
              </a:buClr>
              <a:buFont typeface="Arial" panose="020B0604020202020204" pitchFamily="34" charset="0"/>
              <a:buChar char="•"/>
              <a:tabLst>
                <a:tab pos="920750" algn="l"/>
                <a:tab pos="921385" algn="l"/>
              </a:tabLst>
            </a:pPr>
            <a:r>
              <a:rPr sz="2200" spc="-10" dirty="0">
                <a:latin typeface="Verdana"/>
                <a:cs typeface="Verdana"/>
              </a:rPr>
              <a:t>Epidural</a:t>
            </a:r>
            <a:r>
              <a:rPr sz="2200" spc="-20" dirty="0">
                <a:latin typeface="Verdana"/>
                <a:cs typeface="Verdana"/>
              </a:rPr>
              <a:t> </a:t>
            </a:r>
            <a:r>
              <a:rPr sz="2200" spc="-5" dirty="0">
                <a:latin typeface="Verdana"/>
                <a:cs typeface="Verdana"/>
              </a:rPr>
              <a:t>abse</a:t>
            </a:r>
            <a:endParaRPr sz="2200" dirty="0">
              <a:latin typeface="Verdana"/>
              <a:cs typeface="Verdana"/>
            </a:endParaRPr>
          </a:p>
          <a:p>
            <a:pPr marL="920750" lvl="1" indent="-438150">
              <a:spcBef>
                <a:spcPts val="270"/>
              </a:spcBef>
              <a:buClr>
                <a:schemeClr val="tx1"/>
              </a:buClr>
              <a:buFont typeface="Arial" panose="020B0604020202020204" pitchFamily="34" charset="0"/>
              <a:buChar char="•"/>
              <a:tabLst>
                <a:tab pos="920750" algn="l"/>
                <a:tab pos="921385" algn="l"/>
              </a:tabLst>
            </a:pPr>
            <a:r>
              <a:rPr sz="2200" spc="-5" dirty="0">
                <a:latin typeface="Verdana"/>
                <a:cs typeface="Verdana"/>
              </a:rPr>
              <a:t>Subdural</a:t>
            </a:r>
            <a:r>
              <a:rPr sz="2200" spc="-25" dirty="0">
                <a:latin typeface="Verdana"/>
                <a:cs typeface="Verdana"/>
              </a:rPr>
              <a:t> </a:t>
            </a:r>
            <a:r>
              <a:rPr sz="2200" spc="-5" dirty="0">
                <a:latin typeface="Verdana"/>
                <a:cs typeface="Verdana"/>
              </a:rPr>
              <a:t>abse</a:t>
            </a:r>
            <a:endParaRPr sz="2200" dirty="0">
              <a:latin typeface="Verdana"/>
              <a:cs typeface="Verdana"/>
            </a:endParaRPr>
          </a:p>
          <a:p>
            <a:pPr marL="920750" lvl="1" indent="-438150">
              <a:spcBef>
                <a:spcPts val="265"/>
              </a:spcBef>
              <a:buClr>
                <a:schemeClr val="tx1"/>
              </a:buClr>
              <a:buFont typeface="Arial" panose="020B0604020202020204" pitchFamily="34" charset="0"/>
              <a:buChar char="•"/>
              <a:tabLst>
                <a:tab pos="920750" algn="l"/>
                <a:tab pos="921385" algn="l"/>
              </a:tabLst>
            </a:pPr>
            <a:r>
              <a:rPr sz="2200" spc="-5" dirty="0">
                <a:latin typeface="Verdana"/>
                <a:cs typeface="Verdana"/>
              </a:rPr>
              <a:t>Beyin</a:t>
            </a:r>
            <a:r>
              <a:rPr sz="2200" spc="-80" dirty="0">
                <a:latin typeface="Verdana"/>
                <a:cs typeface="Verdana"/>
              </a:rPr>
              <a:t> </a:t>
            </a:r>
            <a:r>
              <a:rPr sz="2200" spc="-5" dirty="0">
                <a:latin typeface="Verdana"/>
                <a:cs typeface="Verdana"/>
              </a:rPr>
              <a:t>absesi</a:t>
            </a:r>
            <a:endParaRPr sz="2200" dirty="0">
              <a:latin typeface="Verdana"/>
              <a:cs typeface="Verdana"/>
            </a:endParaRPr>
          </a:p>
          <a:p>
            <a:pPr marL="920750" lvl="1" indent="-438150">
              <a:spcBef>
                <a:spcPts val="260"/>
              </a:spcBef>
              <a:buClr>
                <a:schemeClr val="tx1"/>
              </a:buClr>
              <a:buFont typeface="Arial" panose="020B0604020202020204" pitchFamily="34" charset="0"/>
              <a:buChar char="•"/>
              <a:tabLst>
                <a:tab pos="920750" algn="l"/>
                <a:tab pos="921385" algn="l"/>
              </a:tabLst>
            </a:pPr>
            <a:r>
              <a:rPr sz="2200" spc="-10" dirty="0">
                <a:latin typeface="Verdana"/>
                <a:cs typeface="Verdana"/>
              </a:rPr>
              <a:t>Osteomiyelit</a:t>
            </a:r>
            <a:endParaRPr sz="2200" dirty="0">
              <a:latin typeface="Verdana"/>
              <a:cs typeface="Verdana"/>
            </a:endParaRPr>
          </a:p>
          <a:p>
            <a:pPr marL="920750" lvl="1" indent="-438150">
              <a:spcBef>
                <a:spcPts val="270"/>
              </a:spcBef>
              <a:buClr>
                <a:schemeClr val="tx1"/>
              </a:buClr>
              <a:buFont typeface="Arial" panose="020B0604020202020204" pitchFamily="34" charset="0"/>
              <a:buChar char="•"/>
              <a:tabLst>
                <a:tab pos="920750" algn="l"/>
                <a:tab pos="921385" algn="l"/>
              </a:tabLst>
            </a:pPr>
            <a:r>
              <a:rPr sz="2200" spc="-5" dirty="0">
                <a:latin typeface="Verdana"/>
                <a:cs typeface="Verdana"/>
              </a:rPr>
              <a:t>Kavernöz sinüs</a:t>
            </a:r>
            <a:r>
              <a:rPr sz="2200" spc="-20" dirty="0">
                <a:latin typeface="Verdana"/>
                <a:cs typeface="Verdana"/>
              </a:rPr>
              <a:t> </a:t>
            </a:r>
            <a:r>
              <a:rPr sz="2200" spc="-10" dirty="0">
                <a:latin typeface="Verdana"/>
                <a:cs typeface="Verdana"/>
              </a:rPr>
              <a:t>trombozu</a:t>
            </a:r>
            <a:endParaRPr sz="2200" dirty="0">
              <a:latin typeface="Verdana"/>
              <a:cs typeface="Verdana"/>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69669" y="719763"/>
            <a:ext cx="3503295" cy="605790"/>
          </a:xfrm>
          <a:prstGeom prst="rect">
            <a:avLst/>
          </a:prstGeom>
        </p:spPr>
        <p:txBody>
          <a:bodyPr vert="horz" wrap="square" lIns="0" tIns="13335" rIns="0" bIns="0" rtlCol="0" anchor="ctr">
            <a:spAutoFit/>
          </a:bodyPr>
          <a:lstStyle/>
          <a:p>
            <a:pPr marL="12700">
              <a:lnSpc>
                <a:spcPct val="100000"/>
              </a:lnSpc>
              <a:spcBef>
                <a:spcPts val="105"/>
              </a:spcBef>
            </a:pPr>
            <a:r>
              <a:rPr sz="3800" dirty="0">
                <a:latin typeface="Verdana"/>
                <a:cs typeface="Verdana"/>
              </a:rPr>
              <a:t>Sevk</a:t>
            </a:r>
            <a:r>
              <a:rPr sz="3800" spc="-80" dirty="0">
                <a:latin typeface="Verdana"/>
                <a:cs typeface="Verdana"/>
              </a:rPr>
              <a:t> </a:t>
            </a:r>
            <a:r>
              <a:rPr sz="3800" dirty="0">
                <a:latin typeface="Verdana"/>
                <a:cs typeface="Verdana"/>
              </a:rPr>
              <a:t>Kriterleri</a:t>
            </a:r>
          </a:p>
        </p:txBody>
      </p:sp>
      <p:sp>
        <p:nvSpPr>
          <p:cNvPr id="3" name="object 3"/>
          <p:cNvSpPr txBox="1"/>
          <p:nvPr/>
        </p:nvSpPr>
        <p:spPr>
          <a:xfrm>
            <a:off x="2169669" y="1691451"/>
            <a:ext cx="7629525" cy="4050029"/>
          </a:xfrm>
          <a:prstGeom prst="rect">
            <a:avLst/>
          </a:prstGeom>
        </p:spPr>
        <p:txBody>
          <a:bodyPr vert="horz" wrap="square" lIns="0" tIns="104139" rIns="0" bIns="0" rtlCol="0">
            <a:spAutoFit/>
          </a:bodyPr>
          <a:lstStyle/>
          <a:p>
            <a:pPr marL="481965" indent="-469900">
              <a:spcBef>
                <a:spcPts val="819"/>
              </a:spcBef>
              <a:buClr>
                <a:schemeClr val="tx1"/>
              </a:buClr>
              <a:buFont typeface="Arial" panose="020B0604020202020204" pitchFamily="34" charset="0"/>
              <a:buChar char="•"/>
              <a:tabLst>
                <a:tab pos="482600" algn="l"/>
              </a:tabLst>
            </a:pPr>
            <a:r>
              <a:rPr sz="3000" dirty="0">
                <a:latin typeface="Verdana"/>
                <a:cs typeface="Verdana"/>
              </a:rPr>
              <a:t>Komplikasyon</a:t>
            </a:r>
            <a:r>
              <a:rPr sz="3000" spc="-50" dirty="0">
                <a:latin typeface="Verdana"/>
                <a:cs typeface="Verdana"/>
              </a:rPr>
              <a:t> </a:t>
            </a:r>
            <a:r>
              <a:rPr sz="3000" spc="-5" dirty="0">
                <a:latin typeface="Verdana"/>
                <a:cs typeface="Verdana"/>
              </a:rPr>
              <a:t>gelişmesi</a:t>
            </a:r>
            <a:endParaRPr sz="3000" dirty="0">
              <a:latin typeface="Verdana"/>
              <a:cs typeface="Verdana"/>
            </a:endParaRPr>
          </a:p>
          <a:p>
            <a:pPr marL="481965" marR="401955" indent="-469900">
              <a:spcBef>
                <a:spcPts val="720"/>
              </a:spcBef>
              <a:buClr>
                <a:schemeClr val="tx1"/>
              </a:buClr>
              <a:buFont typeface="Arial" panose="020B0604020202020204" pitchFamily="34" charset="0"/>
              <a:buChar char="•"/>
              <a:tabLst>
                <a:tab pos="482600" algn="l"/>
              </a:tabLst>
            </a:pPr>
            <a:r>
              <a:rPr sz="3000" dirty="0">
                <a:latin typeface="Verdana"/>
                <a:cs typeface="Verdana"/>
              </a:rPr>
              <a:t>Uygun</a:t>
            </a:r>
            <a:r>
              <a:rPr sz="3000" spc="-15" dirty="0">
                <a:latin typeface="Verdana"/>
                <a:cs typeface="Verdana"/>
              </a:rPr>
              <a:t> </a:t>
            </a:r>
            <a:r>
              <a:rPr sz="3000" spc="-5" dirty="0">
                <a:latin typeface="Verdana"/>
                <a:cs typeface="Verdana"/>
              </a:rPr>
              <a:t>tedaviye</a:t>
            </a:r>
            <a:r>
              <a:rPr sz="3000" spc="-30" dirty="0">
                <a:latin typeface="Verdana"/>
                <a:cs typeface="Verdana"/>
              </a:rPr>
              <a:t> </a:t>
            </a:r>
            <a:r>
              <a:rPr sz="3000" dirty="0">
                <a:latin typeface="Verdana"/>
                <a:cs typeface="Verdana"/>
              </a:rPr>
              <a:t>rağmen</a:t>
            </a:r>
            <a:r>
              <a:rPr sz="3000" spc="-35" dirty="0">
                <a:latin typeface="Verdana"/>
                <a:cs typeface="Verdana"/>
              </a:rPr>
              <a:t> </a:t>
            </a:r>
            <a:r>
              <a:rPr sz="3000" spc="-5" dirty="0">
                <a:latin typeface="Verdana"/>
                <a:cs typeface="Verdana"/>
              </a:rPr>
              <a:t>iki</a:t>
            </a:r>
            <a:r>
              <a:rPr sz="3000" spc="-20" dirty="0">
                <a:latin typeface="Verdana"/>
                <a:cs typeface="Verdana"/>
              </a:rPr>
              <a:t> </a:t>
            </a:r>
            <a:r>
              <a:rPr sz="3000" dirty="0">
                <a:latin typeface="Verdana"/>
                <a:cs typeface="Verdana"/>
              </a:rPr>
              <a:t>haftada </a:t>
            </a:r>
            <a:r>
              <a:rPr sz="3000" spc="-1040" dirty="0">
                <a:latin typeface="Verdana"/>
                <a:cs typeface="Verdana"/>
              </a:rPr>
              <a:t> </a:t>
            </a:r>
            <a:r>
              <a:rPr sz="3000" spc="-5" dirty="0">
                <a:latin typeface="Verdana"/>
                <a:cs typeface="Verdana"/>
              </a:rPr>
              <a:t>iyileşmeme</a:t>
            </a:r>
            <a:endParaRPr sz="3000" dirty="0">
              <a:latin typeface="Verdana"/>
              <a:cs typeface="Verdana"/>
            </a:endParaRPr>
          </a:p>
          <a:p>
            <a:pPr marL="481965" marR="5080" indent="-469900">
              <a:spcBef>
                <a:spcPts val="725"/>
              </a:spcBef>
              <a:buClr>
                <a:schemeClr val="tx1"/>
              </a:buClr>
              <a:buFont typeface="Arial" panose="020B0604020202020204" pitchFamily="34" charset="0"/>
              <a:buChar char="•"/>
              <a:tabLst>
                <a:tab pos="482600" algn="l"/>
              </a:tabLst>
            </a:pPr>
            <a:r>
              <a:rPr sz="3000" spc="-5" dirty="0">
                <a:latin typeface="Verdana"/>
                <a:cs typeface="Verdana"/>
              </a:rPr>
              <a:t>Yılda</a:t>
            </a:r>
            <a:r>
              <a:rPr sz="3000" spc="-30" dirty="0">
                <a:latin typeface="Verdana"/>
                <a:cs typeface="Verdana"/>
              </a:rPr>
              <a:t> </a:t>
            </a:r>
            <a:r>
              <a:rPr sz="3000" dirty="0">
                <a:latin typeface="Verdana"/>
                <a:cs typeface="Verdana"/>
              </a:rPr>
              <a:t>en</a:t>
            </a:r>
            <a:r>
              <a:rPr sz="3000" spc="-15" dirty="0">
                <a:latin typeface="Verdana"/>
                <a:cs typeface="Verdana"/>
              </a:rPr>
              <a:t> </a:t>
            </a:r>
            <a:r>
              <a:rPr sz="3000" dirty="0">
                <a:latin typeface="Verdana"/>
                <a:cs typeface="Verdana"/>
              </a:rPr>
              <a:t>az</a:t>
            </a:r>
            <a:r>
              <a:rPr sz="3000" spc="-25" dirty="0">
                <a:latin typeface="Verdana"/>
                <a:cs typeface="Verdana"/>
              </a:rPr>
              <a:t> </a:t>
            </a:r>
            <a:r>
              <a:rPr sz="3000" dirty="0">
                <a:latin typeface="Verdana"/>
                <a:cs typeface="Verdana"/>
              </a:rPr>
              <a:t>erişkinlerde</a:t>
            </a:r>
            <a:r>
              <a:rPr sz="3000" spc="-35" dirty="0">
                <a:latin typeface="Verdana"/>
                <a:cs typeface="Verdana"/>
              </a:rPr>
              <a:t> </a:t>
            </a:r>
            <a:r>
              <a:rPr sz="3000" dirty="0">
                <a:latin typeface="Verdana"/>
                <a:cs typeface="Verdana"/>
              </a:rPr>
              <a:t>4,</a:t>
            </a:r>
            <a:r>
              <a:rPr sz="3000" spc="-25" dirty="0">
                <a:latin typeface="Verdana"/>
                <a:cs typeface="Verdana"/>
              </a:rPr>
              <a:t> </a:t>
            </a:r>
            <a:r>
              <a:rPr sz="3000" dirty="0">
                <a:latin typeface="Verdana"/>
                <a:cs typeface="Verdana"/>
              </a:rPr>
              <a:t>çocuklarda </a:t>
            </a:r>
            <a:r>
              <a:rPr sz="3000" spc="-1040" dirty="0">
                <a:latin typeface="Verdana"/>
                <a:cs typeface="Verdana"/>
              </a:rPr>
              <a:t> </a:t>
            </a:r>
            <a:r>
              <a:rPr sz="3000" dirty="0">
                <a:latin typeface="Verdana"/>
                <a:cs typeface="Verdana"/>
              </a:rPr>
              <a:t>6 kez akut </a:t>
            </a:r>
            <a:r>
              <a:rPr sz="3000" spc="-5" dirty="0">
                <a:latin typeface="Verdana"/>
                <a:cs typeface="Verdana"/>
              </a:rPr>
              <a:t>bakteriyel </a:t>
            </a:r>
            <a:r>
              <a:rPr sz="3000" dirty="0">
                <a:latin typeface="Verdana"/>
                <a:cs typeface="Verdana"/>
              </a:rPr>
              <a:t>rinosinüzit </a:t>
            </a:r>
            <a:r>
              <a:rPr sz="3000" spc="5" dirty="0">
                <a:latin typeface="Verdana"/>
                <a:cs typeface="Verdana"/>
              </a:rPr>
              <a:t> </a:t>
            </a:r>
            <a:r>
              <a:rPr sz="3000" spc="-5" dirty="0">
                <a:latin typeface="Verdana"/>
                <a:cs typeface="Verdana"/>
              </a:rPr>
              <a:t>geçirenler</a:t>
            </a:r>
            <a:endParaRPr sz="3000" dirty="0">
              <a:latin typeface="Verdana"/>
              <a:cs typeface="Verdana"/>
            </a:endParaRPr>
          </a:p>
          <a:p>
            <a:pPr marL="481965" marR="265430" indent="-469900">
              <a:spcBef>
                <a:spcPts val="720"/>
              </a:spcBef>
              <a:buClr>
                <a:schemeClr val="tx1"/>
              </a:buClr>
              <a:buFont typeface="Arial" panose="020B0604020202020204" pitchFamily="34" charset="0"/>
              <a:buChar char="•"/>
              <a:tabLst>
                <a:tab pos="482600" algn="l"/>
              </a:tabLst>
            </a:pPr>
            <a:r>
              <a:rPr sz="3000" dirty="0">
                <a:latin typeface="Verdana"/>
                <a:cs typeface="Verdana"/>
              </a:rPr>
              <a:t>Uygun </a:t>
            </a:r>
            <a:r>
              <a:rPr sz="3000" spc="-5" dirty="0">
                <a:latin typeface="Verdana"/>
                <a:cs typeface="Verdana"/>
              </a:rPr>
              <a:t>tedaviye </a:t>
            </a:r>
            <a:r>
              <a:rPr sz="3000" dirty="0">
                <a:latin typeface="Verdana"/>
                <a:cs typeface="Verdana"/>
              </a:rPr>
              <a:t>rağmen </a:t>
            </a:r>
            <a:r>
              <a:rPr sz="3000" spc="-5" dirty="0">
                <a:latin typeface="Verdana"/>
                <a:cs typeface="Verdana"/>
              </a:rPr>
              <a:t>hastalığı </a:t>
            </a:r>
            <a:r>
              <a:rPr sz="3000" spc="5" dirty="0">
                <a:latin typeface="Verdana"/>
                <a:cs typeface="Verdana"/>
              </a:rPr>
              <a:t>6- </a:t>
            </a:r>
            <a:r>
              <a:rPr sz="3000" spc="-1040" dirty="0">
                <a:latin typeface="Verdana"/>
                <a:cs typeface="Verdana"/>
              </a:rPr>
              <a:t> </a:t>
            </a:r>
            <a:r>
              <a:rPr sz="3000" dirty="0">
                <a:latin typeface="Verdana"/>
                <a:cs typeface="Verdana"/>
              </a:rPr>
              <a:t>12</a:t>
            </a:r>
            <a:r>
              <a:rPr sz="3000" spc="-5" dirty="0">
                <a:latin typeface="Verdana"/>
                <a:cs typeface="Verdana"/>
              </a:rPr>
              <a:t> haftadan</a:t>
            </a:r>
            <a:r>
              <a:rPr sz="3000" dirty="0">
                <a:latin typeface="Verdana"/>
                <a:cs typeface="Verdana"/>
              </a:rPr>
              <a:t> </a:t>
            </a:r>
            <a:r>
              <a:rPr sz="3000" spc="-5" dirty="0">
                <a:latin typeface="Verdana"/>
                <a:cs typeface="Verdana"/>
              </a:rPr>
              <a:t>uzun</a:t>
            </a:r>
            <a:r>
              <a:rPr sz="3000" spc="-10" dirty="0">
                <a:latin typeface="Verdana"/>
                <a:cs typeface="Verdana"/>
              </a:rPr>
              <a:t> </a:t>
            </a:r>
            <a:r>
              <a:rPr sz="3000" spc="-5" dirty="0">
                <a:latin typeface="Verdana"/>
                <a:cs typeface="Verdana"/>
              </a:rPr>
              <a:t>sürenler</a:t>
            </a:r>
            <a:r>
              <a:rPr sz="3000" spc="-20" dirty="0">
                <a:latin typeface="Verdana"/>
                <a:cs typeface="Verdana"/>
              </a:rPr>
              <a:t> </a:t>
            </a:r>
            <a:r>
              <a:rPr sz="3000" spc="-5" dirty="0">
                <a:latin typeface="Verdana"/>
                <a:cs typeface="Verdana"/>
              </a:rPr>
              <a:t>(kronik).</a:t>
            </a:r>
            <a:endParaRPr sz="3000" dirty="0">
              <a:latin typeface="Verdana"/>
              <a:cs typeface="Verdana"/>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69D247B-D6F6-CDF2-37D6-EC8C29035488}"/>
              </a:ext>
            </a:extLst>
          </p:cNvPr>
          <p:cNvSpPr>
            <a:spLocks noGrp="1" noChangeArrowheads="1"/>
          </p:cNvSpPr>
          <p:nvPr>
            <p:ph type="title"/>
          </p:nvPr>
        </p:nvSpPr>
        <p:spPr/>
        <p:txBody>
          <a:bodyPr/>
          <a:lstStyle/>
          <a:p>
            <a:pPr eaLnBrk="1" hangingPunct="1"/>
            <a:r>
              <a:rPr lang="tr-TR" altLang="tr-TR" b="1" dirty="0" err="1"/>
              <a:t>Rinit</a:t>
            </a:r>
            <a:r>
              <a:rPr lang="tr-TR" altLang="tr-TR" dirty="0"/>
              <a:t> </a:t>
            </a:r>
          </a:p>
        </p:txBody>
      </p:sp>
      <p:sp>
        <p:nvSpPr>
          <p:cNvPr id="28675" name="Rectangle 3">
            <a:extLst>
              <a:ext uri="{FF2B5EF4-FFF2-40B4-BE49-F238E27FC236}">
                <a16:creationId xmlns:a16="http://schemas.microsoft.com/office/drawing/2014/main" id="{0F626503-51BE-B389-D048-48FA50FD9336}"/>
              </a:ext>
            </a:extLst>
          </p:cNvPr>
          <p:cNvSpPr>
            <a:spLocks noGrp="1" noChangeArrowheads="1"/>
          </p:cNvSpPr>
          <p:nvPr>
            <p:ph type="body" sz="half" idx="1"/>
          </p:nvPr>
        </p:nvSpPr>
        <p:spPr>
          <a:xfrm>
            <a:off x="609600" y="1600201"/>
            <a:ext cx="10972800" cy="4530725"/>
          </a:xfrm>
        </p:spPr>
        <p:txBody>
          <a:bodyPr>
            <a:noAutofit/>
          </a:bodyPr>
          <a:lstStyle/>
          <a:p>
            <a:pPr marL="0" indent="0">
              <a:buNone/>
            </a:pPr>
            <a:r>
              <a:rPr lang="tr-TR" altLang="tr-TR" sz="2200" dirty="0" err="1">
                <a:solidFill>
                  <a:schemeClr val="tx1"/>
                </a:solidFill>
                <a:latin typeface="Verdana" panose="020B0604030504040204" pitchFamily="34" charset="0"/>
                <a:ea typeface="Verdana" panose="020B0604030504040204" pitchFamily="34" charset="0"/>
              </a:rPr>
              <a:t>Rinit</a:t>
            </a:r>
            <a:r>
              <a:rPr lang="tr-TR" altLang="tr-TR" sz="2200" dirty="0">
                <a:solidFill>
                  <a:schemeClr val="tx1"/>
                </a:solidFill>
                <a:latin typeface="Verdana" panose="020B0604030504040204" pitchFamily="34" charset="0"/>
                <a:ea typeface="Verdana" panose="020B0604030504040204" pitchFamily="34" charset="0"/>
              </a:rPr>
              <a:t>, burun içini kaplayan mukozanın enflamasyonudur. </a:t>
            </a:r>
          </a:p>
          <a:p>
            <a:pPr marL="0" indent="0">
              <a:buNone/>
            </a:pPr>
            <a:r>
              <a:rPr lang="tr-TR" altLang="tr-TR" sz="2200" dirty="0">
                <a:solidFill>
                  <a:schemeClr val="tx1"/>
                </a:solidFill>
                <a:latin typeface="Verdana" panose="020B0604030504040204" pitchFamily="34" charset="0"/>
                <a:ea typeface="Verdana" panose="020B0604030504040204" pitchFamily="34" charset="0"/>
              </a:rPr>
              <a:t>İnsanlarda en sık görülen viral enfeksiyon bir </a:t>
            </a:r>
            <a:r>
              <a:rPr lang="tr-TR" altLang="tr-TR" sz="2200" dirty="0" err="1">
                <a:solidFill>
                  <a:schemeClr val="tx1"/>
                </a:solidFill>
                <a:latin typeface="Verdana" panose="020B0604030504040204" pitchFamily="34" charset="0"/>
                <a:ea typeface="Verdana" panose="020B0604030504040204" pitchFamily="34" charset="0"/>
              </a:rPr>
              <a:t>rinit</a:t>
            </a:r>
            <a:r>
              <a:rPr lang="tr-TR" altLang="tr-TR" sz="2200" dirty="0">
                <a:solidFill>
                  <a:schemeClr val="tx1"/>
                </a:solidFill>
                <a:latin typeface="Verdana" panose="020B0604030504040204" pitchFamily="34" charset="0"/>
                <a:ea typeface="Verdana" panose="020B0604030504040204" pitchFamily="34" charset="0"/>
              </a:rPr>
              <a:t> türü olan nezledir. </a:t>
            </a:r>
          </a:p>
          <a:p>
            <a:pPr marL="0" indent="0">
              <a:buNone/>
            </a:pPr>
            <a:r>
              <a:rPr lang="tr-TR" altLang="tr-TR" sz="2200" dirty="0" err="1">
                <a:solidFill>
                  <a:schemeClr val="tx1"/>
                </a:solidFill>
                <a:latin typeface="Verdana" panose="020B0604030504040204" pitchFamily="34" charset="0"/>
                <a:ea typeface="Verdana" panose="020B0604030504040204" pitchFamily="34" charset="0"/>
              </a:rPr>
              <a:t>Rinitler</a:t>
            </a:r>
            <a:r>
              <a:rPr lang="tr-TR" altLang="tr-TR" sz="2200" dirty="0">
                <a:solidFill>
                  <a:schemeClr val="tx1"/>
                </a:solidFill>
                <a:latin typeface="Verdana" panose="020B0604030504040204" pitchFamily="34" charset="0"/>
                <a:ea typeface="Verdana" panose="020B0604030504040204" pitchFamily="34" charset="0"/>
              </a:rPr>
              <a:t>, ana hatlarıyla üç gruba ayrılır. Bunlar;</a:t>
            </a:r>
          </a:p>
          <a:p>
            <a:pPr marL="0" indent="0">
              <a:buNone/>
            </a:pPr>
            <a:endParaRPr lang="tr-TR" altLang="tr-TR" sz="2200" dirty="0">
              <a:solidFill>
                <a:schemeClr val="tx1"/>
              </a:solidFill>
              <a:latin typeface="Verdana" panose="020B0604030504040204" pitchFamily="34" charset="0"/>
              <a:ea typeface="Verdana" panose="020B0604030504040204" pitchFamily="34" charset="0"/>
            </a:endParaRPr>
          </a:p>
          <a:p>
            <a:pPr marL="0" indent="0">
              <a:buNone/>
            </a:pPr>
            <a:r>
              <a:rPr lang="tr-TR" altLang="tr-TR" sz="2200" dirty="0">
                <a:solidFill>
                  <a:schemeClr val="tx1"/>
                </a:solidFill>
                <a:latin typeface="Verdana" panose="020B0604030504040204" pitchFamily="34" charset="0"/>
                <a:ea typeface="Verdana" panose="020B0604030504040204" pitchFamily="34" charset="0"/>
              </a:rPr>
              <a:t>Alerjik </a:t>
            </a:r>
            <a:r>
              <a:rPr lang="tr-TR" altLang="tr-TR" sz="2200" dirty="0" err="1">
                <a:solidFill>
                  <a:schemeClr val="tx1"/>
                </a:solidFill>
                <a:latin typeface="Verdana" panose="020B0604030504040204" pitchFamily="34" charset="0"/>
                <a:ea typeface="Verdana" panose="020B0604030504040204" pitchFamily="34" charset="0"/>
              </a:rPr>
              <a:t>rinitler</a:t>
            </a:r>
            <a:endParaRPr lang="tr-TR" altLang="tr-TR" sz="2200" dirty="0">
              <a:solidFill>
                <a:schemeClr val="tx1"/>
              </a:solidFill>
              <a:latin typeface="Verdana" panose="020B0604030504040204" pitchFamily="34" charset="0"/>
              <a:ea typeface="Verdana" panose="020B0604030504040204" pitchFamily="34" charset="0"/>
            </a:endParaRPr>
          </a:p>
          <a:p>
            <a:pPr marL="0" indent="0">
              <a:buNone/>
            </a:pPr>
            <a:endParaRPr lang="tr-TR" altLang="tr-TR" sz="2200" dirty="0">
              <a:solidFill>
                <a:schemeClr val="tx1"/>
              </a:solidFill>
              <a:latin typeface="Verdana" panose="020B0604030504040204" pitchFamily="34" charset="0"/>
              <a:ea typeface="Verdana" panose="020B0604030504040204" pitchFamily="34" charset="0"/>
            </a:endParaRPr>
          </a:p>
          <a:p>
            <a:pPr marL="0" indent="0">
              <a:buNone/>
            </a:pPr>
            <a:r>
              <a:rPr lang="tr-TR" altLang="tr-TR" sz="2200" dirty="0">
                <a:solidFill>
                  <a:schemeClr val="tx1"/>
                </a:solidFill>
                <a:latin typeface="Verdana" panose="020B0604030504040204" pitchFamily="34" charset="0"/>
                <a:ea typeface="Verdana" panose="020B0604030504040204" pitchFamily="34" charset="0"/>
              </a:rPr>
              <a:t>Enfeksiyöz </a:t>
            </a:r>
            <a:r>
              <a:rPr lang="tr-TR" altLang="tr-TR" sz="2200" dirty="0" err="1">
                <a:solidFill>
                  <a:schemeClr val="tx1"/>
                </a:solidFill>
                <a:latin typeface="Verdana" panose="020B0604030504040204" pitchFamily="34" charset="0"/>
                <a:ea typeface="Verdana" panose="020B0604030504040204" pitchFamily="34" charset="0"/>
              </a:rPr>
              <a:t>rinitler</a:t>
            </a:r>
            <a:endParaRPr lang="tr-TR" altLang="tr-TR" sz="2200" dirty="0">
              <a:solidFill>
                <a:schemeClr val="tx1"/>
              </a:solidFill>
              <a:latin typeface="Verdana" panose="020B0604030504040204" pitchFamily="34" charset="0"/>
              <a:ea typeface="Verdana" panose="020B0604030504040204" pitchFamily="34" charset="0"/>
            </a:endParaRPr>
          </a:p>
          <a:p>
            <a:pPr marL="0" indent="0">
              <a:buNone/>
            </a:pPr>
            <a:endParaRPr lang="tr-TR" altLang="tr-TR" sz="2200" dirty="0">
              <a:solidFill>
                <a:schemeClr val="tx1"/>
              </a:solidFill>
              <a:latin typeface="Verdana" panose="020B0604030504040204" pitchFamily="34" charset="0"/>
              <a:ea typeface="Verdana" panose="020B0604030504040204" pitchFamily="34" charset="0"/>
            </a:endParaRPr>
          </a:p>
          <a:p>
            <a:pPr marL="0" indent="0">
              <a:buNone/>
            </a:pPr>
            <a:r>
              <a:rPr lang="tr-TR" altLang="tr-TR" sz="2200" dirty="0" err="1">
                <a:solidFill>
                  <a:schemeClr val="tx1"/>
                </a:solidFill>
                <a:latin typeface="Verdana" panose="020B0604030504040204" pitchFamily="34" charset="0"/>
                <a:ea typeface="Verdana" panose="020B0604030504040204" pitchFamily="34" charset="0"/>
              </a:rPr>
              <a:t>Non</a:t>
            </a:r>
            <a:r>
              <a:rPr lang="tr-TR" altLang="tr-TR" sz="2200" dirty="0">
                <a:solidFill>
                  <a:schemeClr val="tx1"/>
                </a:solidFill>
                <a:latin typeface="Verdana" panose="020B0604030504040204" pitchFamily="34" charset="0"/>
                <a:ea typeface="Verdana" panose="020B0604030504040204" pitchFamily="34" charset="0"/>
              </a:rPr>
              <a:t> alerjik veya </a:t>
            </a:r>
            <a:r>
              <a:rPr lang="tr-TR" altLang="tr-TR" sz="2200" dirty="0" err="1">
                <a:solidFill>
                  <a:schemeClr val="tx1"/>
                </a:solidFill>
                <a:latin typeface="Verdana" panose="020B0604030504040204" pitchFamily="34" charset="0"/>
                <a:ea typeface="Verdana" panose="020B0604030504040204" pitchFamily="34" charset="0"/>
              </a:rPr>
              <a:t>nonenfeksiyöz</a:t>
            </a:r>
            <a:r>
              <a:rPr lang="tr-TR" altLang="tr-TR" sz="2200" dirty="0">
                <a:solidFill>
                  <a:schemeClr val="tx1"/>
                </a:solidFill>
                <a:latin typeface="Verdana" panose="020B0604030504040204" pitchFamily="34" charset="0"/>
                <a:ea typeface="Verdana" panose="020B0604030504040204" pitchFamily="34" charset="0"/>
              </a:rPr>
              <a:t> </a:t>
            </a:r>
            <a:r>
              <a:rPr lang="tr-TR" altLang="tr-TR" sz="2200" dirty="0" err="1">
                <a:solidFill>
                  <a:schemeClr val="tx1"/>
                </a:solidFill>
                <a:latin typeface="Verdana" panose="020B0604030504040204" pitchFamily="34" charset="0"/>
                <a:ea typeface="Verdana" panose="020B0604030504040204" pitchFamily="34" charset="0"/>
              </a:rPr>
              <a:t>rinitlerdir</a:t>
            </a:r>
            <a:r>
              <a:rPr lang="tr-TR" altLang="tr-TR" sz="2200" dirty="0">
                <a:solidFill>
                  <a:schemeClr val="tx1"/>
                </a:solidFill>
                <a:latin typeface="Verdana" panose="020B0604030504040204" pitchFamily="34" charset="0"/>
                <a:ea typeface="Verdana" panose="020B0604030504040204" pitchFamily="34" charset="0"/>
              </a:rPr>
              <a:t>.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84DB0E7D-C02D-6BB8-3E95-E385A22C9D56}"/>
              </a:ext>
            </a:extLst>
          </p:cNvPr>
          <p:cNvSpPr>
            <a:spLocks noGrp="1" noChangeArrowheads="1"/>
          </p:cNvSpPr>
          <p:nvPr>
            <p:ph type="title"/>
          </p:nvPr>
        </p:nvSpPr>
        <p:spPr/>
        <p:txBody>
          <a:bodyPr>
            <a:normAutofit/>
          </a:bodyPr>
          <a:lstStyle/>
          <a:p>
            <a:pPr eaLnBrk="1" hangingPunct="1"/>
            <a:r>
              <a:rPr lang="tr-TR" altLang="tr-TR" sz="3800" b="1"/>
              <a:t>Etyoloji </a:t>
            </a:r>
            <a:br>
              <a:rPr lang="tr-TR" altLang="tr-TR" sz="3800"/>
            </a:br>
            <a:endParaRPr lang="tr-TR" altLang="tr-TR" sz="3800"/>
          </a:p>
        </p:txBody>
      </p:sp>
      <p:sp>
        <p:nvSpPr>
          <p:cNvPr id="29699" name="Rectangle 3">
            <a:extLst>
              <a:ext uri="{FF2B5EF4-FFF2-40B4-BE49-F238E27FC236}">
                <a16:creationId xmlns:a16="http://schemas.microsoft.com/office/drawing/2014/main" id="{21D24996-9583-36BB-9807-8E38FC79F494}"/>
              </a:ext>
            </a:extLst>
          </p:cNvPr>
          <p:cNvSpPr>
            <a:spLocks noGrp="1" noChangeArrowheads="1"/>
          </p:cNvSpPr>
          <p:nvPr>
            <p:ph idx="1"/>
          </p:nvPr>
        </p:nvSpPr>
        <p:spPr>
          <a:xfrm>
            <a:off x="1860343" y="1905000"/>
            <a:ext cx="8915400" cy="3777622"/>
          </a:xfrm>
        </p:spPr>
        <p:txBody>
          <a:bodyPr/>
          <a:lstStyle/>
          <a:p>
            <a:pPr eaLnBrk="1" hangingPunct="1">
              <a:buClr>
                <a:schemeClr val="tx1"/>
              </a:buClr>
              <a:buFont typeface="Arial" panose="020B0604020202020204" pitchFamily="34" charset="0"/>
              <a:buChar char="•"/>
            </a:pPr>
            <a:r>
              <a:rPr lang="tr-TR" altLang="tr-TR" sz="2400" b="1" dirty="0">
                <a:solidFill>
                  <a:schemeClr val="tx1"/>
                </a:solidFill>
                <a:latin typeface="Verdana" panose="020B0604030504040204" pitchFamily="34" charset="0"/>
                <a:ea typeface="Verdana" panose="020B0604030504040204" pitchFamily="34" charset="0"/>
              </a:rPr>
              <a:t>Alerjik </a:t>
            </a:r>
            <a:r>
              <a:rPr lang="tr-TR" altLang="tr-TR" sz="2400" b="1" dirty="0" err="1">
                <a:solidFill>
                  <a:schemeClr val="tx1"/>
                </a:solidFill>
                <a:latin typeface="Verdana" panose="020B0604030504040204" pitchFamily="34" charset="0"/>
                <a:ea typeface="Verdana" panose="020B0604030504040204" pitchFamily="34" charset="0"/>
              </a:rPr>
              <a:t>rinitte</a:t>
            </a:r>
            <a:r>
              <a:rPr lang="tr-TR" altLang="tr-TR" sz="2400" dirty="0">
                <a:solidFill>
                  <a:schemeClr val="tx1"/>
                </a:solidFill>
                <a:latin typeface="Verdana" panose="020B0604030504040204" pitchFamily="34" charset="0"/>
                <a:ea typeface="Verdana" panose="020B0604030504040204" pitchFamily="34" charset="0"/>
              </a:rPr>
              <a:t> aşırı duyarlılık ve genetik faktörler ön plandadır. </a:t>
            </a:r>
          </a:p>
          <a:p>
            <a:pPr eaLnBrk="1" hangingPunct="1">
              <a:buClr>
                <a:schemeClr val="tx1"/>
              </a:buClr>
              <a:buFont typeface="Arial" panose="020B0604020202020204" pitchFamily="34" charset="0"/>
              <a:buChar char="•"/>
            </a:pPr>
            <a:endParaRPr lang="tr-TR" altLang="tr-TR" sz="2400" b="1" dirty="0">
              <a:solidFill>
                <a:schemeClr val="tx1"/>
              </a:solidFill>
              <a:latin typeface="Verdana" panose="020B0604030504040204" pitchFamily="34" charset="0"/>
              <a:ea typeface="Verdana" panose="020B0604030504040204" pitchFamily="34" charset="0"/>
            </a:endParaRPr>
          </a:p>
          <a:p>
            <a:pPr eaLnBrk="1" hangingPunct="1">
              <a:buClr>
                <a:schemeClr val="tx1"/>
              </a:buClr>
              <a:buFont typeface="Arial" panose="020B0604020202020204" pitchFamily="34" charset="0"/>
              <a:buChar char="•"/>
            </a:pPr>
            <a:r>
              <a:rPr lang="tr-TR" altLang="tr-TR" sz="2400" b="1" dirty="0">
                <a:solidFill>
                  <a:schemeClr val="tx1"/>
                </a:solidFill>
                <a:latin typeface="Verdana" panose="020B0604030504040204" pitchFamily="34" charset="0"/>
                <a:ea typeface="Verdana" panose="020B0604030504040204" pitchFamily="34" charset="0"/>
              </a:rPr>
              <a:t>Enfeksiyöz </a:t>
            </a:r>
            <a:r>
              <a:rPr lang="tr-TR" altLang="tr-TR" sz="2400" b="1" dirty="0" err="1">
                <a:solidFill>
                  <a:schemeClr val="tx1"/>
                </a:solidFill>
                <a:latin typeface="Verdana" panose="020B0604030504040204" pitchFamily="34" charset="0"/>
                <a:ea typeface="Verdana" panose="020B0604030504040204" pitchFamily="34" charset="0"/>
              </a:rPr>
              <a:t>rinitlerde</a:t>
            </a:r>
            <a:r>
              <a:rPr lang="tr-TR" altLang="tr-TR" sz="2400" b="1" dirty="0">
                <a:solidFill>
                  <a:schemeClr val="tx1"/>
                </a:solidFill>
                <a:latin typeface="Verdana" panose="020B0604030504040204" pitchFamily="34" charset="0"/>
                <a:ea typeface="Verdana" panose="020B0604030504040204" pitchFamily="34" charset="0"/>
              </a:rPr>
              <a:t> </a:t>
            </a:r>
            <a:r>
              <a:rPr lang="tr-TR" altLang="tr-TR" sz="2400" dirty="0">
                <a:solidFill>
                  <a:schemeClr val="tx1"/>
                </a:solidFill>
                <a:latin typeface="Verdana" panose="020B0604030504040204" pitchFamily="34" charset="0"/>
                <a:ea typeface="Verdana" panose="020B0604030504040204" pitchFamily="34" charset="0"/>
              </a:rPr>
              <a:t>en sık etkenler virüslerdir. </a:t>
            </a:r>
          </a:p>
          <a:p>
            <a:pPr eaLnBrk="1" hangingPunct="1">
              <a:buClr>
                <a:schemeClr val="tx1"/>
              </a:buClr>
              <a:buFont typeface="Arial" panose="020B0604020202020204" pitchFamily="34" charset="0"/>
              <a:buChar char="•"/>
            </a:pPr>
            <a:endParaRPr lang="tr-TR" altLang="tr-TR" sz="2400" b="1" dirty="0">
              <a:solidFill>
                <a:schemeClr val="tx1"/>
              </a:solidFill>
              <a:latin typeface="Verdana" panose="020B0604030504040204" pitchFamily="34" charset="0"/>
              <a:ea typeface="Verdana" panose="020B0604030504040204" pitchFamily="34" charset="0"/>
            </a:endParaRPr>
          </a:p>
          <a:p>
            <a:pPr eaLnBrk="1" hangingPunct="1">
              <a:buClr>
                <a:schemeClr val="tx1"/>
              </a:buClr>
              <a:buFont typeface="Arial" panose="020B0604020202020204" pitchFamily="34" charset="0"/>
              <a:buChar char="•"/>
            </a:pPr>
            <a:r>
              <a:rPr lang="tr-TR" altLang="tr-TR" sz="2400" b="1" dirty="0" err="1">
                <a:solidFill>
                  <a:schemeClr val="tx1"/>
                </a:solidFill>
                <a:latin typeface="Verdana" panose="020B0604030504040204" pitchFamily="34" charset="0"/>
                <a:ea typeface="Verdana" panose="020B0604030504040204" pitchFamily="34" charset="0"/>
              </a:rPr>
              <a:t>Nonalerjik-nonenfeksiyöz</a:t>
            </a:r>
            <a:r>
              <a:rPr lang="tr-TR" altLang="tr-TR" sz="2400" b="1" dirty="0">
                <a:solidFill>
                  <a:schemeClr val="tx1"/>
                </a:solidFill>
                <a:latin typeface="Verdana" panose="020B0604030504040204" pitchFamily="34" charset="0"/>
                <a:ea typeface="Verdana" panose="020B0604030504040204" pitchFamily="34" charset="0"/>
              </a:rPr>
              <a:t> </a:t>
            </a:r>
            <a:r>
              <a:rPr lang="tr-TR" altLang="tr-TR" sz="2400" b="1" dirty="0" err="1">
                <a:solidFill>
                  <a:schemeClr val="tx1"/>
                </a:solidFill>
                <a:latin typeface="Verdana" panose="020B0604030504040204" pitchFamily="34" charset="0"/>
                <a:ea typeface="Verdana" panose="020B0604030504040204" pitchFamily="34" charset="0"/>
              </a:rPr>
              <a:t>rinitlerin</a:t>
            </a:r>
            <a:r>
              <a:rPr lang="tr-TR" altLang="tr-TR" sz="2400" b="1" dirty="0">
                <a:solidFill>
                  <a:schemeClr val="tx1"/>
                </a:solidFill>
                <a:latin typeface="Verdana" panose="020B0604030504040204" pitchFamily="34" charset="0"/>
                <a:ea typeface="Verdana" panose="020B0604030504040204" pitchFamily="34" charset="0"/>
              </a:rPr>
              <a:t> </a:t>
            </a:r>
            <a:r>
              <a:rPr lang="tr-TR" altLang="tr-TR" sz="2400" dirty="0">
                <a:solidFill>
                  <a:schemeClr val="tx1"/>
                </a:solidFill>
                <a:latin typeface="Verdana" panose="020B0604030504040204" pitchFamily="34" charset="0"/>
                <a:ea typeface="Verdana" panose="020B0604030504040204" pitchFamily="34" charset="0"/>
              </a:rPr>
              <a:t>nedeni de lokal kullanılan </a:t>
            </a:r>
            <a:r>
              <a:rPr lang="tr-TR" altLang="tr-TR" sz="2400" dirty="0" err="1">
                <a:solidFill>
                  <a:schemeClr val="tx1"/>
                </a:solidFill>
                <a:latin typeface="Verdana" panose="020B0604030504040204" pitchFamily="34" charset="0"/>
                <a:ea typeface="Verdana" panose="020B0604030504040204" pitchFamily="34" charset="0"/>
              </a:rPr>
              <a:t>steroitler</a:t>
            </a:r>
            <a:r>
              <a:rPr lang="tr-TR" altLang="tr-TR" sz="2400" dirty="0">
                <a:solidFill>
                  <a:schemeClr val="tx1"/>
                </a:solidFill>
                <a:latin typeface="Verdana" panose="020B0604030504040204" pitchFamily="34" charset="0"/>
                <a:ea typeface="Verdana" panose="020B0604030504040204" pitchFamily="34" charset="0"/>
              </a:rPr>
              <a:t>, stres, östrojen etkisi, </a:t>
            </a:r>
            <a:r>
              <a:rPr lang="tr-TR" altLang="tr-TR" sz="2400" dirty="0" err="1">
                <a:solidFill>
                  <a:schemeClr val="tx1"/>
                </a:solidFill>
                <a:latin typeface="Verdana" panose="020B0604030504040204" pitchFamily="34" charset="0"/>
                <a:ea typeface="Verdana" panose="020B0604030504040204" pitchFamily="34" charset="0"/>
              </a:rPr>
              <a:t>larenjektomi</a:t>
            </a:r>
            <a:r>
              <a:rPr lang="tr-TR" altLang="tr-TR" sz="2400" dirty="0">
                <a:solidFill>
                  <a:schemeClr val="tx1"/>
                </a:solidFill>
                <a:latin typeface="Verdana" panose="020B0604030504040204" pitchFamily="34" charset="0"/>
                <a:ea typeface="Verdana" panose="020B0604030504040204" pitchFamily="34" charset="0"/>
              </a:rPr>
              <a:t> ve trakeotomi sayılabilir. </a:t>
            </a:r>
          </a:p>
          <a:p>
            <a:pPr eaLnBrk="1" hangingPunct="1">
              <a:buClr>
                <a:schemeClr val="tx1"/>
              </a:buClr>
              <a:buFont typeface="Arial" panose="020B0604020202020204" pitchFamily="34" charset="0"/>
              <a:buChar char="•"/>
            </a:pPr>
            <a:endParaRPr lang="tr-TR" altLang="tr-TR" sz="2400" dirty="0">
              <a:solidFill>
                <a:schemeClr val="tx1"/>
              </a:solidFill>
              <a:latin typeface="Verdana" panose="020B0604030504040204" pitchFamily="34" charset="0"/>
              <a:ea typeface="Verdana" panose="020B060403050404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98DFFA0-A2C9-00EF-5C3D-107B56D10949}"/>
              </a:ext>
            </a:extLst>
          </p:cNvPr>
          <p:cNvSpPr>
            <a:spLocks noGrp="1" noChangeArrowheads="1"/>
          </p:cNvSpPr>
          <p:nvPr>
            <p:ph type="title"/>
          </p:nvPr>
        </p:nvSpPr>
        <p:spPr/>
        <p:txBody>
          <a:bodyPr>
            <a:normAutofit fontScale="90000"/>
          </a:bodyPr>
          <a:lstStyle/>
          <a:p>
            <a:pPr eaLnBrk="1" hangingPunct="1"/>
            <a:r>
              <a:rPr lang="tr-TR" altLang="tr-TR" sz="3800" b="1"/>
              <a:t>Belirti ve bulgular </a:t>
            </a:r>
            <a:br>
              <a:rPr lang="tr-TR" altLang="tr-TR" sz="3800"/>
            </a:br>
            <a:endParaRPr lang="tr-TR" altLang="tr-TR" sz="3800"/>
          </a:p>
        </p:txBody>
      </p:sp>
      <p:sp>
        <p:nvSpPr>
          <p:cNvPr id="30723" name="Rectangle 3">
            <a:extLst>
              <a:ext uri="{FF2B5EF4-FFF2-40B4-BE49-F238E27FC236}">
                <a16:creationId xmlns:a16="http://schemas.microsoft.com/office/drawing/2014/main" id="{59007A69-1025-4DCE-4989-FE5BA5DEFE14}"/>
              </a:ext>
            </a:extLst>
          </p:cNvPr>
          <p:cNvSpPr>
            <a:spLocks noGrp="1" noChangeArrowheads="1"/>
          </p:cNvSpPr>
          <p:nvPr>
            <p:ph type="body" sz="half" idx="1"/>
          </p:nvPr>
        </p:nvSpPr>
        <p:spPr>
          <a:xfrm>
            <a:off x="609600" y="1417639"/>
            <a:ext cx="9965635" cy="4530725"/>
          </a:xfrm>
        </p:spPr>
        <p:txBody>
          <a:bodyPr>
            <a:noAutofit/>
          </a:bodyPr>
          <a:lstStyle/>
          <a:p>
            <a:pPr eaLnBrk="1" hangingPunct="1">
              <a:lnSpc>
                <a:spcPct val="90000"/>
              </a:lnSpc>
            </a:pPr>
            <a:r>
              <a:rPr lang="tr-TR" altLang="tr-TR" sz="2200" dirty="0">
                <a:solidFill>
                  <a:schemeClr val="tx1"/>
                </a:solidFill>
                <a:latin typeface="Verdana" panose="020B0604030504040204" pitchFamily="34" charset="0"/>
                <a:ea typeface="Verdana" panose="020B0604030504040204" pitchFamily="34" charset="0"/>
              </a:rPr>
              <a:t>Hapşırma, </a:t>
            </a:r>
          </a:p>
          <a:p>
            <a:pPr eaLnBrk="1" hangingPunct="1">
              <a:lnSpc>
                <a:spcPct val="90000"/>
              </a:lnSpc>
            </a:pPr>
            <a:r>
              <a:rPr lang="tr-TR" altLang="tr-TR" sz="2200" dirty="0">
                <a:solidFill>
                  <a:schemeClr val="tx1"/>
                </a:solidFill>
                <a:latin typeface="Verdana" panose="020B0604030504040204" pitchFamily="34" charset="0"/>
                <a:ea typeface="Verdana" panose="020B0604030504040204" pitchFamily="34" charset="0"/>
              </a:rPr>
              <a:t>Burun tıkanıklığı, </a:t>
            </a:r>
          </a:p>
          <a:p>
            <a:pPr eaLnBrk="1" hangingPunct="1">
              <a:lnSpc>
                <a:spcPct val="90000"/>
              </a:lnSpc>
            </a:pPr>
            <a:r>
              <a:rPr lang="tr-TR" altLang="tr-TR" sz="2200" dirty="0">
                <a:solidFill>
                  <a:schemeClr val="tx1"/>
                </a:solidFill>
                <a:latin typeface="Verdana" panose="020B0604030504040204" pitchFamily="34" charset="0"/>
                <a:ea typeface="Verdana" panose="020B0604030504040204" pitchFamily="34" charset="0"/>
              </a:rPr>
              <a:t>Sulu ve bol burun akıntısı, </a:t>
            </a:r>
          </a:p>
          <a:p>
            <a:pPr eaLnBrk="1" hangingPunct="1">
              <a:lnSpc>
                <a:spcPct val="90000"/>
              </a:lnSpc>
            </a:pPr>
            <a:r>
              <a:rPr lang="tr-TR" altLang="tr-TR" sz="2200" dirty="0">
                <a:solidFill>
                  <a:schemeClr val="tx1"/>
                </a:solidFill>
                <a:latin typeface="Verdana" panose="020B0604030504040204" pitchFamily="34" charset="0"/>
                <a:ea typeface="Verdana" panose="020B0604030504040204" pitchFamily="34" charset="0"/>
              </a:rPr>
              <a:t>Burunda, gözde veya damakta kaşıntı (En sık görülen semptomlardır), </a:t>
            </a:r>
          </a:p>
          <a:p>
            <a:pPr eaLnBrk="1" hangingPunct="1">
              <a:lnSpc>
                <a:spcPct val="90000"/>
              </a:lnSpc>
            </a:pPr>
            <a:r>
              <a:rPr lang="tr-TR" altLang="tr-TR" sz="2200" dirty="0">
                <a:solidFill>
                  <a:schemeClr val="tx1"/>
                </a:solidFill>
                <a:latin typeface="Verdana" panose="020B0604030504040204" pitchFamily="34" charset="0"/>
                <a:ea typeface="Verdana" panose="020B0604030504040204" pitchFamily="34" charset="0"/>
              </a:rPr>
              <a:t>Koku almada bozukluk, </a:t>
            </a:r>
          </a:p>
          <a:p>
            <a:pPr eaLnBrk="1" hangingPunct="1">
              <a:lnSpc>
                <a:spcPct val="90000"/>
              </a:lnSpc>
            </a:pPr>
            <a:r>
              <a:rPr lang="tr-TR" altLang="tr-TR" sz="2200" dirty="0">
                <a:solidFill>
                  <a:schemeClr val="tx1"/>
                </a:solidFill>
                <a:latin typeface="Verdana" panose="020B0604030504040204" pitchFamily="34" charset="0"/>
                <a:ea typeface="Verdana" panose="020B0604030504040204" pitchFamily="34" charset="0"/>
              </a:rPr>
              <a:t>Gözaltında şişkinlik ve koyu çizgiler, </a:t>
            </a:r>
          </a:p>
          <a:p>
            <a:pPr eaLnBrk="1" hangingPunct="1">
              <a:lnSpc>
                <a:spcPct val="90000"/>
              </a:lnSpc>
            </a:pPr>
            <a:r>
              <a:rPr lang="tr-TR" altLang="tr-TR" sz="2200" dirty="0" err="1">
                <a:solidFill>
                  <a:schemeClr val="tx1"/>
                </a:solidFill>
                <a:latin typeface="Verdana" panose="020B0604030504040204" pitchFamily="34" charset="0"/>
                <a:ea typeface="Verdana" panose="020B0604030504040204" pitchFamily="34" charset="0"/>
              </a:rPr>
              <a:t>Seröz</a:t>
            </a:r>
            <a:r>
              <a:rPr lang="tr-TR" altLang="tr-TR" sz="2200" dirty="0">
                <a:solidFill>
                  <a:schemeClr val="tx1"/>
                </a:solidFill>
                <a:latin typeface="Verdana" panose="020B0604030504040204" pitchFamily="34" charset="0"/>
                <a:ea typeface="Verdana" panose="020B0604030504040204" pitchFamily="34" charset="0"/>
              </a:rPr>
              <a:t> </a:t>
            </a:r>
            <a:r>
              <a:rPr lang="tr-TR" altLang="tr-TR" sz="2200" dirty="0" err="1">
                <a:solidFill>
                  <a:schemeClr val="tx1"/>
                </a:solidFill>
                <a:latin typeface="Verdana" panose="020B0604030504040204" pitchFamily="34" charset="0"/>
                <a:ea typeface="Verdana" panose="020B0604030504040204" pitchFamily="34" charset="0"/>
              </a:rPr>
              <a:t>postnazal</a:t>
            </a:r>
            <a:r>
              <a:rPr lang="tr-TR" altLang="tr-TR" sz="2200" dirty="0">
                <a:solidFill>
                  <a:schemeClr val="tx1"/>
                </a:solidFill>
                <a:latin typeface="Verdana" panose="020B0604030504040204" pitchFamily="34" charset="0"/>
                <a:ea typeface="Verdana" panose="020B0604030504040204" pitchFamily="34" charset="0"/>
              </a:rPr>
              <a:t> akıntı, </a:t>
            </a:r>
          </a:p>
          <a:p>
            <a:pPr eaLnBrk="1" hangingPunct="1">
              <a:lnSpc>
                <a:spcPct val="90000"/>
              </a:lnSpc>
            </a:pPr>
            <a:r>
              <a:rPr lang="tr-TR" altLang="tr-TR" sz="2200" dirty="0">
                <a:solidFill>
                  <a:schemeClr val="tx1"/>
                </a:solidFill>
                <a:latin typeface="Verdana" panose="020B0604030504040204" pitchFamily="34" charset="0"/>
                <a:ea typeface="Verdana" panose="020B0604030504040204" pitchFamily="34" charset="0"/>
              </a:rPr>
              <a:t>Ses değişikliği, </a:t>
            </a:r>
          </a:p>
          <a:p>
            <a:pPr eaLnBrk="1" hangingPunct="1">
              <a:lnSpc>
                <a:spcPct val="90000"/>
              </a:lnSpc>
            </a:pPr>
            <a:r>
              <a:rPr lang="tr-TR" altLang="tr-TR" sz="2200" dirty="0" err="1">
                <a:solidFill>
                  <a:schemeClr val="tx1"/>
                </a:solidFill>
                <a:latin typeface="Verdana" panose="020B0604030504040204" pitchFamily="34" charset="0"/>
                <a:ea typeface="Verdana" panose="020B0604030504040204" pitchFamily="34" charset="0"/>
              </a:rPr>
              <a:t>Kurutlanma</a:t>
            </a:r>
            <a:r>
              <a:rPr lang="tr-TR" altLang="tr-TR" sz="2200" dirty="0">
                <a:solidFill>
                  <a:schemeClr val="tx1"/>
                </a:solidFill>
                <a:latin typeface="Verdana" panose="020B0604030504040204" pitchFamily="34" charset="0"/>
                <a:ea typeface="Verdana" panose="020B0604030504040204" pitchFamily="34" charset="0"/>
              </a:rPr>
              <a:t> ve </a:t>
            </a:r>
            <a:r>
              <a:rPr lang="tr-TR" altLang="tr-TR" sz="2200" dirty="0" err="1">
                <a:solidFill>
                  <a:schemeClr val="tx1"/>
                </a:solidFill>
                <a:latin typeface="Verdana" panose="020B0604030504040204" pitchFamily="34" charset="0"/>
                <a:ea typeface="Verdana" panose="020B0604030504040204" pitchFamily="34" charset="0"/>
              </a:rPr>
              <a:t>epistaksis</a:t>
            </a:r>
            <a:r>
              <a:rPr lang="tr-TR" altLang="tr-TR" sz="2200" dirty="0">
                <a:solidFill>
                  <a:schemeClr val="tx1"/>
                </a:solidFill>
                <a:latin typeface="Verdana" panose="020B0604030504040204" pitchFamily="34" charset="0"/>
                <a:ea typeface="Verdana" panose="020B0604030504040204" pitchFamily="34" charset="0"/>
              </a:rPr>
              <a:t> (burun kanaması), </a:t>
            </a:r>
          </a:p>
          <a:p>
            <a:pPr eaLnBrk="1" hangingPunct="1">
              <a:lnSpc>
                <a:spcPct val="90000"/>
              </a:lnSpc>
            </a:pPr>
            <a:r>
              <a:rPr lang="tr-TR" altLang="tr-TR" sz="2200" dirty="0">
                <a:solidFill>
                  <a:schemeClr val="tx1"/>
                </a:solidFill>
                <a:latin typeface="Verdana" panose="020B0604030504040204" pitchFamily="34" charset="0"/>
                <a:ea typeface="Verdana" panose="020B0604030504040204" pitchFamily="34" charset="0"/>
              </a:rPr>
              <a:t>Bazen polip görülebilir. şikayetler, mevsimsel olarak özellikle ilkbaharda görülür.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046B2597-4D6B-871E-F232-DCD8F92E6631}"/>
              </a:ext>
            </a:extLst>
          </p:cNvPr>
          <p:cNvSpPr>
            <a:spLocks noGrp="1" noChangeArrowheads="1"/>
          </p:cNvSpPr>
          <p:nvPr>
            <p:ph type="title"/>
          </p:nvPr>
        </p:nvSpPr>
        <p:spPr/>
        <p:txBody>
          <a:bodyPr/>
          <a:lstStyle/>
          <a:p>
            <a:pPr eaLnBrk="1" hangingPunct="1"/>
            <a:endParaRPr lang="tr-TR" altLang="tr-TR"/>
          </a:p>
        </p:txBody>
      </p:sp>
      <p:pic>
        <p:nvPicPr>
          <p:cNvPr id="31747" name="Picture 3">
            <a:extLst>
              <a:ext uri="{FF2B5EF4-FFF2-40B4-BE49-F238E27FC236}">
                <a16:creationId xmlns:a16="http://schemas.microsoft.com/office/drawing/2014/main" id="{06F1C69E-330F-DA3B-5BA7-9AC0E1C506C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79650" y="1125539"/>
            <a:ext cx="3544888" cy="4052887"/>
          </a:xfrm>
          <a:noFill/>
        </p:spPr>
      </p:pic>
      <p:pic>
        <p:nvPicPr>
          <p:cNvPr id="31748" name="Picture 4">
            <a:extLst>
              <a:ext uri="{FF2B5EF4-FFF2-40B4-BE49-F238E27FC236}">
                <a16:creationId xmlns:a16="http://schemas.microsoft.com/office/drawing/2014/main" id="{311060AC-8449-F9D5-D244-DFE288D90A2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311900" y="1196975"/>
            <a:ext cx="3646488" cy="4014788"/>
          </a:xfrm>
          <a:noFill/>
        </p:spPr>
      </p:pic>
      <p:sp>
        <p:nvSpPr>
          <p:cNvPr id="31749" name="Rectangle 5">
            <a:extLst>
              <a:ext uri="{FF2B5EF4-FFF2-40B4-BE49-F238E27FC236}">
                <a16:creationId xmlns:a16="http://schemas.microsoft.com/office/drawing/2014/main" id="{5BD4B3F2-3513-E261-B2EB-9D6D615EA2D7}"/>
              </a:ext>
            </a:extLst>
          </p:cNvPr>
          <p:cNvSpPr>
            <a:spLocks noChangeArrowheads="1"/>
          </p:cNvSpPr>
          <p:nvPr/>
        </p:nvSpPr>
        <p:spPr bwMode="auto">
          <a:xfrm>
            <a:off x="2424113" y="5373688"/>
            <a:ext cx="285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b="1"/>
              <a:t>Normal burun mukozası</a:t>
            </a:r>
            <a:r>
              <a:rPr lang="tr-TR" altLang="tr-TR"/>
              <a:t> </a:t>
            </a:r>
          </a:p>
        </p:txBody>
      </p:sp>
      <p:sp>
        <p:nvSpPr>
          <p:cNvPr id="31750" name="Rectangle 6">
            <a:extLst>
              <a:ext uri="{FF2B5EF4-FFF2-40B4-BE49-F238E27FC236}">
                <a16:creationId xmlns:a16="http://schemas.microsoft.com/office/drawing/2014/main" id="{1EDB0588-0A2B-94EB-444D-1127250B9489}"/>
              </a:ext>
            </a:extLst>
          </p:cNvPr>
          <p:cNvSpPr>
            <a:spLocks noChangeArrowheads="1"/>
          </p:cNvSpPr>
          <p:nvPr/>
        </p:nvSpPr>
        <p:spPr bwMode="auto">
          <a:xfrm>
            <a:off x="6600825" y="5373688"/>
            <a:ext cx="2546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b="1"/>
              <a:t>Allerjik rinitli mukoza</a:t>
            </a:r>
            <a:r>
              <a:rPr lang="tr-TR" altLang="tr-TR"/>
              <a: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77593" y="878789"/>
            <a:ext cx="5588635" cy="605790"/>
          </a:xfrm>
          <a:prstGeom prst="rect">
            <a:avLst/>
          </a:prstGeom>
        </p:spPr>
        <p:txBody>
          <a:bodyPr vert="horz" wrap="square" lIns="0" tIns="13335" rIns="0" bIns="0" rtlCol="0" anchor="t">
            <a:spAutoFit/>
          </a:bodyPr>
          <a:lstStyle/>
          <a:p>
            <a:pPr marL="12700">
              <a:spcBef>
                <a:spcPts val="105"/>
              </a:spcBef>
            </a:pPr>
            <a:r>
              <a:rPr sz="3800" spc="-5" dirty="0"/>
              <a:t>AKUT</a:t>
            </a:r>
            <a:r>
              <a:rPr sz="3800" spc="-20" dirty="0"/>
              <a:t> </a:t>
            </a:r>
            <a:r>
              <a:rPr sz="3800" spc="-5" dirty="0"/>
              <a:t>OTİTİS</a:t>
            </a:r>
            <a:r>
              <a:rPr sz="3800" spc="-40" dirty="0"/>
              <a:t> </a:t>
            </a:r>
            <a:r>
              <a:rPr sz="3800" dirty="0"/>
              <a:t>MEDİA</a:t>
            </a:r>
            <a:endParaRPr sz="3800"/>
          </a:p>
        </p:txBody>
      </p:sp>
      <p:pic>
        <p:nvPicPr>
          <p:cNvPr id="3" name="object 3"/>
          <p:cNvPicPr/>
          <p:nvPr/>
        </p:nvPicPr>
        <p:blipFill>
          <a:blip r:embed="rId2" cstate="print"/>
          <a:stretch>
            <a:fillRect/>
          </a:stretch>
        </p:blipFill>
        <p:spPr>
          <a:xfrm>
            <a:off x="1981200" y="1879600"/>
            <a:ext cx="4173474" cy="3505200"/>
          </a:xfrm>
          <a:prstGeom prst="rect">
            <a:avLst/>
          </a:prstGeom>
        </p:spPr>
      </p:pic>
      <p:pic>
        <p:nvPicPr>
          <p:cNvPr id="4" name="object 4"/>
          <p:cNvPicPr/>
          <p:nvPr/>
        </p:nvPicPr>
        <p:blipFill>
          <a:blip r:embed="rId3" cstate="print"/>
          <a:stretch>
            <a:fillRect/>
          </a:stretch>
        </p:blipFill>
        <p:spPr>
          <a:xfrm>
            <a:off x="6553200" y="1879600"/>
            <a:ext cx="3424174" cy="3541776"/>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69667" y="604395"/>
            <a:ext cx="4150360" cy="605790"/>
          </a:xfrm>
          <a:prstGeom prst="rect">
            <a:avLst/>
          </a:prstGeom>
        </p:spPr>
        <p:txBody>
          <a:bodyPr vert="horz" wrap="square" lIns="0" tIns="13335" rIns="0" bIns="0" rtlCol="0" anchor="t">
            <a:spAutoFit/>
          </a:bodyPr>
          <a:lstStyle/>
          <a:p>
            <a:pPr marL="12700">
              <a:spcBef>
                <a:spcPts val="105"/>
              </a:spcBef>
            </a:pPr>
            <a:r>
              <a:rPr sz="3800" dirty="0">
                <a:latin typeface="Verdana"/>
                <a:cs typeface="Verdana"/>
              </a:rPr>
              <a:t>Akut</a:t>
            </a:r>
            <a:r>
              <a:rPr sz="3800" spc="-35" dirty="0">
                <a:latin typeface="Verdana"/>
                <a:cs typeface="Verdana"/>
              </a:rPr>
              <a:t> </a:t>
            </a:r>
            <a:r>
              <a:rPr sz="3800" dirty="0">
                <a:latin typeface="Verdana"/>
                <a:cs typeface="Verdana"/>
              </a:rPr>
              <a:t>otitis</a:t>
            </a:r>
            <a:r>
              <a:rPr sz="3800" spc="-50" dirty="0">
                <a:latin typeface="Verdana"/>
                <a:cs typeface="Verdana"/>
              </a:rPr>
              <a:t> </a:t>
            </a:r>
            <a:r>
              <a:rPr sz="3800" dirty="0">
                <a:latin typeface="Verdana"/>
                <a:cs typeface="Verdana"/>
              </a:rPr>
              <a:t>media</a:t>
            </a:r>
          </a:p>
        </p:txBody>
      </p:sp>
      <p:sp>
        <p:nvSpPr>
          <p:cNvPr id="3" name="object 3"/>
          <p:cNvSpPr txBox="1"/>
          <p:nvPr/>
        </p:nvSpPr>
        <p:spPr>
          <a:xfrm>
            <a:off x="2169667" y="1782902"/>
            <a:ext cx="9041671" cy="4167808"/>
          </a:xfrm>
          <a:prstGeom prst="rect">
            <a:avLst/>
          </a:prstGeom>
        </p:spPr>
        <p:txBody>
          <a:bodyPr vert="horz" wrap="square" lIns="0" tIns="12700" rIns="0" bIns="0" rtlCol="0">
            <a:spAutoFit/>
          </a:bodyPr>
          <a:lstStyle/>
          <a:p>
            <a:pPr marL="12065" marR="662940">
              <a:spcBef>
                <a:spcPts val="100"/>
              </a:spcBef>
              <a:buClr>
                <a:srgbClr val="CC0000"/>
              </a:buClr>
              <a:tabLst>
                <a:tab pos="482600" algn="l"/>
              </a:tabLst>
            </a:pPr>
            <a:r>
              <a:rPr sz="2400" spc="-5" dirty="0">
                <a:latin typeface="Verdana"/>
                <a:cs typeface="Verdana"/>
              </a:rPr>
              <a:t>Orta </a:t>
            </a:r>
            <a:r>
              <a:rPr sz="2400" dirty="0">
                <a:latin typeface="Verdana"/>
                <a:cs typeface="Verdana"/>
              </a:rPr>
              <a:t>kulak ve </a:t>
            </a:r>
            <a:r>
              <a:rPr sz="2400" spc="-5" dirty="0">
                <a:latin typeface="Verdana"/>
                <a:cs typeface="Verdana"/>
              </a:rPr>
              <a:t>hava boşluklarının </a:t>
            </a:r>
            <a:r>
              <a:rPr sz="2400" spc="-1040" dirty="0">
                <a:latin typeface="Verdana"/>
                <a:cs typeface="Verdana"/>
              </a:rPr>
              <a:t> </a:t>
            </a:r>
            <a:r>
              <a:rPr sz="2400" dirty="0">
                <a:latin typeface="Verdana"/>
                <a:cs typeface="Verdana"/>
              </a:rPr>
              <a:t>süpüratif</a:t>
            </a:r>
            <a:r>
              <a:rPr sz="2400" spc="-5" dirty="0">
                <a:latin typeface="Verdana"/>
                <a:cs typeface="Verdana"/>
              </a:rPr>
              <a:t> </a:t>
            </a:r>
            <a:r>
              <a:rPr sz="2400" spc="-5" dirty="0" err="1">
                <a:latin typeface="Verdana"/>
                <a:cs typeface="Verdana"/>
              </a:rPr>
              <a:t>enfeksiyonudur</a:t>
            </a:r>
            <a:r>
              <a:rPr sz="2400" spc="-5" dirty="0">
                <a:latin typeface="Verdana"/>
                <a:cs typeface="Verdana"/>
              </a:rPr>
              <a:t>.</a:t>
            </a:r>
            <a:endParaRPr lang="tr-TR" sz="2400" spc="-5" dirty="0">
              <a:latin typeface="Verdana"/>
              <a:cs typeface="Verdana"/>
            </a:endParaRPr>
          </a:p>
          <a:p>
            <a:pPr marL="12065" marR="662940">
              <a:spcBef>
                <a:spcPts val="100"/>
              </a:spcBef>
              <a:buClr>
                <a:srgbClr val="CC0000"/>
              </a:buClr>
              <a:tabLst>
                <a:tab pos="482600" algn="l"/>
              </a:tabLst>
            </a:pPr>
            <a:endParaRPr sz="2400" dirty="0">
              <a:latin typeface="Verdana"/>
              <a:cs typeface="Verdana"/>
            </a:endParaRPr>
          </a:p>
          <a:p>
            <a:pPr marL="12065">
              <a:spcBef>
                <a:spcPts val="725"/>
              </a:spcBef>
              <a:buClr>
                <a:srgbClr val="CC0000"/>
              </a:buClr>
              <a:tabLst>
                <a:tab pos="482600" algn="l"/>
              </a:tabLst>
            </a:pPr>
            <a:r>
              <a:rPr sz="2400" spc="-5" dirty="0">
                <a:latin typeface="Verdana"/>
                <a:cs typeface="Verdana"/>
              </a:rPr>
              <a:t>En</a:t>
            </a:r>
            <a:r>
              <a:rPr sz="2400" spc="-20" dirty="0">
                <a:latin typeface="Verdana"/>
                <a:cs typeface="Verdana"/>
              </a:rPr>
              <a:t> </a:t>
            </a:r>
            <a:r>
              <a:rPr sz="2400" dirty="0">
                <a:latin typeface="Verdana"/>
                <a:cs typeface="Verdana"/>
              </a:rPr>
              <a:t>sık</a:t>
            </a:r>
            <a:r>
              <a:rPr sz="2400" spc="-10" dirty="0">
                <a:latin typeface="Verdana"/>
                <a:cs typeface="Verdana"/>
              </a:rPr>
              <a:t> </a:t>
            </a:r>
            <a:r>
              <a:rPr sz="2400" dirty="0">
                <a:latin typeface="Verdana"/>
                <a:cs typeface="Verdana"/>
              </a:rPr>
              <a:t>6-24</a:t>
            </a:r>
            <a:r>
              <a:rPr sz="2400" spc="-10" dirty="0">
                <a:latin typeface="Verdana"/>
                <a:cs typeface="Verdana"/>
              </a:rPr>
              <a:t> </a:t>
            </a:r>
            <a:r>
              <a:rPr sz="2400" dirty="0">
                <a:latin typeface="Verdana"/>
                <a:cs typeface="Verdana"/>
              </a:rPr>
              <a:t>ay</a:t>
            </a:r>
            <a:r>
              <a:rPr sz="2400" spc="-25" dirty="0">
                <a:latin typeface="Verdana"/>
                <a:cs typeface="Verdana"/>
              </a:rPr>
              <a:t> </a:t>
            </a:r>
            <a:r>
              <a:rPr sz="2400" dirty="0">
                <a:latin typeface="Verdana"/>
                <a:cs typeface="Verdana"/>
              </a:rPr>
              <a:t>arasında</a:t>
            </a:r>
            <a:r>
              <a:rPr sz="2400" spc="-25" dirty="0">
                <a:latin typeface="Verdana"/>
                <a:cs typeface="Verdana"/>
              </a:rPr>
              <a:t> </a:t>
            </a:r>
            <a:r>
              <a:rPr sz="2400" spc="-5" dirty="0" err="1">
                <a:latin typeface="Verdana"/>
                <a:cs typeface="Verdana"/>
              </a:rPr>
              <a:t>görülür</a:t>
            </a:r>
            <a:r>
              <a:rPr sz="2400" spc="-5" dirty="0">
                <a:latin typeface="Verdana"/>
                <a:cs typeface="Verdana"/>
              </a:rPr>
              <a:t>.</a:t>
            </a:r>
            <a:endParaRPr lang="tr-TR" sz="2400" spc="-5" dirty="0">
              <a:latin typeface="Verdana"/>
              <a:cs typeface="Verdana"/>
            </a:endParaRPr>
          </a:p>
          <a:p>
            <a:pPr marL="12065">
              <a:spcBef>
                <a:spcPts val="725"/>
              </a:spcBef>
              <a:buClr>
                <a:srgbClr val="CC0000"/>
              </a:buClr>
              <a:tabLst>
                <a:tab pos="482600" algn="l"/>
              </a:tabLst>
            </a:pPr>
            <a:endParaRPr sz="2400" dirty="0">
              <a:latin typeface="Verdana"/>
              <a:cs typeface="Verdana"/>
            </a:endParaRPr>
          </a:p>
          <a:p>
            <a:pPr marL="12065" marR="5080">
              <a:spcBef>
                <a:spcPts val="720"/>
              </a:spcBef>
              <a:buClr>
                <a:srgbClr val="CC0000"/>
              </a:buClr>
              <a:tabLst>
                <a:tab pos="482600" algn="l"/>
              </a:tabLst>
            </a:pPr>
            <a:r>
              <a:rPr sz="2400" dirty="0">
                <a:latin typeface="Verdana"/>
                <a:cs typeface="Verdana"/>
              </a:rPr>
              <a:t>7</a:t>
            </a:r>
            <a:r>
              <a:rPr sz="2400" spc="-20" dirty="0">
                <a:latin typeface="Verdana"/>
                <a:cs typeface="Verdana"/>
              </a:rPr>
              <a:t> </a:t>
            </a:r>
            <a:r>
              <a:rPr sz="2400" dirty="0">
                <a:latin typeface="Verdana"/>
                <a:cs typeface="Verdana"/>
              </a:rPr>
              <a:t>yaşına</a:t>
            </a:r>
            <a:r>
              <a:rPr sz="2400" spc="-20" dirty="0">
                <a:latin typeface="Verdana"/>
                <a:cs typeface="Verdana"/>
              </a:rPr>
              <a:t> </a:t>
            </a:r>
            <a:r>
              <a:rPr sz="2400" spc="-5" dirty="0">
                <a:latin typeface="Verdana"/>
                <a:cs typeface="Verdana"/>
              </a:rPr>
              <a:t>kadar</a:t>
            </a:r>
            <a:r>
              <a:rPr sz="2400" spc="-25" dirty="0">
                <a:latin typeface="Verdana"/>
                <a:cs typeface="Verdana"/>
              </a:rPr>
              <a:t> </a:t>
            </a:r>
            <a:r>
              <a:rPr sz="2400" dirty="0">
                <a:latin typeface="Verdana"/>
                <a:cs typeface="Verdana"/>
              </a:rPr>
              <a:t>çocukların</a:t>
            </a:r>
            <a:r>
              <a:rPr sz="2400" spc="-30" dirty="0">
                <a:latin typeface="Verdana"/>
                <a:cs typeface="Verdana"/>
              </a:rPr>
              <a:t> </a:t>
            </a:r>
            <a:r>
              <a:rPr sz="2400" spc="-5" dirty="0">
                <a:latin typeface="Verdana"/>
                <a:cs typeface="Verdana"/>
              </a:rPr>
              <a:t>%93’ü</a:t>
            </a:r>
            <a:r>
              <a:rPr sz="2400" spc="-15" dirty="0">
                <a:latin typeface="Verdana"/>
                <a:cs typeface="Verdana"/>
              </a:rPr>
              <a:t> </a:t>
            </a:r>
            <a:r>
              <a:rPr sz="2400" dirty="0">
                <a:latin typeface="Verdana"/>
                <a:cs typeface="Verdana"/>
              </a:rPr>
              <a:t>en </a:t>
            </a:r>
            <a:r>
              <a:rPr sz="2400" spc="-1040" dirty="0">
                <a:latin typeface="Verdana"/>
                <a:cs typeface="Verdana"/>
              </a:rPr>
              <a:t> </a:t>
            </a:r>
            <a:r>
              <a:rPr sz="2400" dirty="0">
                <a:latin typeface="Verdana"/>
                <a:cs typeface="Verdana"/>
              </a:rPr>
              <a:t>az </a:t>
            </a:r>
            <a:r>
              <a:rPr sz="2400" spc="-5" dirty="0">
                <a:latin typeface="Verdana"/>
                <a:cs typeface="Verdana"/>
              </a:rPr>
              <a:t>bir </a:t>
            </a:r>
            <a:r>
              <a:rPr sz="2400" dirty="0">
                <a:latin typeface="Verdana"/>
                <a:cs typeface="Verdana"/>
              </a:rPr>
              <a:t>kez </a:t>
            </a:r>
            <a:r>
              <a:rPr sz="2400" spc="-5" dirty="0">
                <a:latin typeface="Verdana"/>
                <a:cs typeface="Verdana"/>
              </a:rPr>
              <a:t>geçirmiştir, %75’inde </a:t>
            </a:r>
            <a:r>
              <a:rPr sz="2400" dirty="0">
                <a:latin typeface="Verdana"/>
                <a:cs typeface="Verdana"/>
              </a:rPr>
              <a:t> </a:t>
            </a:r>
            <a:r>
              <a:rPr sz="2400" spc="-5" dirty="0">
                <a:latin typeface="Verdana"/>
                <a:cs typeface="Verdana"/>
              </a:rPr>
              <a:t>tekrarlayan</a:t>
            </a:r>
            <a:r>
              <a:rPr sz="2400" spc="-65" dirty="0">
                <a:latin typeface="Verdana"/>
                <a:cs typeface="Verdana"/>
              </a:rPr>
              <a:t> </a:t>
            </a:r>
            <a:r>
              <a:rPr sz="2400" dirty="0">
                <a:latin typeface="Verdana"/>
                <a:cs typeface="Verdana"/>
              </a:rPr>
              <a:t>enfeksiyonlar</a:t>
            </a:r>
            <a:r>
              <a:rPr sz="2400" spc="-55" dirty="0">
                <a:latin typeface="Verdana"/>
                <a:cs typeface="Verdana"/>
              </a:rPr>
              <a:t> </a:t>
            </a:r>
            <a:r>
              <a:rPr sz="2400" dirty="0" err="1">
                <a:latin typeface="Verdana"/>
                <a:cs typeface="Verdana"/>
              </a:rPr>
              <a:t>olmuştur</a:t>
            </a:r>
            <a:r>
              <a:rPr sz="2400" dirty="0">
                <a:latin typeface="Verdana"/>
                <a:cs typeface="Verdana"/>
              </a:rPr>
              <a:t>.</a:t>
            </a:r>
            <a:endParaRPr lang="tr-TR" sz="2400" dirty="0">
              <a:latin typeface="Verdana"/>
              <a:cs typeface="Verdana"/>
            </a:endParaRPr>
          </a:p>
          <a:p>
            <a:pPr marL="12065" marR="5080">
              <a:spcBef>
                <a:spcPts val="720"/>
              </a:spcBef>
              <a:buClr>
                <a:srgbClr val="CC0000"/>
              </a:buClr>
              <a:tabLst>
                <a:tab pos="482600" algn="l"/>
              </a:tabLst>
            </a:pPr>
            <a:endParaRPr sz="2400" dirty="0">
              <a:latin typeface="Verdana"/>
              <a:cs typeface="Verdana"/>
            </a:endParaRPr>
          </a:p>
          <a:p>
            <a:pPr marL="12065" marR="650240">
              <a:spcBef>
                <a:spcPts val="720"/>
              </a:spcBef>
              <a:buClr>
                <a:srgbClr val="CC0000"/>
              </a:buClr>
              <a:tabLst>
                <a:tab pos="482600" algn="l"/>
              </a:tabLst>
            </a:pPr>
            <a:r>
              <a:rPr sz="2400" spc="-5" dirty="0">
                <a:latin typeface="Verdana"/>
                <a:cs typeface="Verdana"/>
              </a:rPr>
              <a:t>Östaki disfonksiyonu bakteriyel </a:t>
            </a:r>
            <a:r>
              <a:rPr sz="2400" dirty="0">
                <a:latin typeface="Verdana"/>
                <a:cs typeface="Verdana"/>
              </a:rPr>
              <a:t> kolonizasyonun</a:t>
            </a:r>
            <a:r>
              <a:rPr sz="2400" spc="-20" dirty="0">
                <a:latin typeface="Verdana"/>
                <a:cs typeface="Verdana"/>
              </a:rPr>
              <a:t> </a:t>
            </a:r>
            <a:r>
              <a:rPr sz="2400" spc="-5" dirty="0">
                <a:latin typeface="Verdana"/>
                <a:cs typeface="Verdana"/>
              </a:rPr>
              <a:t>temel</a:t>
            </a:r>
            <a:r>
              <a:rPr sz="2400" spc="-30" dirty="0">
                <a:latin typeface="Verdana"/>
                <a:cs typeface="Verdana"/>
              </a:rPr>
              <a:t> </a:t>
            </a:r>
            <a:r>
              <a:rPr sz="2400" spc="-5" dirty="0">
                <a:latin typeface="Verdana"/>
                <a:cs typeface="Verdana"/>
              </a:rPr>
              <a:t>nedenidir.</a:t>
            </a:r>
            <a:endParaRPr sz="2400" dirty="0">
              <a:latin typeface="Verdana"/>
              <a:cs typeface="Verdana"/>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69669" y="680007"/>
            <a:ext cx="3391535" cy="605790"/>
          </a:xfrm>
          <a:prstGeom prst="rect">
            <a:avLst/>
          </a:prstGeom>
        </p:spPr>
        <p:txBody>
          <a:bodyPr vert="horz" wrap="square" lIns="0" tIns="13335" rIns="0" bIns="0" rtlCol="0" anchor="t">
            <a:spAutoFit/>
          </a:bodyPr>
          <a:lstStyle/>
          <a:p>
            <a:pPr marL="12700">
              <a:spcBef>
                <a:spcPts val="105"/>
              </a:spcBef>
            </a:pPr>
            <a:r>
              <a:rPr sz="3800" spc="-5" dirty="0">
                <a:latin typeface="Verdana"/>
                <a:cs typeface="Verdana"/>
              </a:rPr>
              <a:t>Risk</a:t>
            </a:r>
            <a:r>
              <a:rPr sz="3800" spc="-60" dirty="0">
                <a:latin typeface="Verdana"/>
                <a:cs typeface="Verdana"/>
              </a:rPr>
              <a:t> </a:t>
            </a:r>
            <a:r>
              <a:rPr sz="3800" spc="-5" dirty="0">
                <a:latin typeface="Verdana"/>
                <a:cs typeface="Verdana"/>
              </a:rPr>
              <a:t>faktörleri</a:t>
            </a:r>
            <a:endParaRPr sz="3800" dirty="0">
              <a:latin typeface="Verdana"/>
              <a:cs typeface="Verdana"/>
            </a:endParaRPr>
          </a:p>
        </p:txBody>
      </p:sp>
      <p:sp>
        <p:nvSpPr>
          <p:cNvPr id="3" name="object 3"/>
          <p:cNvSpPr txBox="1"/>
          <p:nvPr/>
        </p:nvSpPr>
        <p:spPr>
          <a:xfrm>
            <a:off x="2169669" y="1691451"/>
            <a:ext cx="7179945" cy="2677795"/>
          </a:xfrm>
          <a:prstGeom prst="rect">
            <a:avLst/>
          </a:prstGeom>
        </p:spPr>
        <p:txBody>
          <a:bodyPr vert="horz" wrap="square" lIns="0" tIns="104139" rIns="0" bIns="0" rtlCol="0">
            <a:spAutoFit/>
          </a:bodyPr>
          <a:lstStyle/>
          <a:p>
            <a:pPr marL="12065">
              <a:spcBef>
                <a:spcPts val="819"/>
              </a:spcBef>
              <a:buClr>
                <a:srgbClr val="CC0000"/>
              </a:buClr>
              <a:tabLst>
                <a:tab pos="482600" algn="l"/>
              </a:tabLst>
            </a:pPr>
            <a:r>
              <a:rPr sz="3000" spc="-5" dirty="0">
                <a:latin typeface="Verdana"/>
                <a:cs typeface="Verdana"/>
              </a:rPr>
              <a:t>Erkek</a:t>
            </a:r>
            <a:r>
              <a:rPr sz="3000" spc="-65" dirty="0">
                <a:latin typeface="Verdana"/>
                <a:cs typeface="Verdana"/>
              </a:rPr>
              <a:t> </a:t>
            </a:r>
            <a:r>
              <a:rPr sz="3000" dirty="0">
                <a:latin typeface="Verdana"/>
                <a:cs typeface="Verdana"/>
              </a:rPr>
              <a:t>cinsiyet</a:t>
            </a:r>
          </a:p>
          <a:p>
            <a:pPr marL="12065">
              <a:spcBef>
                <a:spcPts val="720"/>
              </a:spcBef>
              <a:buClr>
                <a:srgbClr val="CC0000"/>
              </a:buClr>
              <a:tabLst>
                <a:tab pos="482600" algn="l"/>
              </a:tabLst>
            </a:pPr>
            <a:r>
              <a:rPr sz="3000" spc="-5" dirty="0">
                <a:latin typeface="Verdana"/>
                <a:cs typeface="Verdana"/>
              </a:rPr>
              <a:t>Yatarak</a:t>
            </a:r>
            <a:r>
              <a:rPr sz="3000" spc="-45" dirty="0">
                <a:latin typeface="Verdana"/>
                <a:cs typeface="Verdana"/>
              </a:rPr>
              <a:t> </a:t>
            </a:r>
            <a:r>
              <a:rPr sz="3000" dirty="0">
                <a:latin typeface="Verdana"/>
                <a:cs typeface="Verdana"/>
              </a:rPr>
              <a:t>biberonla</a:t>
            </a:r>
            <a:r>
              <a:rPr sz="3000" spc="-45" dirty="0">
                <a:latin typeface="Verdana"/>
                <a:cs typeface="Verdana"/>
              </a:rPr>
              <a:t> </a:t>
            </a:r>
            <a:r>
              <a:rPr sz="3000" spc="-5" dirty="0">
                <a:latin typeface="Verdana"/>
                <a:cs typeface="Verdana"/>
              </a:rPr>
              <a:t>beslenme</a:t>
            </a:r>
            <a:endParaRPr sz="3000" dirty="0">
              <a:latin typeface="Verdana"/>
              <a:cs typeface="Verdana"/>
            </a:endParaRPr>
          </a:p>
          <a:p>
            <a:pPr marL="12065" marR="5080">
              <a:spcBef>
                <a:spcPts val="725"/>
              </a:spcBef>
              <a:buClr>
                <a:srgbClr val="CC0000"/>
              </a:buClr>
              <a:tabLst>
                <a:tab pos="482600" algn="l"/>
              </a:tabLst>
            </a:pPr>
            <a:r>
              <a:rPr sz="3000" dirty="0">
                <a:latin typeface="Verdana"/>
                <a:cs typeface="Verdana"/>
              </a:rPr>
              <a:t>Kreş </a:t>
            </a:r>
            <a:r>
              <a:rPr sz="3000" spc="-5" dirty="0">
                <a:latin typeface="Verdana"/>
                <a:cs typeface="Verdana"/>
              </a:rPr>
              <a:t>(Solunum </a:t>
            </a:r>
            <a:r>
              <a:rPr sz="3000" dirty="0">
                <a:latin typeface="Verdana"/>
                <a:cs typeface="Verdana"/>
              </a:rPr>
              <a:t>yolu </a:t>
            </a:r>
            <a:r>
              <a:rPr sz="3000" spc="-5" dirty="0">
                <a:latin typeface="Verdana"/>
                <a:cs typeface="Verdana"/>
              </a:rPr>
              <a:t>enfeksiyonuna </a:t>
            </a:r>
            <a:r>
              <a:rPr sz="3000" spc="-1040" dirty="0">
                <a:latin typeface="Verdana"/>
                <a:cs typeface="Verdana"/>
              </a:rPr>
              <a:t> </a:t>
            </a:r>
            <a:r>
              <a:rPr sz="3000" spc="-5" dirty="0">
                <a:latin typeface="Verdana"/>
                <a:cs typeface="Verdana"/>
              </a:rPr>
              <a:t>maruziyet)</a:t>
            </a:r>
            <a:endParaRPr sz="3000" dirty="0">
              <a:latin typeface="Verdana"/>
              <a:cs typeface="Verdana"/>
            </a:endParaRPr>
          </a:p>
          <a:p>
            <a:pPr marL="12065">
              <a:spcBef>
                <a:spcPts val="720"/>
              </a:spcBef>
              <a:buClr>
                <a:srgbClr val="CC0000"/>
              </a:buClr>
              <a:tabLst>
                <a:tab pos="482600" algn="l"/>
              </a:tabLst>
            </a:pPr>
            <a:r>
              <a:rPr sz="3000" spc="-5" dirty="0">
                <a:latin typeface="Verdana"/>
                <a:cs typeface="Verdana"/>
              </a:rPr>
              <a:t>Ebeveynin</a:t>
            </a:r>
            <a:r>
              <a:rPr sz="3000" spc="-40" dirty="0">
                <a:latin typeface="Verdana"/>
                <a:cs typeface="Verdana"/>
              </a:rPr>
              <a:t> </a:t>
            </a:r>
            <a:r>
              <a:rPr sz="3000" dirty="0">
                <a:latin typeface="Verdana"/>
                <a:cs typeface="Verdana"/>
              </a:rPr>
              <a:t>sigara</a:t>
            </a:r>
            <a:r>
              <a:rPr sz="3000" spc="-45" dirty="0">
                <a:latin typeface="Verdana"/>
                <a:cs typeface="Verdana"/>
              </a:rPr>
              <a:t> </a:t>
            </a:r>
            <a:r>
              <a:rPr sz="3000" spc="-5" dirty="0">
                <a:latin typeface="Verdana"/>
                <a:cs typeface="Verdana"/>
              </a:rPr>
              <a:t>içmesi</a:t>
            </a:r>
            <a:endParaRPr sz="3000" dirty="0">
              <a:latin typeface="Verdana"/>
              <a:cs typeface="Verdana"/>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69668" y="746268"/>
            <a:ext cx="1955800" cy="605790"/>
          </a:xfrm>
          <a:prstGeom prst="rect">
            <a:avLst/>
          </a:prstGeom>
        </p:spPr>
        <p:txBody>
          <a:bodyPr vert="horz" wrap="square" lIns="0" tIns="13335" rIns="0" bIns="0" rtlCol="0" anchor="t">
            <a:spAutoFit/>
          </a:bodyPr>
          <a:lstStyle/>
          <a:p>
            <a:pPr marL="12700">
              <a:spcBef>
                <a:spcPts val="105"/>
              </a:spcBef>
            </a:pPr>
            <a:r>
              <a:rPr sz="3800" spc="-5" dirty="0">
                <a:latin typeface="Verdana"/>
                <a:cs typeface="Verdana"/>
              </a:rPr>
              <a:t>Etiyoloji</a:t>
            </a:r>
            <a:endParaRPr sz="3800" dirty="0">
              <a:latin typeface="Verdana"/>
              <a:cs typeface="Verdana"/>
            </a:endParaRPr>
          </a:p>
        </p:txBody>
      </p:sp>
      <p:sp>
        <p:nvSpPr>
          <p:cNvPr id="3" name="object 3"/>
          <p:cNvSpPr txBox="1"/>
          <p:nvPr/>
        </p:nvSpPr>
        <p:spPr>
          <a:xfrm>
            <a:off x="2169668" y="1782903"/>
            <a:ext cx="7785100" cy="3312795"/>
          </a:xfrm>
          <a:prstGeom prst="rect">
            <a:avLst/>
          </a:prstGeom>
        </p:spPr>
        <p:txBody>
          <a:bodyPr vert="horz" wrap="square" lIns="0" tIns="12700" rIns="0" bIns="0" rtlCol="0">
            <a:spAutoFit/>
          </a:bodyPr>
          <a:lstStyle/>
          <a:p>
            <a:pPr marL="12065" marR="257175">
              <a:spcBef>
                <a:spcPts val="100"/>
              </a:spcBef>
              <a:buClr>
                <a:srgbClr val="CC0000"/>
              </a:buClr>
              <a:tabLst>
                <a:tab pos="482600" algn="l"/>
              </a:tabLst>
            </a:pPr>
            <a:r>
              <a:rPr sz="3000" dirty="0">
                <a:latin typeface="Verdana"/>
                <a:cs typeface="Verdana"/>
              </a:rPr>
              <a:t>Sıklıkla</a:t>
            </a:r>
            <a:r>
              <a:rPr sz="3000" spc="-35" dirty="0">
                <a:latin typeface="Verdana"/>
                <a:cs typeface="Verdana"/>
              </a:rPr>
              <a:t> </a:t>
            </a:r>
            <a:r>
              <a:rPr sz="3000" spc="-5" dirty="0">
                <a:latin typeface="Verdana"/>
                <a:cs typeface="Verdana"/>
              </a:rPr>
              <a:t>bakteriyel,</a:t>
            </a:r>
            <a:r>
              <a:rPr sz="3000" spc="-35" dirty="0">
                <a:latin typeface="Verdana"/>
                <a:cs typeface="Verdana"/>
              </a:rPr>
              <a:t> </a:t>
            </a:r>
            <a:r>
              <a:rPr sz="3000" dirty="0">
                <a:latin typeface="Verdana"/>
                <a:cs typeface="Verdana"/>
              </a:rPr>
              <a:t>etken</a:t>
            </a:r>
            <a:r>
              <a:rPr sz="3000" spc="-5" dirty="0">
                <a:latin typeface="Verdana"/>
                <a:cs typeface="Verdana"/>
              </a:rPr>
              <a:t> </a:t>
            </a:r>
            <a:r>
              <a:rPr sz="3000" dirty="0">
                <a:latin typeface="Verdana"/>
                <a:cs typeface="Verdana"/>
              </a:rPr>
              <a:t>orta</a:t>
            </a:r>
            <a:r>
              <a:rPr sz="3000" spc="-35" dirty="0">
                <a:latin typeface="Verdana"/>
                <a:cs typeface="Verdana"/>
              </a:rPr>
              <a:t> </a:t>
            </a:r>
            <a:r>
              <a:rPr sz="3000" dirty="0">
                <a:latin typeface="Verdana"/>
                <a:cs typeface="Verdana"/>
              </a:rPr>
              <a:t>kulağa </a:t>
            </a:r>
            <a:r>
              <a:rPr sz="3000" spc="-1040" dirty="0">
                <a:latin typeface="Verdana"/>
                <a:cs typeface="Verdana"/>
              </a:rPr>
              <a:t> </a:t>
            </a:r>
            <a:r>
              <a:rPr sz="3000" spc="-5" dirty="0">
                <a:latin typeface="Verdana"/>
                <a:cs typeface="Verdana"/>
              </a:rPr>
              <a:t>nazofarenksten </a:t>
            </a:r>
            <a:r>
              <a:rPr sz="3000" dirty="0">
                <a:latin typeface="Verdana"/>
                <a:cs typeface="Verdana"/>
              </a:rPr>
              <a:t>ulaşır.</a:t>
            </a:r>
          </a:p>
          <a:p>
            <a:pPr marL="12065">
              <a:spcBef>
                <a:spcPts val="725"/>
              </a:spcBef>
              <a:buClr>
                <a:srgbClr val="CC0000"/>
              </a:buClr>
              <a:tabLst>
                <a:tab pos="482600" algn="l"/>
              </a:tabLst>
            </a:pPr>
            <a:r>
              <a:rPr sz="3000" spc="-5" dirty="0">
                <a:latin typeface="Verdana"/>
                <a:cs typeface="Verdana"/>
              </a:rPr>
              <a:t>Etkenler</a:t>
            </a:r>
            <a:endParaRPr sz="3000" dirty="0">
              <a:latin typeface="Verdana"/>
              <a:cs typeface="Verdana"/>
            </a:endParaRPr>
          </a:p>
          <a:p>
            <a:pPr marL="482600" lvl="1">
              <a:spcBef>
                <a:spcPts val="625"/>
              </a:spcBef>
              <a:buClr>
                <a:srgbClr val="CC0000"/>
              </a:buClr>
              <a:tabLst>
                <a:tab pos="920750" algn="l"/>
                <a:tab pos="921385" algn="l"/>
              </a:tabLst>
            </a:pPr>
            <a:r>
              <a:rPr sz="2600" dirty="0">
                <a:latin typeface="Verdana"/>
                <a:cs typeface="Verdana"/>
              </a:rPr>
              <a:t>S.</a:t>
            </a:r>
            <a:r>
              <a:rPr sz="2600" spc="-25" dirty="0">
                <a:latin typeface="Verdana"/>
                <a:cs typeface="Verdana"/>
              </a:rPr>
              <a:t> </a:t>
            </a:r>
            <a:r>
              <a:rPr sz="2600" spc="-5" dirty="0">
                <a:latin typeface="Verdana"/>
                <a:cs typeface="Verdana"/>
              </a:rPr>
              <a:t>Pneumoniae</a:t>
            </a:r>
            <a:r>
              <a:rPr sz="2600" spc="-35" dirty="0">
                <a:latin typeface="Verdana"/>
                <a:cs typeface="Verdana"/>
              </a:rPr>
              <a:t> </a:t>
            </a:r>
            <a:r>
              <a:rPr sz="2600" dirty="0">
                <a:latin typeface="Verdana"/>
                <a:cs typeface="Verdana"/>
              </a:rPr>
              <a:t>%25-40</a:t>
            </a:r>
          </a:p>
          <a:p>
            <a:pPr marL="483235" marR="5080" lvl="1">
              <a:spcBef>
                <a:spcPts val="625"/>
              </a:spcBef>
              <a:buClr>
                <a:srgbClr val="CC0000"/>
              </a:buClr>
              <a:tabLst>
                <a:tab pos="920750" algn="l"/>
                <a:tab pos="921385" algn="l"/>
              </a:tabLst>
            </a:pPr>
            <a:r>
              <a:rPr sz="2600" spc="-5" dirty="0">
                <a:latin typeface="Verdana"/>
                <a:cs typeface="Verdana"/>
              </a:rPr>
              <a:t>H.</a:t>
            </a:r>
            <a:r>
              <a:rPr sz="2600" spc="-10" dirty="0">
                <a:latin typeface="Verdana"/>
                <a:cs typeface="Verdana"/>
              </a:rPr>
              <a:t> </a:t>
            </a:r>
            <a:r>
              <a:rPr sz="2600" spc="-5" dirty="0">
                <a:latin typeface="Verdana"/>
                <a:cs typeface="Verdana"/>
              </a:rPr>
              <a:t>İnfluenzae</a:t>
            </a:r>
            <a:r>
              <a:rPr sz="2600" spc="-10" dirty="0">
                <a:latin typeface="Verdana"/>
                <a:cs typeface="Verdana"/>
              </a:rPr>
              <a:t> </a:t>
            </a:r>
            <a:r>
              <a:rPr sz="2600" spc="5" dirty="0">
                <a:latin typeface="Verdana"/>
                <a:cs typeface="Verdana"/>
              </a:rPr>
              <a:t>%10-30</a:t>
            </a:r>
            <a:r>
              <a:rPr sz="2600" spc="-45" dirty="0">
                <a:latin typeface="Verdana"/>
                <a:cs typeface="Verdana"/>
              </a:rPr>
              <a:t> </a:t>
            </a:r>
            <a:r>
              <a:rPr sz="2600" spc="-5" dirty="0">
                <a:latin typeface="Verdana"/>
                <a:cs typeface="Verdana"/>
              </a:rPr>
              <a:t>(5</a:t>
            </a:r>
            <a:r>
              <a:rPr sz="2600" spc="-35" dirty="0">
                <a:latin typeface="Verdana"/>
                <a:cs typeface="Verdana"/>
              </a:rPr>
              <a:t> </a:t>
            </a:r>
            <a:r>
              <a:rPr sz="2600" dirty="0">
                <a:latin typeface="Verdana"/>
                <a:cs typeface="Verdana"/>
              </a:rPr>
              <a:t>yaşından</a:t>
            </a:r>
            <a:r>
              <a:rPr sz="2600" spc="-15" dirty="0">
                <a:latin typeface="Verdana"/>
                <a:cs typeface="Verdana"/>
              </a:rPr>
              <a:t> </a:t>
            </a:r>
            <a:r>
              <a:rPr sz="2600" dirty="0">
                <a:latin typeface="Verdana"/>
                <a:cs typeface="Verdana"/>
              </a:rPr>
              <a:t>küçük </a:t>
            </a:r>
            <a:r>
              <a:rPr sz="2600" spc="-900" dirty="0">
                <a:latin typeface="Verdana"/>
                <a:cs typeface="Verdana"/>
              </a:rPr>
              <a:t> </a:t>
            </a:r>
            <a:r>
              <a:rPr sz="2600" spc="-5" dirty="0">
                <a:latin typeface="Verdana"/>
                <a:cs typeface="Verdana"/>
              </a:rPr>
              <a:t>çocuklarda)</a:t>
            </a:r>
            <a:endParaRPr sz="2600" dirty="0">
              <a:latin typeface="Verdana"/>
              <a:cs typeface="Verdana"/>
            </a:endParaRPr>
          </a:p>
          <a:p>
            <a:pPr marL="482600" lvl="1">
              <a:spcBef>
                <a:spcPts val="625"/>
              </a:spcBef>
              <a:buClr>
                <a:srgbClr val="CC0000"/>
              </a:buClr>
              <a:tabLst>
                <a:tab pos="920750" algn="l"/>
                <a:tab pos="921385" algn="l"/>
              </a:tabLst>
            </a:pPr>
            <a:r>
              <a:rPr sz="2600" dirty="0">
                <a:latin typeface="Verdana"/>
                <a:cs typeface="Verdana"/>
              </a:rPr>
              <a:t>M.</a:t>
            </a:r>
            <a:r>
              <a:rPr sz="2600" spc="-25" dirty="0">
                <a:latin typeface="Verdana"/>
                <a:cs typeface="Verdana"/>
              </a:rPr>
              <a:t> </a:t>
            </a:r>
            <a:r>
              <a:rPr sz="2600" spc="-5" dirty="0">
                <a:latin typeface="Verdana"/>
                <a:cs typeface="Verdana"/>
              </a:rPr>
              <a:t>Catarrhalis</a:t>
            </a:r>
            <a:r>
              <a:rPr sz="2600" spc="-40" dirty="0">
                <a:latin typeface="Verdana"/>
                <a:cs typeface="Verdana"/>
              </a:rPr>
              <a:t> </a:t>
            </a:r>
            <a:r>
              <a:rPr sz="2600" dirty="0">
                <a:latin typeface="Verdana"/>
                <a:cs typeface="Verdana"/>
              </a:rPr>
              <a:t>%2</a:t>
            </a:r>
            <a:r>
              <a:rPr sz="2600" spc="-5" dirty="0">
                <a:latin typeface="Verdana"/>
                <a:cs typeface="Verdana"/>
              </a:rPr>
              <a:t> </a:t>
            </a:r>
            <a:r>
              <a:rPr sz="2600" dirty="0">
                <a:latin typeface="Verdana"/>
                <a:cs typeface="Verdana"/>
              </a:rPr>
              <a:t>-15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735005-24A2-A9B8-B375-61BB83B0F9C4}"/>
              </a:ext>
            </a:extLst>
          </p:cNvPr>
          <p:cNvSpPr>
            <a:spLocks noGrp="1"/>
          </p:cNvSpPr>
          <p:nvPr>
            <p:ph type="title"/>
          </p:nvPr>
        </p:nvSpPr>
        <p:spPr/>
        <p:txBody>
          <a:bodyPr/>
          <a:lstStyle/>
          <a:p>
            <a:r>
              <a:rPr lang="tr-TR" dirty="0" err="1">
                <a:latin typeface="Verdana" panose="020B0604030504040204" pitchFamily="34" charset="0"/>
                <a:ea typeface="Verdana" panose="020B0604030504040204" pitchFamily="34" charset="0"/>
              </a:rPr>
              <a:t>Anamnez</a:t>
            </a:r>
            <a:endParaRPr lang="tr-TR" dirty="0">
              <a:latin typeface="Verdana" panose="020B0604030504040204" pitchFamily="34" charset="0"/>
              <a:ea typeface="Verdana" panose="020B0604030504040204" pitchFamily="34" charset="0"/>
            </a:endParaRPr>
          </a:p>
        </p:txBody>
      </p:sp>
      <p:sp>
        <p:nvSpPr>
          <p:cNvPr id="3" name="İçerik Yer Tutucusu 2">
            <a:extLst>
              <a:ext uri="{FF2B5EF4-FFF2-40B4-BE49-F238E27FC236}">
                <a16:creationId xmlns:a16="http://schemas.microsoft.com/office/drawing/2014/main" id="{33D6F3C5-2E17-64C6-530A-E9139F9C0A99}"/>
              </a:ext>
            </a:extLst>
          </p:cNvPr>
          <p:cNvSpPr>
            <a:spLocks noGrp="1"/>
          </p:cNvSpPr>
          <p:nvPr>
            <p:ph idx="1"/>
          </p:nvPr>
        </p:nvSpPr>
        <p:spPr>
          <a:xfrm>
            <a:off x="1926603" y="1789044"/>
            <a:ext cx="8915400" cy="3777622"/>
          </a:xfrm>
        </p:spPr>
        <p:txBody>
          <a:bodyPr>
            <a:noAutofit/>
          </a:bodyPr>
          <a:lstStyle/>
          <a:p>
            <a:pPr algn="l">
              <a:buClr>
                <a:schemeClr val="tx1"/>
              </a:buClr>
              <a:buFont typeface="Arial" panose="020B0604020202020204" pitchFamily="34" charset="0"/>
              <a:buChar char="•"/>
            </a:pPr>
            <a:r>
              <a:rPr lang="tr-TR" sz="2200" b="0" i="0" dirty="0">
                <a:solidFill>
                  <a:schemeClr val="tx1"/>
                </a:solidFill>
                <a:effectLst/>
                <a:latin typeface="Verdana" panose="020B0604030504040204" pitchFamily="34" charset="0"/>
                <a:ea typeface="Verdana" panose="020B0604030504040204" pitchFamily="34" charset="0"/>
              </a:rPr>
              <a:t>Ateş</a:t>
            </a:r>
          </a:p>
          <a:p>
            <a:pPr algn="l">
              <a:buClr>
                <a:schemeClr val="tx1"/>
              </a:buClr>
              <a:buFont typeface="Arial" panose="020B0604020202020204" pitchFamily="34" charset="0"/>
              <a:buChar char="•"/>
            </a:pPr>
            <a:r>
              <a:rPr lang="tr-TR" sz="2200" b="0" i="0" dirty="0">
                <a:solidFill>
                  <a:schemeClr val="tx1"/>
                </a:solidFill>
                <a:effectLst/>
                <a:latin typeface="Verdana" panose="020B0604030504040204" pitchFamily="34" charset="0"/>
                <a:ea typeface="Verdana" panose="020B0604030504040204" pitchFamily="34" charset="0"/>
              </a:rPr>
              <a:t>Öksürük</a:t>
            </a:r>
          </a:p>
          <a:p>
            <a:pPr algn="l">
              <a:buClr>
                <a:schemeClr val="tx1"/>
              </a:buClr>
              <a:buFont typeface="Arial" panose="020B0604020202020204" pitchFamily="34" charset="0"/>
              <a:buChar char="•"/>
            </a:pPr>
            <a:r>
              <a:rPr lang="tr-TR" sz="2200" b="0" i="0" dirty="0">
                <a:solidFill>
                  <a:schemeClr val="tx1"/>
                </a:solidFill>
                <a:effectLst/>
                <a:latin typeface="Verdana" panose="020B0604030504040204" pitchFamily="34" charset="0"/>
                <a:ea typeface="Verdana" panose="020B0604030504040204" pitchFamily="34" charset="0"/>
              </a:rPr>
              <a:t>Burun akıntısı</a:t>
            </a:r>
          </a:p>
          <a:p>
            <a:pPr algn="l">
              <a:buClr>
                <a:schemeClr val="tx1"/>
              </a:buClr>
              <a:buFont typeface="Arial" panose="020B0604020202020204" pitchFamily="34" charset="0"/>
              <a:buChar char="•"/>
            </a:pPr>
            <a:r>
              <a:rPr lang="tr-TR" sz="2200" b="0" i="0" dirty="0">
                <a:solidFill>
                  <a:schemeClr val="tx1"/>
                </a:solidFill>
                <a:effectLst/>
                <a:latin typeface="Verdana" panose="020B0604030504040204" pitchFamily="34" charset="0"/>
                <a:ea typeface="Verdana" panose="020B0604030504040204" pitchFamily="34" charset="0"/>
              </a:rPr>
              <a:t>Boğaz ağrısı</a:t>
            </a:r>
          </a:p>
          <a:p>
            <a:pPr algn="l">
              <a:buClr>
                <a:schemeClr val="tx1"/>
              </a:buClr>
              <a:buFont typeface="Arial" panose="020B0604020202020204" pitchFamily="34" charset="0"/>
              <a:buChar char="•"/>
            </a:pPr>
            <a:r>
              <a:rPr lang="tr-TR" sz="2200" b="0" i="0" dirty="0">
                <a:solidFill>
                  <a:schemeClr val="tx1"/>
                </a:solidFill>
                <a:effectLst/>
                <a:latin typeface="Verdana" panose="020B0604030504040204" pitchFamily="34" charset="0"/>
                <a:ea typeface="Verdana" panose="020B0604030504040204" pitchFamily="34" charset="0"/>
              </a:rPr>
              <a:t>Baş ağrısı</a:t>
            </a:r>
          </a:p>
          <a:p>
            <a:pPr algn="l">
              <a:buClr>
                <a:schemeClr val="tx1"/>
              </a:buClr>
              <a:buFont typeface="Arial" panose="020B0604020202020204" pitchFamily="34" charset="0"/>
              <a:buChar char="•"/>
            </a:pPr>
            <a:r>
              <a:rPr lang="tr-TR" sz="2200" b="0" i="0" dirty="0">
                <a:solidFill>
                  <a:schemeClr val="tx1"/>
                </a:solidFill>
                <a:effectLst/>
                <a:latin typeface="Verdana" panose="020B0604030504040204" pitchFamily="34" charset="0"/>
                <a:ea typeface="Verdana" panose="020B0604030504040204" pitchFamily="34" charset="0"/>
              </a:rPr>
              <a:t>Halsizlik</a:t>
            </a:r>
          </a:p>
          <a:p>
            <a:pPr>
              <a:buClr>
                <a:schemeClr val="tx1"/>
              </a:buClr>
              <a:buFont typeface="Arial" panose="020B0604020202020204" pitchFamily="34" charset="0"/>
              <a:buChar char="•"/>
            </a:pPr>
            <a:r>
              <a:rPr lang="tr-TR" sz="2200" dirty="0">
                <a:solidFill>
                  <a:schemeClr val="tx1"/>
                </a:solidFill>
                <a:latin typeface="Verdana" panose="020B0604030504040204" pitchFamily="34" charset="0"/>
                <a:ea typeface="Verdana" panose="020B0604030504040204" pitchFamily="34" charset="0"/>
              </a:rPr>
              <a:t>Kulak ağrısı</a:t>
            </a:r>
          </a:p>
        </p:txBody>
      </p:sp>
    </p:spTree>
    <p:extLst>
      <p:ext uri="{BB962C8B-B14F-4D97-AF65-F5344CB8AC3E}">
        <p14:creationId xmlns:p14="http://schemas.microsoft.com/office/powerpoint/2010/main" val="16971118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77593" y="878789"/>
            <a:ext cx="1050925" cy="605790"/>
          </a:xfrm>
          <a:prstGeom prst="rect">
            <a:avLst/>
          </a:prstGeom>
        </p:spPr>
        <p:txBody>
          <a:bodyPr vert="horz" wrap="square" lIns="0" tIns="13335" rIns="0" bIns="0" rtlCol="0" anchor="t">
            <a:spAutoFit/>
          </a:bodyPr>
          <a:lstStyle/>
          <a:p>
            <a:pPr marL="12700">
              <a:spcBef>
                <a:spcPts val="105"/>
              </a:spcBef>
            </a:pPr>
            <a:r>
              <a:rPr sz="3800" spc="-5" dirty="0">
                <a:latin typeface="Verdana"/>
                <a:cs typeface="Verdana"/>
              </a:rPr>
              <a:t>T</a:t>
            </a:r>
            <a:r>
              <a:rPr sz="3800" spc="-15" dirty="0">
                <a:latin typeface="Verdana"/>
                <a:cs typeface="Verdana"/>
              </a:rPr>
              <a:t>a</a:t>
            </a:r>
            <a:r>
              <a:rPr sz="3800" dirty="0">
                <a:latin typeface="Verdana"/>
                <a:cs typeface="Verdana"/>
              </a:rPr>
              <a:t>nı</a:t>
            </a:r>
            <a:endParaRPr sz="3800">
              <a:latin typeface="Verdana"/>
              <a:cs typeface="Verdana"/>
            </a:endParaRPr>
          </a:p>
        </p:txBody>
      </p:sp>
      <p:sp>
        <p:nvSpPr>
          <p:cNvPr id="3" name="object 3"/>
          <p:cNvSpPr txBox="1"/>
          <p:nvPr/>
        </p:nvSpPr>
        <p:spPr>
          <a:xfrm>
            <a:off x="2169669" y="1782903"/>
            <a:ext cx="7416165" cy="2916555"/>
          </a:xfrm>
          <a:prstGeom prst="rect">
            <a:avLst/>
          </a:prstGeom>
        </p:spPr>
        <p:txBody>
          <a:bodyPr vert="horz" wrap="square" lIns="0" tIns="12700" rIns="0" bIns="0" rtlCol="0">
            <a:spAutoFit/>
          </a:bodyPr>
          <a:lstStyle/>
          <a:p>
            <a:pPr marL="481965" marR="678815" indent="-469900">
              <a:spcBef>
                <a:spcPts val="100"/>
              </a:spcBef>
              <a:buClr>
                <a:schemeClr val="tx1"/>
              </a:buClr>
              <a:buFont typeface="Arial" panose="020B0604020202020204" pitchFamily="34" charset="0"/>
              <a:buChar char="•"/>
              <a:tabLst>
                <a:tab pos="482600" algn="l"/>
              </a:tabLst>
            </a:pPr>
            <a:r>
              <a:rPr sz="3000" spc="-5" dirty="0">
                <a:latin typeface="Verdana"/>
                <a:cs typeface="Verdana"/>
              </a:rPr>
              <a:t>Öykü </a:t>
            </a:r>
            <a:r>
              <a:rPr sz="3000" dirty="0">
                <a:latin typeface="Verdana"/>
                <a:cs typeface="Verdana"/>
              </a:rPr>
              <a:t>+ fizik </a:t>
            </a:r>
            <a:r>
              <a:rPr sz="3000" spc="-5" dirty="0">
                <a:latin typeface="Verdana"/>
                <a:cs typeface="Verdana"/>
              </a:rPr>
              <a:t>muayene(otoskopik </a:t>
            </a:r>
            <a:r>
              <a:rPr sz="3000" spc="-1040" dirty="0">
                <a:latin typeface="Verdana"/>
                <a:cs typeface="Verdana"/>
              </a:rPr>
              <a:t> </a:t>
            </a:r>
            <a:r>
              <a:rPr sz="3000" spc="-5" dirty="0">
                <a:latin typeface="Verdana"/>
                <a:cs typeface="Verdana"/>
              </a:rPr>
              <a:t>bulgular)</a:t>
            </a:r>
            <a:endParaRPr sz="3000" dirty="0">
              <a:latin typeface="Verdana"/>
              <a:cs typeface="Verdana"/>
            </a:endParaRPr>
          </a:p>
          <a:p>
            <a:pPr marL="481965" indent="-469900">
              <a:spcBef>
                <a:spcPts val="725"/>
              </a:spcBef>
              <a:buClr>
                <a:schemeClr val="tx1"/>
              </a:buClr>
              <a:buFont typeface="Arial" panose="020B0604020202020204" pitchFamily="34" charset="0"/>
              <a:buChar char="•"/>
              <a:tabLst>
                <a:tab pos="482600" algn="l"/>
              </a:tabLst>
            </a:pPr>
            <a:r>
              <a:rPr sz="3000" dirty="0">
                <a:latin typeface="Verdana"/>
                <a:cs typeface="Verdana"/>
              </a:rPr>
              <a:t>3</a:t>
            </a:r>
            <a:r>
              <a:rPr sz="3000" spc="-50" dirty="0">
                <a:latin typeface="Verdana"/>
                <a:cs typeface="Verdana"/>
              </a:rPr>
              <a:t> </a:t>
            </a:r>
            <a:r>
              <a:rPr sz="3000" dirty="0">
                <a:latin typeface="Verdana"/>
                <a:cs typeface="Verdana"/>
              </a:rPr>
              <a:t>Kriter:</a:t>
            </a:r>
          </a:p>
          <a:p>
            <a:pPr marL="939800" lvl="1" indent="-457200">
              <a:spcBef>
                <a:spcPts val="625"/>
              </a:spcBef>
              <a:buClr>
                <a:schemeClr val="tx1"/>
              </a:buClr>
              <a:buFont typeface="Arial" panose="020B0604020202020204" pitchFamily="34" charset="0"/>
              <a:buChar char="•"/>
              <a:tabLst>
                <a:tab pos="920750" algn="l"/>
                <a:tab pos="921385" algn="l"/>
              </a:tabLst>
            </a:pPr>
            <a:r>
              <a:rPr sz="2600" spc="-5" dirty="0">
                <a:latin typeface="Verdana"/>
                <a:cs typeface="Verdana"/>
              </a:rPr>
              <a:t>Ani</a:t>
            </a:r>
            <a:r>
              <a:rPr sz="2600" spc="-40" dirty="0">
                <a:latin typeface="Verdana"/>
                <a:cs typeface="Verdana"/>
              </a:rPr>
              <a:t> </a:t>
            </a:r>
            <a:r>
              <a:rPr sz="2600" spc="-5" dirty="0">
                <a:latin typeface="Verdana"/>
                <a:cs typeface="Verdana"/>
              </a:rPr>
              <a:t>başlangıç,</a:t>
            </a:r>
            <a:endParaRPr sz="2600" dirty="0">
              <a:latin typeface="Verdana"/>
              <a:cs typeface="Verdana"/>
            </a:endParaRPr>
          </a:p>
          <a:p>
            <a:pPr marL="939800" lvl="1" indent="-457200">
              <a:spcBef>
                <a:spcPts val="625"/>
              </a:spcBef>
              <a:buClr>
                <a:schemeClr val="tx1"/>
              </a:buClr>
              <a:buFont typeface="Arial" panose="020B0604020202020204" pitchFamily="34" charset="0"/>
              <a:buChar char="•"/>
              <a:tabLst>
                <a:tab pos="920750" algn="l"/>
                <a:tab pos="921385" algn="l"/>
              </a:tabLst>
            </a:pPr>
            <a:r>
              <a:rPr sz="2600" dirty="0">
                <a:latin typeface="Verdana"/>
                <a:cs typeface="Verdana"/>
              </a:rPr>
              <a:t>orta</a:t>
            </a:r>
            <a:r>
              <a:rPr sz="2600" spc="-30" dirty="0">
                <a:latin typeface="Verdana"/>
                <a:cs typeface="Verdana"/>
              </a:rPr>
              <a:t> </a:t>
            </a:r>
            <a:r>
              <a:rPr sz="2600" spc="-5" dirty="0">
                <a:latin typeface="Verdana"/>
                <a:cs typeface="Verdana"/>
              </a:rPr>
              <a:t>kulak</a:t>
            </a:r>
            <a:r>
              <a:rPr sz="2600" spc="-15" dirty="0">
                <a:latin typeface="Verdana"/>
                <a:cs typeface="Verdana"/>
              </a:rPr>
              <a:t> </a:t>
            </a:r>
            <a:r>
              <a:rPr sz="2600" spc="-5" dirty="0">
                <a:latin typeface="Verdana"/>
                <a:cs typeface="Verdana"/>
              </a:rPr>
              <a:t>efüzyonu </a:t>
            </a:r>
            <a:r>
              <a:rPr sz="2600" dirty="0">
                <a:latin typeface="Verdana"/>
                <a:cs typeface="Verdana"/>
              </a:rPr>
              <a:t>ve</a:t>
            </a:r>
          </a:p>
          <a:p>
            <a:pPr marL="939800" lvl="1" indent="-457200">
              <a:spcBef>
                <a:spcPts val="625"/>
              </a:spcBef>
              <a:buClr>
                <a:schemeClr val="tx1"/>
              </a:buClr>
              <a:buFont typeface="Arial" panose="020B0604020202020204" pitchFamily="34" charset="0"/>
              <a:buChar char="•"/>
              <a:tabLst>
                <a:tab pos="920750" algn="l"/>
                <a:tab pos="921385" algn="l"/>
              </a:tabLst>
            </a:pPr>
            <a:r>
              <a:rPr sz="2600" dirty="0">
                <a:latin typeface="Verdana"/>
                <a:cs typeface="Verdana"/>
              </a:rPr>
              <a:t>orta</a:t>
            </a:r>
            <a:r>
              <a:rPr sz="2600" spc="-20" dirty="0">
                <a:latin typeface="Verdana"/>
                <a:cs typeface="Verdana"/>
              </a:rPr>
              <a:t> </a:t>
            </a:r>
            <a:r>
              <a:rPr sz="2600" spc="-5" dirty="0">
                <a:latin typeface="Verdana"/>
                <a:cs typeface="Verdana"/>
              </a:rPr>
              <a:t>kulak</a:t>
            </a:r>
            <a:r>
              <a:rPr sz="2600" spc="-10" dirty="0">
                <a:latin typeface="Verdana"/>
                <a:cs typeface="Verdana"/>
              </a:rPr>
              <a:t> </a:t>
            </a:r>
            <a:r>
              <a:rPr sz="2600" spc="-5" dirty="0">
                <a:latin typeface="Verdana"/>
                <a:cs typeface="Verdana"/>
              </a:rPr>
              <a:t>inflamasyon</a:t>
            </a:r>
            <a:r>
              <a:rPr sz="2600" spc="-25" dirty="0">
                <a:latin typeface="Verdana"/>
                <a:cs typeface="Verdana"/>
              </a:rPr>
              <a:t> </a:t>
            </a:r>
            <a:r>
              <a:rPr sz="2600" dirty="0">
                <a:latin typeface="Verdana"/>
                <a:cs typeface="Verdana"/>
              </a:rPr>
              <a:t>klinik</a:t>
            </a:r>
            <a:r>
              <a:rPr sz="2600" spc="-25" dirty="0">
                <a:latin typeface="Verdana"/>
                <a:cs typeface="Verdana"/>
              </a:rPr>
              <a:t> </a:t>
            </a:r>
            <a:r>
              <a:rPr sz="2600" dirty="0">
                <a:latin typeface="Verdana"/>
                <a:cs typeface="Verdana"/>
              </a:rPr>
              <a:t>belirtileri.</a:t>
            </a:r>
          </a:p>
        </p:txBody>
      </p:sp>
      <p:pic>
        <p:nvPicPr>
          <p:cNvPr id="4" name="object 4"/>
          <p:cNvPicPr/>
          <p:nvPr/>
        </p:nvPicPr>
        <p:blipFill>
          <a:blip r:embed="rId2" cstate="print"/>
          <a:stretch>
            <a:fillRect/>
          </a:stretch>
        </p:blipFill>
        <p:spPr>
          <a:xfrm>
            <a:off x="8001000" y="2286001"/>
            <a:ext cx="2362200" cy="1946275"/>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77593" y="878789"/>
            <a:ext cx="1050925" cy="605790"/>
          </a:xfrm>
          <a:prstGeom prst="rect">
            <a:avLst/>
          </a:prstGeom>
        </p:spPr>
        <p:txBody>
          <a:bodyPr vert="horz" wrap="square" lIns="0" tIns="13335" rIns="0" bIns="0" rtlCol="0" anchor="t">
            <a:spAutoFit/>
          </a:bodyPr>
          <a:lstStyle/>
          <a:p>
            <a:pPr marL="12700">
              <a:spcBef>
                <a:spcPts val="105"/>
              </a:spcBef>
            </a:pPr>
            <a:r>
              <a:rPr sz="3800" spc="-5" dirty="0">
                <a:latin typeface="Verdana"/>
                <a:cs typeface="Verdana"/>
              </a:rPr>
              <a:t>T</a:t>
            </a:r>
            <a:r>
              <a:rPr sz="3800" spc="-15" dirty="0">
                <a:latin typeface="Verdana"/>
                <a:cs typeface="Verdana"/>
              </a:rPr>
              <a:t>a</a:t>
            </a:r>
            <a:r>
              <a:rPr sz="3800" dirty="0">
                <a:latin typeface="Verdana"/>
                <a:cs typeface="Verdana"/>
              </a:rPr>
              <a:t>nı</a:t>
            </a:r>
            <a:endParaRPr sz="3800">
              <a:latin typeface="Verdana"/>
              <a:cs typeface="Verdana"/>
            </a:endParaRPr>
          </a:p>
        </p:txBody>
      </p:sp>
      <p:sp>
        <p:nvSpPr>
          <p:cNvPr id="3" name="object 3"/>
          <p:cNvSpPr txBox="1"/>
          <p:nvPr/>
        </p:nvSpPr>
        <p:spPr>
          <a:xfrm>
            <a:off x="2169668" y="1711263"/>
            <a:ext cx="6617970" cy="4218463"/>
          </a:xfrm>
          <a:prstGeom prst="rect">
            <a:avLst/>
          </a:prstGeom>
        </p:spPr>
        <p:txBody>
          <a:bodyPr vert="horz" wrap="square" lIns="0" tIns="85725" rIns="0" bIns="0" rtlCol="0">
            <a:spAutoFit/>
          </a:bodyPr>
          <a:lstStyle/>
          <a:p>
            <a:pPr marL="481965" indent="-469900">
              <a:spcBef>
                <a:spcPts val="675"/>
              </a:spcBef>
              <a:buClr>
                <a:schemeClr val="tx1"/>
              </a:buClr>
              <a:buFont typeface="Arial" panose="020B0604020202020204" pitchFamily="34" charset="0"/>
              <a:buChar char="•"/>
              <a:tabLst>
                <a:tab pos="481965" algn="l"/>
                <a:tab pos="482600" algn="l"/>
              </a:tabLst>
            </a:pPr>
            <a:r>
              <a:rPr sz="2400" spc="-5" dirty="0">
                <a:latin typeface="Verdana"/>
                <a:cs typeface="Verdana"/>
              </a:rPr>
              <a:t>Orta</a:t>
            </a:r>
            <a:r>
              <a:rPr sz="2400" spc="-20" dirty="0">
                <a:latin typeface="Verdana"/>
                <a:cs typeface="Verdana"/>
              </a:rPr>
              <a:t> </a:t>
            </a:r>
            <a:r>
              <a:rPr sz="2400" dirty="0">
                <a:latin typeface="Verdana"/>
                <a:cs typeface="Verdana"/>
              </a:rPr>
              <a:t>kulak </a:t>
            </a:r>
            <a:r>
              <a:rPr sz="2400" spc="-5" dirty="0">
                <a:latin typeface="Verdana"/>
                <a:cs typeface="Verdana"/>
              </a:rPr>
              <a:t>inflamasyon</a:t>
            </a:r>
            <a:r>
              <a:rPr sz="2400" spc="10" dirty="0">
                <a:latin typeface="Verdana"/>
                <a:cs typeface="Verdana"/>
              </a:rPr>
              <a:t> </a:t>
            </a:r>
            <a:r>
              <a:rPr sz="2400" spc="-5" dirty="0">
                <a:latin typeface="Verdana"/>
                <a:cs typeface="Verdana"/>
              </a:rPr>
              <a:t>belirtileri</a:t>
            </a:r>
            <a:endParaRPr sz="2400" dirty="0">
              <a:latin typeface="Verdana"/>
              <a:cs typeface="Verdana"/>
            </a:endParaRPr>
          </a:p>
          <a:p>
            <a:pPr marL="920750" lvl="1" indent="-438150">
              <a:spcBef>
                <a:spcPts val="580"/>
              </a:spcBef>
              <a:buClr>
                <a:schemeClr val="tx1"/>
              </a:buClr>
              <a:buFont typeface="Arial" panose="020B0604020202020204" pitchFamily="34" charset="0"/>
              <a:buChar char="•"/>
              <a:tabLst>
                <a:tab pos="920750" algn="l"/>
                <a:tab pos="921385" algn="l"/>
              </a:tabLst>
            </a:pPr>
            <a:r>
              <a:rPr sz="2400" dirty="0">
                <a:latin typeface="Verdana"/>
                <a:cs typeface="Verdana"/>
              </a:rPr>
              <a:t>Ateş</a:t>
            </a:r>
          </a:p>
          <a:p>
            <a:pPr marL="920750" lvl="1" indent="-438150">
              <a:spcBef>
                <a:spcPts val="575"/>
              </a:spcBef>
              <a:buClr>
                <a:schemeClr val="tx1"/>
              </a:buClr>
              <a:buFont typeface="Arial" panose="020B0604020202020204" pitchFamily="34" charset="0"/>
              <a:buChar char="•"/>
              <a:tabLst>
                <a:tab pos="920750" algn="l"/>
                <a:tab pos="921385" algn="l"/>
              </a:tabLst>
            </a:pPr>
            <a:r>
              <a:rPr sz="2400" spc="-5" dirty="0">
                <a:latin typeface="Verdana"/>
                <a:cs typeface="Verdana"/>
              </a:rPr>
              <a:t>Şiddetli</a:t>
            </a:r>
            <a:r>
              <a:rPr sz="2400" spc="-20" dirty="0">
                <a:latin typeface="Verdana"/>
                <a:cs typeface="Verdana"/>
              </a:rPr>
              <a:t> </a:t>
            </a:r>
            <a:r>
              <a:rPr sz="2400" dirty="0">
                <a:latin typeface="Verdana"/>
                <a:cs typeface="Verdana"/>
              </a:rPr>
              <a:t>kulak</a:t>
            </a:r>
            <a:r>
              <a:rPr sz="2400" spc="-15" dirty="0">
                <a:latin typeface="Verdana"/>
                <a:cs typeface="Verdana"/>
              </a:rPr>
              <a:t> </a:t>
            </a:r>
            <a:r>
              <a:rPr sz="2400" dirty="0">
                <a:latin typeface="Verdana"/>
                <a:cs typeface="Verdana"/>
              </a:rPr>
              <a:t>ağrısı</a:t>
            </a:r>
          </a:p>
          <a:p>
            <a:pPr marL="920750" lvl="1" indent="-438150">
              <a:spcBef>
                <a:spcPts val="575"/>
              </a:spcBef>
              <a:buClr>
                <a:schemeClr val="tx1"/>
              </a:buClr>
              <a:buFont typeface="Arial" panose="020B0604020202020204" pitchFamily="34" charset="0"/>
              <a:buChar char="•"/>
              <a:tabLst>
                <a:tab pos="920750" algn="l"/>
                <a:tab pos="921385" algn="l"/>
              </a:tabLst>
            </a:pPr>
            <a:r>
              <a:rPr sz="2400" spc="-5" dirty="0">
                <a:latin typeface="Verdana"/>
                <a:cs typeface="Verdana"/>
              </a:rPr>
              <a:t>Çocukta</a:t>
            </a:r>
            <a:r>
              <a:rPr sz="2400" spc="-15" dirty="0">
                <a:latin typeface="Verdana"/>
                <a:cs typeface="Verdana"/>
              </a:rPr>
              <a:t> </a:t>
            </a:r>
            <a:r>
              <a:rPr sz="2400" dirty="0">
                <a:latin typeface="Verdana"/>
                <a:cs typeface="Verdana"/>
              </a:rPr>
              <a:t>ağlama,</a:t>
            </a:r>
            <a:r>
              <a:rPr sz="2400" spc="-30" dirty="0">
                <a:latin typeface="Verdana"/>
                <a:cs typeface="Verdana"/>
              </a:rPr>
              <a:t> </a:t>
            </a:r>
            <a:r>
              <a:rPr sz="2400" dirty="0">
                <a:latin typeface="Verdana"/>
                <a:cs typeface="Verdana"/>
              </a:rPr>
              <a:t>huzursuzluk</a:t>
            </a:r>
          </a:p>
          <a:p>
            <a:pPr marL="920750" lvl="1" indent="-438150">
              <a:spcBef>
                <a:spcPts val="580"/>
              </a:spcBef>
              <a:buClr>
                <a:schemeClr val="tx1"/>
              </a:buClr>
              <a:buFont typeface="Arial" panose="020B0604020202020204" pitchFamily="34" charset="0"/>
              <a:buChar char="•"/>
              <a:tabLst>
                <a:tab pos="920750" algn="l"/>
                <a:tab pos="921385" algn="l"/>
              </a:tabLst>
            </a:pPr>
            <a:r>
              <a:rPr sz="2400" dirty="0">
                <a:latin typeface="Verdana"/>
                <a:cs typeface="Verdana"/>
              </a:rPr>
              <a:t>İşitme</a:t>
            </a:r>
            <a:r>
              <a:rPr sz="2400" spc="-45" dirty="0">
                <a:latin typeface="Verdana"/>
                <a:cs typeface="Verdana"/>
              </a:rPr>
              <a:t> </a:t>
            </a:r>
            <a:r>
              <a:rPr sz="2400" dirty="0">
                <a:latin typeface="Verdana"/>
                <a:cs typeface="Verdana"/>
              </a:rPr>
              <a:t>azlığı</a:t>
            </a:r>
          </a:p>
          <a:p>
            <a:pPr marL="920750" lvl="1" indent="-438150">
              <a:spcBef>
                <a:spcPts val="575"/>
              </a:spcBef>
              <a:buClr>
                <a:schemeClr val="tx1"/>
              </a:buClr>
              <a:buFont typeface="Arial" panose="020B0604020202020204" pitchFamily="34" charset="0"/>
              <a:buChar char="•"/>
              <a:tabLst>
                <a:tab pos="920750" algn="l"/>
                <a:tab pos="921385" algn="l"/>
              </a:tabLst>
            </a:pPr>
            <a:r>
              <a:rPr sz="2400" dirty="0">
                <a:latin typeface="Verdana"/>
                <a:cs typeface="Verdana"/>
              </a:rPr>
              <a:t>Kusma</a:t>
            </a:r>
          </a:p>
          <a:p>
            <a:pPr marL="920750" lvl="1" indent="-438150">
              <a:spcBef>
                <a:spcPts val="580"/>
              </a:spcBef>
              <a:buClr>
                <a:schemeClr val="tx1"/>
              </a:buClr>
              <a:buFont typeface="Arial" panose="020B0604020202020204" pitchFamily="34" charset="0"/>
              <a:buChar char="•"/>
              <a:tabLst>
                <a:tab pos="920750" algn="l"/>
                <a:tab pos="921385" algn="l"/>
              </a:tabLst>
            </a:pPr>
            <a:r>
              <a:rPr sz="2400" spc="-5" dirty="0">
                <a:latin typeface="Verdana"/>
                <a:cs typeface="Verdana"/>
              </a:rPr>
              <a:t>Kulak</a:t>
            </a:r>
            <a:r>
              <a:rPr sz="2400" dirty="0">
                <a:latin typeface="Verdana"/>
                <a:cs typeface="Verdana"/>
              </a:rPr>
              <a:t> </a:t>
            </a:r>
            <a:r>
              <a:rPr sz="2400" spc="-5" dirty="0">
                <a:latin typeface="Verdana"/>
                <a:cs typeface="Verdana"/>
              </a:rPr>
              <a:t>kepçesini</a:t>
            </a:r>
            <a:r>
              <a:rPr sz="2400" spc="25" dirty="0">
                <a:latin typeface="Verdana"/>
                <a:cs typeface="Verdana"/>
              </a:rPr>
              <a:t> </a:t>
            </a:r>
            <a:r>
              <a:rPr sz="2400" spc="-5" dirty="0">
                <a:latin typeface="Verdana"/>
                <a:cs typeface="Verdana"/>
              </a:rPr>
              <a:t>kurcalama</a:t>
            </a:r>
            <a:r>
              <a:rPr sz="2400" spc="20" dirty="0">
                <a:latin typeface="Verdana"/>
                <a:cs typeface="Verdana"/>
              </a:rPr>
              <a:t> </a:t>
            </a:r>
            <a:r>
              <a:rPr sz="2400" spc="-5" dirty="0">
                <a:latin typeface="Verdana"/>
                <a:cs typeface="Verdana"/>
              </a:rPr>
              <a:t>(bebekte)</a:t>
            </a:r>
            <a:endParaRPr sz="2400" dirty="0">
              <a:latin typeface="Verdana"/>
              <a:cs typeface="Verdana"/>
            </a:endParaRPr>
          </a:p>
          <a:p>
            <a:pPr marL="1316990" lvl="2" indent="-395605">
              <a:spcBef>
                <a:spcPts val="250"/>
              </a:spcBef>
              <a:buClr>
                <a:schemeClr val="tx1"/>
              </a:buClr>
              <a:buFont typeface="Arial" panose="020B0604020202020204" pitchFamily="34" charset="0"/>
              <a:buChar char="•"/>
              <a:tabLst>
                <a:tab pos="1316990" algn="l"/>
                <a:tab pos="1317625" algn="l"/>
              </a:tabLst>
            </a:pPr>
            <a:r>
              <a:rPr sz="2100" dirty="0">
                <a:latin typeface="Verdana"/>
                <a:cs typeface="Verdana"/>
              </a:rPr>
              <a:t>Kulak</a:t>
            </a:r>
            <a:r>
              <a:rPr sz="2100" spc="-60" dirty="0">
                <a:latin typeface="Verdana"/>
                <a:cs typeface="Verdana"/>
              </a:rPr>
              <a:t> </a:t>
            </a:r>
            <a:r>
              <a:rPr sz="2100" spc="-5" dirty="0">
                <a:latin typeface="Verdana"/>
                <a:cs typeface="Verdana"/>
              </a:rPr>
              <a:t>akıntısı</a:t>
            </a:r>
            <a:endParaRPr sz="2100" dirty="0">
              <a:latin typeface="Verdana"/>
              <a:cs typeface="Verdana"/>
            </a:endParaRPr>
          </a:p>
          <a:p>
            <a:pPr marL="1316990" lvl="2" indent="-395605">
              <a:spcBef>
                <a:spcPts val="250"/>
              </a:spcBef>
              <a:buClr>
                <a:schemeClr val="tx1"/>
              </a:buClr>
              <a:buFont typeface="Arial" panose="020B0604020202020204" pitchFamily="34" charset="0"/>
              <a:buChar char="•"/>
              <a:tabLst>
                <a:tab pos="1316990" algn="l"/>
                <a:tab pos="1317625" algn="l"/>
              </a:tabLst>
            </a:pPr>
            <a:r>
              <a:rPr sz="2100" dirty="0">
                <a:latin typeface="Verdana"/>
                <a:cs typeface="Verdana"/>
              </a:rPr>
              <a:t>Halsizlik,</a:t>
            </a:r>
            <a:r>
              <a:rPr sz="2100" spc="-65" dirty="0">
                <a:latin typeface="Verdana"/>
                <a:cs typeface="Verdana"/>
              </a:rPr>
              <a:t> </a:t>
            </a:r>
            <a:r>
              <a:rPr sz="2100" spc="-5" dirty="0">
                <a:latin typeface="Verdana"/>
                <a:cs typeface="Verdana"/>
              </a:rPr>
              <a:t>irritabilite</a:t>
            </a:r>
            <a:endParaRPr sz="2100" dirty="0">
              <a:latin typeface="Verdana"/>
              <a:cs typeface="Verdana"/>
            </a:endParaRPr>
          </a:p>
          <a:p>
            <a:pPr marL="1316990" lvl="2" indent="-395605">
              <a:spcBef>
                <a:spcPts val="254"/>
              </a:spcBef>
              <a:buClr>
                <a:schemeClr val="tx1"/>
              </a:buClr>
              <a:buFont typeface="Arial" panose="020B0604020202020204" pitchFamily="34" charset="0"/>
              <a:buChar char="•"/>
              <a:tabLst>
                <a:tab pos="1316990" algn="l"/>
                <a:tab pos="1317625" algn="l"/>
              </a:tabLst>
            </a:pPr>
            <a:r>
              <a:rPr sz="2100" spc="-5" dirty="0">
                <a:latin typeface="Verdana"/>
                <a:cs typeface="Verdana"/>
              </a:rPr>
              <a:t>Tinnitus,</a:t>
            </a:r>
            <a:r>
              <a:rPr sz="2100" spc="-55" dirty="0">
                <a:latin typeface="Verdana"/>
                <a:cs typeface="Verdana"/>
              </a:rPr>
              <a:t> </a:t>
            </a:r>
            <a:r>
              <a:rPr sz="2100" dirty="0">
                <a:latin typeface="Verdana"/>
                <a:cs typeface="Verdana"/>
              </a:rPr>
              <a:t>vertigo</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77593" y="941273"/>
            <a:ext cx="3853815" cy="543560"/>
          </a:xfrm>
          <a:prstGeom prst="rect">
            <a:avLst/>
          </a:prstGeom>
        </p:spPr>
        <p:txBody>
          <a:bodyPr vert="horz" wrap="square" lIns="0" tIns="12065" rIns="0" bIns="0" rtlCol="0" anchor="t">
            <a:spAutoFit/>
          </a:bodyPr>
          <a:lstStyle/>
          <a:p>
            <a:pPr marL="12700">
              <a:spcBef>
                <a:spcPts val="95"/>
              </a:spcBef>
            </a:pPr>
            <a:r>
              <a:rPr sz="3400" spc="-5" dirty="0">
                <a:latin typeface="Verdana"/>
                <a:cs typeface="Verdana"/>
              </a:rPr>
              <a:t>Tedavide</a:t>
            </a:r>
            <a:r>
              <a:rPr sz="3400" spc="-65" dirty="0">
                <a:latin typeface="Verdana"/>
                <a:cs typeface="Verdana"/>
              </a:rPr>
              <a:t> </a:t>
            </a:r>
            <a:r>
              <a:rPr sz="3400" spc="-5" dirty="0">
                <a:latin typeface="Verdana"/>
                <a:cs typeface="Verdana"/>
              </a:rPr>
              <a:t>amaçlar</a:t>
            </a:r>
            <a:endParaRPr sz="3400">
              <a:latin typeface="Verdana"/>
              <a:cs typeface="Verdana"/>
            </a:endParaRPr>
          </a:p>
        </p:txBody>
      </p:sp>
      <p:sp>
        <p:nvSpPr>
          <p:cNvPr id="3" name="object 3"/>
          <p:cNvSpPr txBox="1"/>
          <p:nvPr/>
        </p:nvSpPr>
        <p:spPr>
          <a:xfrm>
            <a:off x="2169669" y="1691451"/>
            <a:ext cx="6081395" cy="4349908"/>
          </a:xfrm>
          <a:prstGeom prst="rect">
            <a:avLst/>
          </a:prstGeom>
        </p:spPr>
        <p:txBody>
          <a:bodyPr vert="horz" wrap="square" lIns="0" tIns="104139" rIns="0" bIns="0" rtlCol="0">
            <a:spAutoFit/>
          </a:bodyPr>
          <a:lstStyle/>
          <a:p>
            <a:pPr marL="481965" indent="-469900">
              <a:spcBef>
                <a:spcPts val="819"/>
              </a:spcBef>
              <a:buClr>
                <a:schemeClr val="tx1"/>
              </a:buClr>
              <a:buFont typeface="Arial" panose="020B0604020202020204" pitchFamily="34" charset="0"/>
              <a:buChar char="•"/>
              <a:tabLst>
                <a:tab pos="482600" algn="l"/>
              </a:tabLst>
            </a:pPr>
            <a:r>
              <a:rPr sz="3000" spc="-5" dirty="0" err="1">
                <a:latin typeface="Verdana"/>
                <a:cs typeface="Verdana"/>
              </a:rPr>
              <a:t>Enfeksiyonun</a:t>
            </a:r>
            <a:r>
              <a:rPr sz="3000" spc="-20" dirty="0">
                <a:latin typeface="Verdana"/>
                <a:cs typeface="Verdana"/>
              </a:rPr>
              <a:t> </a:t>
            </a:r>
            <a:r>
              <a:rPr sz="3000" spc="-5" dirty="0" err="1">
                <a:latin typeface="Verdana"/>
                <a:cs typeface="Verdana"/>
              </a:rPr>
              <a:t>giderilmesi</a:t>
            </a:r>
            <a:endParaRPr lang="tr-TR" sz="3000" spc="-5" dirty="0">
              <a:latin typeface="Verdana"/>
              <a:cs typeface="Verdana"/>
            </a:endParaRPr>
          </a:p>
          <a:p>
            <a:pPr marL="481965" indent="-469900">
              <a:spcBef>
                <a:spcPts val="819"/>
              </a:spcBef>
              <a:buClr>
                <a:schemeClr val="tx1"/>
              </a:buClr>
              <a:buFont typeface="Arial" panose="020B0604020202020204" pitchFamily="34" charset="0"/>
              <a:buChar char="•"/>
              <a:tabLst>
                <a:tab pos="482600" algn="l"/>
              </a:tabLst>
            </a:pPr>
            <a:endParaRPr sz="3000" dirty="0">
              <a:latin typeface="Verdana"/>
              <a:cs typeface="Verdana"/>
            </a:endParaRPr>
          </a:p>
          <a:p>
            <a:pPr marL="481965" marR="472440" indent="-469900">
              <a:spcBef>
                <a:spcPts val="720"/>
              </a:spcBef>
              <a:buClr>
                <a:schemeClr val="tx1"/>
              </a:buClr>
              <a:buFont typeface="Arial" panose="020B0604020202020204" pitchFamily="34" charset="0"/>
              <a:buChar char="•"/>
              <a:tabLst>
                <a:tab pos="482600" algn="l"/>
              </a:tabLst>
            </a:pPr>
            <a:r>
              <a:rPr sz="3000" spc="-5" dirty="0">
                <a:latin typeface="Verdana"/>
                <a:cs typeface="Verdana"/>
              </a:rPr>
              <a:t>Orta</a:t>
            </a:r>
            <a:r>
              <a:rPr sz="3000" spc="-55" dirty="0">
                <a:latin typeface="Verdana"/>
                <a:cs typeface="Verdana"/>
              </a:rPr>
              <a:t> </a:t>
            </a:r>
            <a:r>
              <a:rPr sz="3000" dirty="0">
                <a:latin typeface="Verdana"/>
                <a:cs typeface="Verdana"/>
              </a:rPr>
              <a:t>kulak</a:t>
            </a:r>
            <a:r>
              <a:rPr sz="3000" spc="-45" dirty="0">
                <a:latin typeface="Verdana"/>
                <a:cs typeface="Verdana"/>
              </a:rPr>
              <a:t> </a:t>
            </a:r>
            <a:r>
              <a:rPr sz="3000" spc="-5" dirty="0" err="1">
                <a:latin typeface="Verdana"/>
                <a:cs typeface="Verdana"/>
              </a:rPr>
              <a:t>havalanmasının</a:t>
            </a:r>
            <a:r>
              <a:rPr sz="3000" spc="-5" dirty="0">
                <a:latin typeface="Verdana"/>
                <a:cs typeface="Verdana"/>
              </a:rPr>
              <a:t> </a:t>
            </a:r>
            <a:r>
              <a:rPr sz="3000" spc="-1040" dirty="0">
                <a:latin typeface="Verdana"/>
                <a:cs typeface="Verdana"/>
              </a:rPr>
              <a:t> </a:t>
            </a:r>
            <a:r>
              <a:rPr sz="3000" spc="-5" dirty="0" err="1">
                <a:latin typeface="Verdana"/>
                <a:cs typeface="Verdana"/>
              </a:rPr>
              <a:t>sağlanması</a:t>
            </a:r>
            <a:endParaRPr lang="tr-TR" sz="3000" spc="-5" dirty="0">
              <a:latin typeface="Verdana"/>
              <a:cs typeface="Verdana"/>
            </a:endParaRPr>
          </a:p>
          <a:p>
            <a:pPr marL="481965" marR="472440" indent="-469900">
              <a:spcBef>
                <a:spcPts val="720"/>
              </a:spcBef>
              <a:buClr>
                <a:schemeClr val="tx1"/>
              </a:buClr>
              <a:buFont typeface="Arial" panose="020B0604020202020204" pitchFamily="34" charset="0"/>
              <a:buChar char="•"/>
              <a:tabLst>
                <a:tab pos="482600" algn="l"/>
              </a:tabLst>
            </a:pPr>
            <a:endParaRPr sz="3000" dirty="0">
              <a:latin typeface="Verdana"/>
              <a:cs typeface="Verdana"/>
            </a:endParaRPr>
          </a:p>
          <a:p>
            <a:pPr marL="481965" indent="-469900">
              <a:spcBef>
                <a:spcPts val="725"/>
              </a:spcBef>
              <a:buClr>
                <a:schemeClr val="tx1"/>
              </a:buClr>
              <a:buFont typeface="Arial" panose="020B0604020202020204" pitchFamily="34" charset="0"/>
              <a:buChar char="•"/>
              <a:tabLst>
                <a:tab pos="482600" algn="l"/>
              </a:tabLst>
            </a:pPr>
            <a:r>
              <a:rPr sz="3000" dirty="0" err="1">
                <a:latin typeface="Verdana"/>
                <a:cs typeface="Verdana"/>
              </a:rPr>
              <a:t>Ağrının</a:t>
            </a:r>
            <a:r>
              <a:rPr sz="3000" spc="-45" dirty="0">
                <a:latin typeface="Verdana"/>
                <a:cs typeface="Verdana"/>
              </a:rPr>
              <a:t> </a:t>
            </a:r>
            <a:r>
              <a:rPr sz="3000" spc="-5" dirty="0" err="1">
                <a:latin typeface="Verdana"/>
                <a:cs typeface="Verdana"/>
              </a:rPr>
              <a:t>giderilmesi</a:t>
            </a:r>
            <a:endParaRPr lang="tr-TR" sz="3000" spc="-5" dirty="0">
              <a:latin typeface="Verdana"/>
              <a:cs typeface="Verdana"/>
            </a:endParaRPr>
          </a:p>
          <a:p>
            <a:pPr marL="481965" indent="-469900">
              <a:spcBef>
                <a:spcPts val="725"/>
              </a:spcBef>
              <a:buClr>
                <a:schemeClr val="tx1"/>
              </a:buClr>
              <a:buFont typeface="Arial" panose="020B0604020202020204" pitchFamily="34" charset="0"/>
              <a:buChar char="•"/>
              <a:tabLst>
                <a:tab pos="482600" algn="l"/>
              </a:tabLst>
            </a:pPr>
            <a:endParaRPr sz="3000" dirty="0">
              <a:latin typeface="Verdana"/>
              <a:cs typeface="Verdana"/>
            </a:endParaRPr>
          </a:p>
          <a:p>
            <a:pPr marL="481965" indent="-469900">
              <a:spcBef>
                <a:spcPts val="720"/>
              </a:spcBef>
              <a:buClr>
                <a:schemeClr val="tx1"/>
              </a:buClr>
              <a:buFont typeface="Arial" panose="020B0604020202020204" pitchFamily="34" charset="0"/>
              <a:buChar char="•"/>
              <a:tabLst>
                <a:tab pos="482600" algn="l"/>
              </a:tabLst>
            </a:pPr>
            <a:r>
              <a:rPr sz="3000" dirty="0">
                <a:latin typeface="Verdana"/>
                <a:cs typeface="Verdana"/>
              </a:rPr>
              <a:t>Komplikasyonların</a:t>
            </a:r>
            <a:r>
              <a:rPr sz="3000" spc="-95" dirty="0">
                <a:latin typeface="Verdana"/>
                <a:cs typeface="Verdana"/>
              </a:rPr>
              <a:t> </a:t>
            </a:r>
            <a:r>
              <a:rPr sz="3000" dirty="0">
                <a:latin typeface="Verdana"/>
                <a:cs typeface="Verdana"/>
              </a:rPr>
              <a:t>önlenmesi</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77593" y="878789"/>
            <a:ext cx="1621155" cy="605790"/>
          </a:xfrm>
          <a:prstGeom prst="rect">
            <a:avLst/>
          </a:prstGeom>
        </p:spPr>
        <p:txBody>
          <a:bodyPr vert="horz" wrap="square" lIns="0" tIns="13335" rIns="0" bIns="0" rtlCol="0" anchor="t">
            <a:spAutoFit/>
          </a:bodyPr>
          <a:lstStyle/>
          <a:p>
            <a:pPr marL="12700">
              <a:spcBef>
                <a:spcPts val="105"/>
              </a:spcBef>
            </a:pPr>
            <a:r>
              <a:rPr sz="3800" spc="-5" dirty="0">
                <a:latin typeface="Verdana"/>
                <a:cs typeface="Verdana"/>
              </a:rPr>
              <a:t>Tedavi</a:t>
            </a:r>
            <a:endParaRPr sz="3800">
              <a:latin typeface="Verdana"/>
              <a:cs typeface="Verdana"/>
            </a:endParaRPr>
          </a:p>
        </p:txBody>
      </p:sp>
      <p:sp>
        <p:nvSpPr>
          <p:cNvPr id="3" name="object 3"/>
          <p:cNvSpPr txBox="1"/>
          <p:nvPr/>
        </p:nvSpPr>
        <p:spPr>
          <a:xfrm>
            <a:off x="1809265" y="2062511"/>
            <a:ext cx="4229100" cy="2785377"/>
          </a:xfrm>
          <a:prstGeom prst="rect">
            <a:avLst/>
          </a:prstGeom>
        </p:spPr>
        <p:txBody>
          <a:bodyPr vert="horz" wrap="square" lIns="0" tIns="104139" rIns="0" bIns="0" rtlCol="0">
            <a:spAutoFit/>
          </a:bodyPr>
          <a:lstStyle/>
          <a:p>
            <a:pPr marL="481965" indent="-469900">
              <a:spcBef>
                <a:spcPts val="819"/>
              </a:spcBef>
              <a:buClr>
                <a:schemeClr val="tx1"/>
              </a:buClr>
              <a:buFont typeface="Arial" panose="020B0604020202020204" pitchFamily="34" charset="0"/>
              <a:buChar char="•"/>
              <a:tabLst>
                <a:tab pos="482600" algn="l"/>
              </a:tabLst>
            </a:pPr>
            <a:r>
              <a:rPr sz="3000" dirty="0" err="1">
                <a:latin typeface="Verdana"/>
                <a:cs typeface="Verdana"/>
              </a:rPr>
              <a:t>Antibiyotik</a:t>
            </a:r>
            <a:r>
              <a:rPr sz="3000" spc="-70" dirty="0">
                <a:latin typeface="Verdana"/>
                <a:cs typeface="Verdana"/>
              </a:rPr>
              <a:t> </a:t>
            </a:r>
            <a:r>
              <a:rPr sz="3000" spc="-5" dirty="0" err="1">
                <a:latin typeface="Verdana"/>
                <a:cs typeface="Verdana"/>
              </a:rPr>
              <a:t>Tedavisi</a:t>
            </a:r>
            <a:endParaRPr lang="tr-TR" sz="3000" spc="-5" dirty="0">
              <a:latin typeface="Verdana"/>
              <a:cs typeface="Verdana"/>
            </a:endParaRPr>
          </a:p>
          <a:p>
            <a:pPr marL="481965" indent="-469900">
              <a:spcBef>
                <a:spcPts val="819"/>
              </a:spcBef>
              <a:buClr>
                <a:schemeClr val="tx1"/>
              </a:buClr>
              <a:buFont typeface="Arial" panose="020B0604020202020204" pitchFamily="34" charset="0"/>
              <a:buChar char="•"/>
              <a:tabLst>
                <a:tab pos="482600" algn="l"/>
              </a:tabLst>
            </a:pPr>
            <a:endParaRPr sz="3000" dirty="0">
              <a:latin typeface="Verdana"/>
              <a:cs typeface="Verdana"/>
            </a:endParaRPr>
          </a:p>
          <a:p>
            <a:pPr marL="481965" indent="-469900">
              <a:spcBef>
                <a:spcPts val="720"/>
              </a:spcBef>
              <a:buClr>
                <a:schemeClr val="tx1"/>
              </a:buClr>
              <a:buFont typeface="Arial" panose="020B0604020202020204" pitchFamily="34" charset="0"/>
              <a:buChar char="•"/>
              <a:tabLst>
                <a:tab pos="482600" algn="l"/>
              </a:tabLst>
            </a:pPr>
            <a:r>
              <a:rPr sz="3000" dirty="0" err="1">
                <a:latin typeface="Verdana"/>
                <a:cs typeface="Verdana"/>
              </a:rPr>
              <a:t>Ağrı</a:t>
            </a:r>
            <a:r>
              <a:rPr sz="3000" spc="-60" dirty="0">
                <a:latin typeface="Verdana"/>
                <a:cs typeface="Verdana"/>
              </a:rPr>
              <a:t> </a:t>
            </a:r>
            <a:r>
              <a:rPr sz="3000" spc="-5" dirty="0" err="1">
                <a:latin typeface="Verdana"/>
                <a:cs typeface="Verdana"/>
              </a:rPr>
              <a:t>Tedavisi</a:t>
            </a:r>
            <a:endParaRPr lang="tr-TR" sz="3000" spc="-5" dirty="0">
              <a:latin typeface="Verdana"/>
              <a:cs typeface="Verdana"/>
            </a:endParaRPr>
          </a:p>
          <a:p>
            <a:pPr marL="481965" indent="-469900">
              <a:spcBef>
                <a:spcPts val="720"/>
              </a:spcBef>
              <a:buClr>
                <a:schemeClr val="tx1"/>
              </a:buClr>
              <a:buFont typeface="Arial" panose="020B0604020202020204" pitchFamily="34" charset="0"/>
              <a:buChar char="•"/>
              <a:tabLst>
                <a:tab pos="482600" algn="l"/>
              </a:tabLst>
            </a:pPr>
            <a:endParaRPr sz="3000" dirty="0">
              <a:latin typeface="Verdana"/>
              <a:cs typeface="Verdana"/>
            </a:endParaRPr>
          </a:p>
          <a:p>
            <a:pPr marL="481965" indent="-469900">
              <a:spcBef>
                <a:spcPts val="725"/>
              </a:spcBef>
              <a:buClr>
                <a:schemeClr val="tx1"/>
              </a:buClr>
              <a:buFont typeface="Arial" panose="020B0604020202020204" pitchFamily="34" charset="0"/>
              <a:buChar char="•"/>
              <a:tabLst>
                <a:tab pos="482600" algn="l"/>
              </a:tabLst>
            </a:pPr>
            <a:r>
              <a:rPr sz="3000" dirty="0">
                <a:latin typeface="Verdana"/>
                <a:cs typeface="Verdana"/>
              </a:rPr>
              <a:t>Ateş</a:t>
            </a:r>
            <a:r>
              <a:rPr sz="3000" spc="-60" dirty="0">
                <a:latin typeface="Verdana"/>
                <a:cs typeface="Verdana"/>
              </a:rPr>
              <a:t> </a:t>
            </a:r>
            <a:r>
              <a:rPr sz="3000" spc="-5" dirty="0">
                <a:latin typeface="Verdana"/>
                <a:cs typeface="Verdana"/>
              </a:rPr>
              <a:t>Tedavisi</a:t>
            </a:r>
            <a:endParaRPr sz="3000" dirty="0">
              <a:latin typeface="Verdana"/>
              <a:cs typeface="Verdana"/>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77593" y="878789"/>
            <a:ext cx="4265295" cy="605790"/>
          </a:xfrm>
          <a:prstGeom prst="rect">
            <a:avLst/>
          </a:prstGeom>
        </p:spPr>
        <p:txBody>
          <a:bodyPr vert="horz" wrap="square" lIns="0" tIns="13335" rIns="0" bIns="0" rtlCol="0" anchor="t">
            <a:spAutoFit/>
          </a:bodyPr>
          <a:lstStyle/>
          <a:p>
            <a:pPr marL="12700">
              <a:spcBef>
                <a:spcPts val="105"/>
              </a:spcBef>
            </a:pPr>
            <a:r>
              <a:rPr sz="3800" dirty="0">
                <a:latin typeface="Verdana"/>
                <a:cs typeface="Verdana"/>
              </a:rPr>
              <a:t>Antibiyotik</a:t>
            </a:r>
            <a:r>
              <a:rPr sz="3800" spc="-85" dirty="0">
                <a:latin typeface="Verdana"/>
                <a:cs typeface="Verdana"/>
              </a:rPr>
              <a:t> </a:t>
            </a:r>
            <a:r>
              <a:rPr sz="3800" spc="-5" dirty="0">
                <a:latin typeface="Verdana"/>
                <a:cs typeface="Verdana"/>
              </a:rPr>
              <a:t>tedavi</a:t>
            </a:r>
            <a:endParaRPr sz="3800">
              <a:latin typeface="Verdana"/>
              <a:cs typeface="Verdana"/>
            </a:endParaRPr>
          </a:p>
        </p:txBody>
      </p:sp>
      <p:sp>
        <p:nvSpPr>
          <p:cNvPr id="3" name="object 3"/>
          <p:cNvSpPr txBox="1"/>
          <p:nvPr/>
        </p:nvSpPr>
        <p:spPr>
          <a:xfrm>
            <a:off x="2169669" y="1702532"/>
            <a:ext cx="7159625" cy="4154984"/>
          </a:xfrm>
          <a:prstGeom prst="rect">
            <a:avLst/>
          </a:prstGeom>
        </p:spPr>
        <p:txBody>
          <a:bodyPr vert="horz" wrap="square" lIns="0" tIns="93980" rIns="0" bIns="0" rtlCol="0">
            <a:spAutoFit/>
          </a:bodyPr>
          <a:lstStyle/>
          <a:p>
            <a:pPr marL="481965" indent="-469900">
              <a:spcBef>
                <a:spcPts val="740"/>
              </a:spcBef>
              <a:buClr>
                <a:schemeClr val="tx1"/>
              </a:buClr>
              <a:buFont typeface="Arial" panose="020B0604020202020204" pitchFamily="34" charset="0"/>
              <a:buChar char="•"/>
              <a:tabLst>
                <a:tab pos="481965" algn="l"/>
                <a:tab pos="482600" algn="l"/>
              </a:tabLst>
            </a:pPr>
            <a:r>
              <a:rPr sz="2600" dirty="0">
                <a:latin typeface="Verdana"/>
                <a:cs typeface="Verdana"/>
              </a:rPr>
              <a:t>Birinci</a:t>
            </a:r>
            <a:r>
              <a:rPr sz="2600" spc="-35" dirty="0">
                <a:latin typeface="Verdana"/>
                <a:cs typeface="Verdana"/>
              </a:rPr>
              <a:t> </a:t>
            </a:r>
            <a:r>
              <a:rPr sz="2600" spc="-5" dirty="0">
                <a:latin typeface="Verdana"/>
                <a:cs typeface="Verdana"/>
              </a:rPr>
              <a:t>seçenek:</a:t>
            </a:r>
            <a:r>
              <a:rPr sz="2600" spc="-25" dirty="0">
                <a:latin typeface="Verdana"/>
                <a:cs typeface="Verdana"/>
              </a:rPr>
              <a:t> </a:t>
            </a:r>
            <a:r>
              <a:rPr sz="2600" dirty="0">
                <a:latin typeface="Verdana"/>
                <a:cs typeface="Verdana"/>
              </a:rPr>
              <a:t>Amoksisilin</a:t>
            </a:r>
            <a:r>
              <a:rPr sz="2600" spc="-50" dirty="0">
                <a:latin typeface="Verdana"/>
                <a:cs typeface="Verdana"/>
              </a:rPr>
              <a:t> </a:t>
            </a:r>
            <a:r>
              <a:rPr sz="2600" dirty="0">
                <a:latin typeface="Verdana"/>
                <a:cs typeface="Verdana"/>
              </a:rPr>
              <a:t>14</a:t>
            </a:r>
            <a:r>
              <a:rPr sz="2600" spc="-30" dirty="0">
                <a:latin typeface="Verdana"/>
                <a:cs typeface="Verdana"/>
              </a:rPr>
              <a:t> </a:t>
            </a:r>
            <a:r>
              <a:rPr sz="2600" spc="-5" dirty="0">
                <a:latin typeface="Verdana"/>
                <a:cs typeface="Verdana"/>
              </a:rPr>
              <a:t>gün</a:t>
            </a:r>
            <a:endParaRPr sz="2600" dirty="0">
              <a:latin typeface="Verdana"/>
              <a:cs typeface="Verdana"/>
            </a:endParaRPr>
          </a:p>
          <a:p>
            <a:pPr marL="920750" lvl="1" indent="-438150">
              <a:spcBef>
                <a:spcPts val="580"/>
              </a:spcBef>
              <a:buClr>
                <a:schemeClr val="tx1"/>
              </a:buClr>
              <a:buFont typeface="Arial" panose="020B0604020202020204" pitchFamily="34" charset="0"/>
              <a:buChar char="•"/>
              <a:tabLst>
                <a:tab pos="920750" algn="l"/>
                <a:tab pos="921385" algn="l"/>
              </a:tabLst>
            </a:pPr>
            <a:r>
              <a:rPr sz="2400" dirty="0">
                <a:latin typeface="Verdana"/>
                <a:cs typeface="Verdana"/>
              </a:rPr>
              <a:t>2</a:t>
            </a:r>
            <a:r>
              <a:rPr sz="2400" spc="-35" dirty="0">
                <a:latin typeface="Verdana"/>
                <a:cs typeface="Verdana"/>
              </a:rPr>
              <a:t> </a:t>
            </a:r>
            <a:r>
              <a:rPr sz="2400" dirty="0">
                <a:latin typeface="Verdana"/>
                <a:cs typeface="Verdana"/>
              </a:rPr>
              <a:t>yaşından</a:t>
            </a:r>
            <a:r>
              <a:rPr sz="2400" spc="-10" dirty="0">
                <a:latin typeface="Verdana"/>
                <a:cs typeface="Verdana"/>
              </a:rPr>
              <a:t> </a:t>
            </a:r>
            <a:r>
              <a:rPr sz="2400" dirty="0">
                <a:latin typeface="Verdana"/>
                <a:cs typeface="Verdana"/>
              </a:rPr>
              <a:t>küçükler</a:t>
            </a:r>
          </a:p>
          <a:p>
            <a:pPr marL="920750" lvl="1" indent="-438150">
              <a:spcBef>
                <a:spcPts val="580"/>
              </a:spcBef>
              <a:buClr>
                <a:schemeClr val="tx1"/>
              </a:buClr>
              <a:buFont typeface="Arial" panose="020B0604020202020204" pitchFamily="34" charset="0"/>
              <a:buChar char="•"/>
              <a:tabLst>
                <a:tab pos="920750" algn="l"/>
                <a:tab pos="921385" algn="l"/>
              </a:tabLst>
            </a:pPr>
            <a:r>
              <a:rPr sz="2400" spc="-5" dirty="0">
                <a:latin typeface="Verdana"/>
                <a:cs typeface="Verdana"/>
              </a:rPr>
              <a:t>otoresi</a:t>
            </a:r>
            <a:r>
              <a:rPr sz="2400" spc="-20" dirty="0">
                <a:latin typeface="Verdana"/>
                <a:cs typeface="Verdana"/>
              </a:rPr>
              <a:t> </a:t>
            </a:r>
            <a:r>
              <a:rPr sz="2400" dirty="0">
                <a:latin typeface="Verdana"/>
                <a:cs typeface="Verdana"/>
              </a:rPr>
              <a:t>olanlar</a:t>
            </a:r>
          </a:p>
          <a:p>
            <a:pPr marL="920750" lvl="1" indent="-438150">
              <a:spcBef>
                <a:spcPts val="575"/>
              </a:spcBef>
              <a:buClr>
                <a:schemeClr val="tx1"/>
              </a:buClr>
              <a:buFont typeface="Arial" panose="020B0604020202020204" pitchFamily="34" charset="0"/>
              <a:buChar char="•"/>
              <a:tabLst>
                <a:tab pos="920750" algn="l"/>
                <a:tab pos="921385" algn="l"/>
              </a:tabLst>
            </a:pPr>
            <a:r>
              <a:rPr sz="2400" spc="-5" dirty="0">
                <a:latin typeface="Verdana"/>
                <a:cs typeface="Verdana"/>
              </a:rPr>
              <a:t>dirençli</a:t>
            </a:r>
            <a:r>
              <a:rPr sz="2400" dirty="0">
                <a:latin typeface="Verdana"/>
                <a:cs typeface="Verdana"/>
              </a:rPr>
              <a:t> </a:t>
            </a:r>
            <a:r>
              <a:rPr sz="2400" spc="-5" dirty="0">
                <a:latin typeface="Verdana"/>
                <a:cs typeface="Verdana"/>
              </a:rPr>
              <a:t>pnömokok</a:t>
            </a:r>
            <a:r>
              <a:rPr sz="2400" spc="25" dirty="0">
                <a:latin typeface="Verdana"/>
                <a:cs typeface="Verdana"/>
              </a:rPr>
              <a:t> </a:t>
            </a:r>
            <a:r>
              <a:rPr sz="2400" spc="-5" dirty="0">
                <a:latin typeface="Verdana"/>
                <a:cs typeface="Verdana"/>
              </a:rPr>
              <a:t>olasılığı</a:t>
            </a:r>
            <a:endParaRPr sz="2400" dirty="0">
              <a:latin typeface="Verdana"/>
              <a:cs typeface="Verdana"/>
            </a:endParaRPr>
          </a:p>
          <a:p>
            <a:pPr marL="920750" lvl="1" indent="-438150">
              <a:spcBef>
                <a:spcPts val="575"/>
              </a:spcBef>
              <a:buClr>
                <a:schemeClr val="tx1"/>
              </a:buClr>
              <a:buFont typeface="Arial" panose="020B0604020202020204" pitchFamily="34" charset="0"/>
              <a:buChar char="•"/>
              <a:tabLst>
                <a:tab pos="920750" algn="l"/>
                <a:tab pos="921385" algn="l"/>
              </a:tabLst>
            </a:pPr>
            <a:r>
              <a:rPr sz="2400" spc="-5" dirty="0">
                <a:latin typeface="Verdana"/>
                <a:cs typeface="Verdana"/>
              </a:rPr>
              <a:t>son</a:t>
            </a:r>
            <a:r>
              <a:rPr sz="2400" spc="10" dirty="0">
                <a:latin typeface="Verdana"/>
                <a:cs typeface="Verdana"/>
              </a:rPr>
              <a:t> </a:t>
            </a:r>
            <a:r>
              <a:rPr sz="2400" spc="-5" dirty="0">
                <a:latin typeface="Verdana"/>
                <a:cs typeface="Verdana"/>
              </a:rPr>
              <a:t>bir</a:t>
            </a:r>
            <a:r>
              <a:rPr sz="2400" dirty="0">
                <a:latin typeface="Verdana"/>
                <a:cs typeface="Verdana"/>
              </a:rPr>
              <a:t> </a:t>
            </a:r>
            <a:r>
              <a:rPr sz="2400" spc="-5" dirty="0">
                <a:latin typeface="Verdana"/>
                <a:cs typeface="Verdana"/>
              </a:rPr>
              <a:t>ayda</a:t>
            </a:r>
            <a:r>
              <a:rPr sz="2400" spc="15" dirty="0">
                <a:latin typeface="Verdana"/>
                <a:cs typeface="Verdana"/>
              </a:rPr>
              <a:t> </a:t>
            </a:r>
            <a:r>
              <a:rPr sz="2400" spc="-5" dirty="0">
                <a:latin typeface="Verdana"/>
                <a:cs typeface="Verdana"/>
              </a:rPr>
              <a:t>penisilin</a:t>
            </a:r>
            <a:r>
              <a:rPr sz="2400" spc="5" dirty="0">
                <a:latin typeface="Verdana"/>
                <a:cs typeface="Verdana"/>
              </a:rPr>
              <a:t> </a:t>
            </a:r>
            <a:r>
              <a:rPr sz="2400" spc="-5" dirty="0">
                <a:latin typeface="Verdana"/>
                <a:cs typeface="Verdana"/>
              </a:rPr>
              <a:t>grubu</a:t>
            </a:r>
            <a:r>
              <a:rPr sz="2400" spc="15" dirty="0">
                <a:latin typeface="Verdana"/>
                <a:cs typeface="Verdana"/>
              </a:rPr>
              <a:t> </a:t>
            </a:r>
            <a:r>
              <a:rPr sz="2400" dirty="0">
                <a:latin typeface="Verdana"/>
                <a:cs typeface="Verdana"/>
              </a:rPr>
              <a:t>kullanımı</a:t>
            </a:r>
          </a:p>
          <a:p>
            <a:pPr marL="920750" lvl="1" indent="-438150">
              <a:spcBef>
                <a:spcPts val="580"/>
              </a:spcBef>
              <a:buClr>
                <a:schemeClr val="tx1"/>
              </a:buClr>
              <a:buFont typeface="Arial" panose="020B0604020202020204" pitchFamily="34" charset="0"/>
              <a:buChar char="•"/>
              <a:tabLst>
                <a:tab pos="920750" algn="l"/>
                <a:tab pos="921385" algn="l"/>
              </a:tabLst>
            </a:pPr>
            <a:r>
              <a:rPr sz="2400" dirty="0">
                <a:latin typeface="Verdana"/>
                <a:cs typeface="Verdana"/>
              </a:rPr>
              <a:t>AOM</a:t>
            </a:r>
            <a:r>
              <a:rPr sz="2400" spc="-30" dirty="0">
                <a:latin typeface="Verdana"/>
                <a:cs typeface="Verdana"/>
              </a:rPr>
              <a:t> </a:t>
            </a:r>
            <a:r>
              <a:rPr sz="2400" spc="-5" dirty="0">
                <a:latin typeface="Verdana"/>
                <a:cs typeface="Verdana"/>
              </a:rPr>
              <a:t>öyküsü</a:t>
            </a:r>
            <a:r>
              <a:rPr sz="2400" spc="20" dirty="0">
                <a:latin typeface="Verdana"/>
                <a:cs typeface="Verdana"/>
              </a:rPr>
              <a:t> </a:t>
            </a:r>
            <a:r>
              <a:rPr sz="2400" spc="-5" dirty="0">
                <a:latin typeface="Verdana"/>
                <a:cs typeface="Verdana"/>
              </a:rPr>
              <a:t>varsa</a:t>
            </a:r>
            <a:endParaRPr sz="2400" dirty="0">
              <a:latin typeface="Verdana"/>
              <a:cs typeface="Verdana"/>
            </a:endParaRPr>
          </a:p>
          <a:p>
            <a:pPr marL="1264919" indent="-342900">
              <a:spcBef>
                <a:spcPts val="505"/>
              </a:spcBef>
              <a:buClr>
                <a:schemeClr val="tx1"/>
              </a:buClr>
              <a:buFont typeface="Arial" panose="020B0604020202020204" pitchFamily="34" charset="0"/>
              <a:buChar char="•"/>
              <a:tabLst>
                <a:tab pos="1316990" algn="l"/>
              </a:tabLst>
            </a:pPr>
            <a:r>
              <a:rPr sz="2100" dirty="0" err="1">
                <a:latin typeface="Verdana"/>
                <a:cs typeface="Verdana"/>
              </a:rPr>
              <a:t>Doz</a:t>
            </a:r>
            <a:r>
              <a:rPr sz="2100" spc="-45" dirty="0">
                <a:latin typeface="Verdana"/>
                <a:cs typeface="Verdana"/>
              </a:rPr>
              <a:t> </a:t>
            </a:r>
            <a:r>
              <a:rPr sz="2100" spc="-5" dirty="0">
                <a:latin typeface="Verdana"/>
                <a:cs typeface="Verdana"/>
              </a:rPr>
              <a:t>iki</a:t>
            </a:r>
            <a:r>
              <a:rPr sz="2100" spc="-45" dirty="0">
                <a:latin typeface="Verdana"/>
                <a:cs typeface="Verdana"/>
              </a:rPr>
              <a:t> </a:t>
            </a:r>
            <a:r>
              <a:rPr sz="2100" dirty="0">
                <a:latin typeface="Verdana"/>
                <a:cs typeface="Verdana"/>
              </a:rPr>
              <a:t>katı</a:t>
            </a:r>
          </a:p>
          <a:p>
            <a:pPr marL="481965" indent="-469900">
              <a:spcBef>
                <a:spcPts val="670"/>
              </a:spcBef>
              <a:buClr>
                <a:schemeClr val="tx1"/>
              </a:buClr>
              <a:buFont typeface="Arial" panose="020B0604020202020204" pitchFamily="34" charset="0"/>
              <a:buChar char="•"/>
              <a:tabLst>
                <a:tab pos="481965" algn="l"/>
                <a:tab pos="482600" algn="l"/>
              </a:tabLst>
            </a:pPr>
            <a:r>
              <a:rPr sz="2800" spc="-10" dirty="0">
                <a:latin typeface="Verdana"/>
                <a:cs typeface="Verdana"/>
              </a:rPr>
              <a:t>Eritromisin</a:t>
            </a:r>
            <a:r>
              <a:rPr sz="2800" spc="30" dirty="0">
                <a:latin typeface="Verdana"/>
                <a:cs typeface="Verdana"/>
              </a:rPr>
              <a:t> </a:t>
            </a:r>
            <a:r>
              <a:rPr sz="2800" spc="-5" dirty="0">
                <a:latin typeface="Verdana"/>
                <a:cs typeface="Verdana"/>
              </a:rPr>
              <a:t>veya</a:t>
            </a:r>
            <a:r>
              <a:rPr sz="2800" spc="20" dirty="0">
                <a:latin typeface="Verdana"/>
                <a:cs typeface="Verdana"/>
              </a:rPr>
              <a:t> </a:t>
            </a:r>
            <a:r>
              <a:rPr sz="2800" spc="-10" dirty="0">
                <a:latin typeface="Verdana"/>
                <a:cs typeface="Verdana"/>
              </a:rPr>
              <a:t>Klaritromisin</a:t>
            </a:r>
            <a:r>
              <a:rPr sz="2800" spc="20" dirty="0">
                <a:latin typeface="Verdana"/>
                <a:cs typeface="Verdana"/>
              </a:rPr>
              <a:t> </a:t>
            </a:r>
            <a:r>
              <a:rPr sz="2800" spc="-5" dirty="0">
                <a:latin typeface="Verdana"/>
                <a:cs typeface="Verdana"/>
              </a:rPr>
              <a:t>10</a:t>
            </a:r>
            <a:r>
              <a:rPr sz="2800" dirty="0">
                <a:latin typeface="Verdana"/>
                <a:cs typeface="Verdana"/>
              </a:rPr>
              <a:t> </a:t>
            </a:r>
            <a:r>
              <a:rPr sz="2800" spc="-10" dirty="0">
                <a:latin typeface="Verdana"/>
                <a:cs typeface="Verdana"/>
              </a:rPr>
              <a:t>gün</a:t>
            </a:r>
            <a:endParaRPr sz="2800" dirty="0">
              <a:latin typeface="Verdana"/>
              <a:cs typeface="Verdana"/>
            </a:endParaRPr>
          </a:p>
          <a:p>
            <a:pPr marL="481965" indent="-469900">
              <a:spcBef>
                <a:spcPts val="670"/>
              </a:spcBef>
              <a:buClr>
                <a:schemeClr val="tx1"/>
              </a:buClr>
              <a:buFont typeface="Arial" panose="020B0604020202020204" pitchFamily="34" charset="0"/>
              <a:buChar char="•"/>
              <a:tabLst>
                <a:tab pos="481965" algn="l"/>
                <a:tab pos="482600" algn="l"/>
              </a:tabLst>
            </a:pPr>
            <a:r>
              <a:rPr sz="2800" spc="-5" dirty="0">
                <a:latin typeface="Verdana"/>
                <a:cs typeface="Verdana"/>
              </a:rPr>
              <a:t>Veya</a:t>
            </a:r>
            <a:r>
              <a:rPr sz="2800" spc="-15" dirty="0">
                <a:latin typeface="Verdana"/>
                <a:cs typeface="Verdana"/>
              </a:rPr>
              <a:t> </a:t>
            </a:r>
            <a:r>
              <a:rPr sz="2800" spc="-5" dirty="0">
                <a:latin typeface="Verdana"/>
                <a:cs typeface="Verdana"/>
              </a:rPr>
              <a:t>Azitromisin</a:t>
            </a:r>
            <a:r>
              <a:rPr sz="2800" spc="25" dirty="0">
                <a:latin typeface="Verdana"/>
                <a:cs typeface="Verdana"/>
              </a:rPr>
              <a:t> </a:t>
            </a:r>
            <a:r>
              <a:rPr sz="2800" spc="-5" dirty="0">
                <a:latin typeface="Verdana"/>
                <a:cs typeface="Verdana"/>
              </a:rPr>
              <a:t>5</a:t>
            </a:r>
            <a:r>
              <a:rPr sz="2800" spc="-15" dirty="0">
                <a:latin typeface="Verdana"/>
                <a:cs typeface="Verdana"/>
              </a:rPr>
              <a:t> </a:t>
            </a:r>
            <a:r>
              <a:rPr sz="2800" spc="-10" dirty="0">
                <a:latin typeface="Verdana"/>
                <a:cs typeface="Verdana"/>
              </a:rPr>
              <a:t>gün</a:t>
            </a:r>
            <a:r>
              <a:rPr sz="2800" spc="15" dirty="0">
                <a:latin typeface="Verdana"/>
                <a:cs typeface="Verdana"/>
              </a:rPr>
              <a:t> </a:t>
            </a:r>
            <a:r>
              <a:rPr sz="2800" spc="-5" dirty="0">
                <a:latin typeface="Verdana"/>
                <a:cs typeface="Verdana"/>
              </a:rPr>
              <a:t>süreyle.</a:t>
            </a:r>
            <a:endParaRPr sz="2800" dirty="0">
              <a:latin typeface="Verdana"/>
              <a:cs typeface="Verdana"/>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169668" y="1691600"/>
            <a:ext cx="7536180" cy="1922780"/>
          </a:xfrm>
          <a:prstGeom prst="rect">
            <a:avLst/>
          </a:prstGeom>
        </p:spPr>
        <p:txBody>
          <a:bodyPr vert="horz" wrap="square" lIns="0" tIns="104139" rIns="0" bIns="0" rtlCol="0">
            <a:spAutoFit/>
          </a:bodyPr>
          <a:lstStyle/>
          <a:p>
            <a:pPr marL="481965" indent="-469900">
              <a:spcBef>
                <a:spcPts val="819"/>
              </a:spcBef>
              <a:buClr>
                <a:schemeClr val="tx1"/>
              </a:buClr>
              <a:buFont typeface="Arial" panose="020B0604020202020204" pitchFamily="34" charset="0"/>
              <a:buChar char="•"/>
              <a:tabLst>
                <a:tab pos="482600" algn="l"/>
              </a:tabLst>
            </a:pPr>
            <a:r>
              <a:rPr sz="3000" dirty="0">
                <a:latin typeface="Verdana"/>
                <a:cs typeface="Verdana"/>
              </a:rPr>
              <a:t>İkinci</a:t>
            </a:r>
            <a:r>
              <a:rPr sz="3000" spc="-25" dirty="0">
                <a:latin typeface="Verdana"/>
                <a:cs typeface="Verdana"/>
              </a:rPr>
              <a:t> </a:t>
            </a:r>
            <a:r>
              <a:rPr sz="3000" spc="-5" dirty="0">
                <a:latin typeface="Verdana"/>
                <a:cs typeface="Verdana"/>
              </a:rPr>
              <a:t>seçenek</a:t>
            </a:r>
            <a:r>
              <a:rPr sz="3000" spc="-20" dirty="0">
                <a:latin typeface="Verdana"/>
                <a:cs typeface="Verdana"/>
              </a:rPr>
              <a:t> </a:t>
            </a:r>
            <a:r>
              <a:rPr sz="3000" dirty="0">
                <a:latin typeface="Verdana"/>
                <a:cs typeface="Verdana"/>
              </a:rPr>
              <a:t>AB</a:t>
            </a:r>
          </a:p>
          <a:p>
            <a:pPr marL="939800" lvl="1" indent="-457200">
              <a:spcBef>
                <a:spcPts val="630"/>
              </a:spcBef>
              <a:buClr>
                <a:schemeClr val="tx1"/>
              </a:buClr>
              <a:buFont typeface="Arial" panose="020B0604020202020204" pitchFamily="34" charset="0"/>
              <a:buChar char="•"/>
              <a:tabLst>
                <a:tab pos="920750" algn="l"/>
                <a:tab pos="921385" algn="l"/>
              </a:tabLst>
            </a:pPr>
            <a:r>
              <a:rPr sz="2600" dirty="0">
                <a:latin typeface="Verdana"/>
                <a:cs typeface="Verdana"/>
              </a:rPr>
              <a:t>Amoksisilin-klavulonat</a:t>
            </a:r>
            <a:r>
              <a:rPr sz="2600" spc="-60" dirty="0">
                <a:latin typeface="Verdana"/>
                <a:cs typeface="Verdana"/>
              </a:rPr>
              <a:t> </a:t>
            </a:r>
            <a:r>
              <a:rPr sz="2600" dirty="0">
                <a:latin typeface="Verdana"/>
                <a:cs typeface="Verdana"/>
              </a:rPr>
              <a:t>PO</a:t>
            </a:r>
            <a:r>
              <a:rPr sz="2600" spc="-40" dirty="0">
                <a:latin typeface="Verdana"/>
                <a:cs typeface="Verdana"/>
              </a:rPr>
              <a:t> </a:t>
            </a:r>
            <a:r>
              <a:rPr sz="2600" dirty="0">
                <a:latin typeface="Verdana"/>
                <a:cs typeface="Verdana"/>
              </a:rPr>
              <a:t>10</a:t>
            </a:r>
            <a:r>
              <a:rPr sz="2600" spc="-35" dirty="0">
                <a:latin typeface="Verdana"/>
                <a:cs typeface="Verdana"/>
              </a:rPr>
              <a:t> </a:t>
            </a:r>
            <a:r>
              <a:rPr sz="2600" spc="-5" dirty="0">
                <a:latin typeface="Verdana"/>
                <a:cs typeface="Verdana"/>
              </a:rPr>
              <a:t>gün,</a:t>
            </a:r>
            <a:endParaRPr sz="2600" dirty="0">
              <a:latin typeface="Verdana"/>
              <a:cs typeface="Verdana"/>
            </a:endParaRPr>
          </a:p>
          <a:p>
            <a:pPr marL="940435" marR="5080" lvl="1" indent="-457200">
              <a:spcBef>
                <a:spcPts val="625"/>
              </a:spcBef>
              <a:buClr>
                <a:schemeClr val="tx1"/>
              </a:buClr>
              <a:buFont typeface="Arial" panose="020B0604020202020204" pitchFamily="34" charset="0"/>
              <a:buChar char="•"/>
              <a:tabLst>
                <a:tab pos="920750" algn="l"/>
                <a:tab pos="921385" algn="l"/>
              </a:tabLst>
            </a:pPr>
            <a:r>
              <a:rPr sz="2600" spc="-5" dirty="0">
                <a:latin typeface="Verdana"/>
                <a:cs typeface="Verdana"/>
              </a:rPr>
              <a:t>İkinci kuşak </a:t>
            </a:r>
            <a:r>
              <a:rPr sz="2600" dirty="0">
                <a:latin typeface="Verdana"/>
                <a:cs typeface="Verdana"/>
              </a:rPr>
              <a:t>sefalosporinler </a:t>
            </a:r>
            <a:r>
              <a:rPr sz="2600" spc="-5" dirty="0">
                <a:latin typeface="Verdana"/>
                <a:cs typeface="Verdana"/>
              </a:rPr>
              <a:t>(sefuroksim </a:t>
            </a:r>
            <a:r>
              <a:rPr sz="2600" spc="-900" dirty="0">
                <a:latin typeface="Verdana"/>
                <a:cs typeface="Verdana"/>
              </a:rPr>
              <a:t> </a:t>
            </a:r>
            <a:r>
              <a:rPr sz="2600" dirty="0">
                <a:latin typeface="Verdana"/>
                <a:cs typeface="Verdana"/>
              </a:rPr>
              <a:t>aksetil)</a:t>
            </a:r>
            <a:r>
              <a:rPr sz="2600" spc="-35" dirty="0">
                <a:latin typeface="Verdana"/>
                <a:cs typeface="Verdana"/>
              </a:rPr>
              <a:t> </a:t>
            </a:r>
            <a:r>
              <a:rPr sz="2600" dirty="0">
                <a:latin typeface="Verdana"/>
                <a:cs typeface="Verdana"/>
              </a:rPr>
              <a:t>PO</a:t>
            </a:r>
            <a:r>
              <a:rPr sz="2600" spc="-20" dirty="0">
                <a:latin typeface="Verdana"/>
                <a:cs typeface="Verdana"/>
              </a:rPr>
              <a:t> </a:t>
            </a:r>
            <a:r>
              <a:rPr sz="2600" dirty="0">
                <a:latin typeface="Verdana"/>
                <a:cs typeface="Verdana"/>
              </a:rPr>
              <a:t>10</a:t>
            </a:r>
            <a:r>
              <a:rPr sz="2600" spc="-15" dirty="0">
                <a:latin typeface="Verdana"/>
                <a:cs typeface="Verdana"/>
              </a:rPr>
              <a:t> </a:t>
            </a:r>
            <a:r>
              <a:rPr sz="2600" spc="-5" dirty="0">
                <a:latin typeface="Verdana"/>
                <a:cs typeface="Verdana"/>
              </a:rPr>
              <a:t>gün.</a:t>
            </a:r>
            <a:endParaRPr sz="2600" dirty="0">
              <a:latin typeface="Verdana"/>
              <a:cs typeface="Verdana"/>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24584" y="640250"/>
            <a:ext cx="4744085" cy="605790"/>
          </a:xfrm>
          <a:prstGeom prst="rect">
            <a:avLst/>
          </a:prstGeom>
        </p:spPr>
        <p:txBody>
          <a:bodyPr vert="horz" wrap="square" lIns="0" tIns="13335" rIns="0" bIns="0" rtlCol="0" anchor="t">
            <a:spAutoFit/>
          </a:bodyPr>
          <a:lstStyle/>
          <a:p>
            <a:pPr marL="12700">
              <a:spcBef>
                <a:spcPts val="105"/>
              </a:spcBef>
            </a:pPr>
            <a:r>
              <a:rPr sz="3800" dirty="0">
                <a:latin typeface="Verdana"/>
                <a:cs typeface="Verdana"/>
              </a:rPr>
              <a:t>Ağrı</a:t>
            </a:r>
            <a:r>
              <a:rPr sz="3800" spc="-40" dirty="0">
                <a:latin typeface="Verdana"/>
                <a:cs typeface="Verdana"/>
              </a:rPr>
              <a:t> </a:t>
            </a:r>
            <a:r>
              <a:rPr sz="3800" dirty="0">
                <a:latin typeface="Verdana"/>
                <a:cs typeface="Verdana"/>
              </a:rPr>
              <a:t>–</a:t>
            </a:r>
            <a:r>
              <a:rPr sz="3800" spc="-25" dirty="0">
                <a:latin typeface="Verdana"/>
                <a:cs typeface="Verdana"/>
              </a:rPr>
              <a:t> </a:t>
            </a:r>
            <a:r>
              <a:rPr sz="3800" dirty="0">
                <a:latin typeface="Verdana"/>
                <a:cs typeface="Verdana"/>
              </a:rPr>
              <a:t>Ateş</a:t>
            </a:r>
            <a:r>
              <a:rPr sz="3800" spc="-5" dirty="0">
                <a:latin typeface="Verdana"/>
                <a:cs typeface="Verdana"/>
              </a:rPr>
              <a:t> tedavisi</a:t>
            </a:r>
            <a:endParaRPr sz="3800" dirty="0">
              <a:latin typeface="Verdana"/>
              <a:cs typeface="Verdana"/>
            </a:endParaRPr>
          </a:p>
        </p:txBody>
      </p:sp>
      <p:sp>
        <p:nvSpPr>
          <p:cNvPr id="3" name="object 3"/>
          <p:cNvSpPr txBox="1"/>
          <p:nvPr/>
        </p:nvSpPr>
        <p:spPr>
          <a:xfrm>
            <a:off x="1917877" y="2410143"/>
            <a:ext cx="7794625" cy="2605841"/>
          </a:xfrm>
          <a:prstGeom prst="rect">
            <a:avLst/>
          </a:prstGeom>
        </p:spPr>
        <p:txBody>
          <a:bodyPr vert="horz" wrap="square" lIns="0" tIns="104139" rIns="0" bIns="0" rtlCol="0">
            <a:spAutoFit/>
          </a:bodyPr>
          <a:lstStyle/>
          <a:p>
            <a:pPr marL="481965" indent="-469900">
              <a:spcBef>
                <a:spcPts val="819"/>
              </a:spcBef>
              <a:buClr>
                <a:schemeClr val="tx1"/>
              </a:buClr>
              <a:buFont typeface="Arial" panose="020B0604020202020204" pitchFamily="34" charset="0"/>
              <a:buChar char="•"/>
              <a:tabLst>
                <a:tab pos="482600" algn="l"/>
              </a:tabLst>
            </a:pPr>
            <a:r>
              <a:rPr sz="3000" spc="-5" dirty="0" err="1">
                <a:latin typeface="Verdana"/>
                <a:cs typeface="Verdana"/>
              </a:rPr>
              <a:t>Parasetamol</a:t>
            </a:r>
            <a:endParaRPr lang="tr-TR" sz="3000" spc="-5" dirty="0">
              <a:latin typeface="Verdana"/>
              <a:cs typeface="Verdana"/>
            </a:endParaRPr>
          </a:p>
          <a:p>
            <a:pPr marL="481965" indent="-469900">
              <a:spcBef>
                <a:spcPts val="819"/>
              </a:spcBef>
              <a:buClr>
                <a:schemeClr val="tx1"/>
              </a:buClr>
              <a:buFont typeface="Arial" panose="020B0604020202020204" pitchFamily="34" charset="0"/>
              <a:buChar char="•"/>
              <a:tabLst>
                <a:tab pos="482600" algn="l"/>
              </a:tabLst>
            </a:pPr>
            <a:endParaRPr sz="3000" dirty="0">
              <a:latin typeface="Verdana"/>
              <a:cs typeface="Verdana"/>
            </a:endParaRPr>
          </a:p>
          <a:p>
            <a:pPr marL="481965" marR="5080" indent="-469900">
              <a:spcBef>
                <a:spcPts val="720"/>
              </a:spcBef>
              <a:buClr>
                <a:schemeClr val="tx1"/>
              </a:buClr>
              <a:buFont typeface="Arial" panose="020B0604020202020204" pitchFamily="34" charset="0"/>
              <a:buChar char="•"/>
              <a:tabLst>
                <a:tab pos="482600" algn="l"/>
              </a:tabLst>
            </a:pPr>
            <a:r>
              <a:rPr sz="3000" dirty="0">
                <a:latin typeface="Verdana"/>
                <a:cs typeface="Verdana"/>
              </a:rPr>
              <a:t>AOM</a:t>
            </a:r>
            <a:r>
              <a:rPr sz="3000" spc="-25" dirty="0">
                <a:latin typeface="Verdana"/>
                <a:cs typeface="Verdana"/>
              </a:rPr>
              <a:t> </a:t>
            </a:r>
            <a:r>
              <a:rPr sz="3000" spc="-5" dirty="0">
                <a:latin typeface="Verdana"/>
                <a:cs typeface="Verdana"/>
              </a:rPr>
              <a:t>şüphesi</a:t>
            </a:r>
            <a:r>
              <a:rPr sz="3000" spc="-25" dirty="0">
                <a:latin typeface="Verdana"/>
                <a:cs typeface="Verdana"/>
              </a:rPr>
              <a:t> </a:t>
            </a:r>
            <a:r>
              <a:rPr sz="3000" dirty="0">
                <a:latin typeface="Verdana"/>
                <a:cs typeface="Verdana"/>
              </a:rPr>
              <a:t>varken,</a:t>
            </a:r>
            <a:r>
              <a:rPr sz="3000" spc="-30" dirty="0">
                <a:latin typeface="Verdana"/>
                <a:cs typeface="Verdana"/>
              </a:rPr>
              <a:t> </a:t>
            </a:r>
            <a:r>
              <a:rPr sz="3000" spc="-5" dirty="0">
                <a:latin typeface="Verdana"/>
                <a:cs typeface="Verdana"/>
              </a:rPr>
              <a:t>buşon</a:t>
            </a:r>
            <a:r>
              <a:rPr sz="3000" spc="-25" dirty="0">
                <a:latin typeface="Verdana"/>
                <a:cs typeface="Verdana"/>
              </a:rPr>
              <a:t> </a:t>
            </a:r>
            <a:r>
              <a:rPr sz="3000" dirty="0">
                <a:latin typeface="Verdana"/>
                <a:cs typeface="Verdana"/>
              </a:rPr>
              <a:t>nedeniyle </a:t>
            </a:r>
            <a:r>
              <a:rPr sz="3000" spc="-1040" dirty="0">
                <a:latin typeface="Verdana"/>
                <a:cs typeface="Verdana"/>
              </a:rPr>
              <a:t> </a:t>
            </a:r>
            <a:r>
              <a:rPr sz="3000" spc="-5" dirty="0">
                <a:latin typeface="Verdana"/>
                <a:cs typeface="Verdana"/>
              </a:rPr>
              <a:t>zar görülemiyorsa </a:t>
            </a:r>
            <a:r>
              <a:rPr sz="3000" dirty="0">
                <a:latin typeface="Verdana"/>
                <a:cs typeface="Verdana"/>
              </a:rPr>
              <a:t>kulak </a:t>
            </a:r>
            <a:r>
              <a:rPr sz="3000" spc="-5" dirty="0">
                <a:latin typeface="Verdana"/>
                <a:cs typeface="Verdana"/>
              </a:rPr>
              <a:t>lavajı </a:t>
            </a:r>
            <a:r>
              <a:rPr sz="3000" dirty="0">
                <a:latin typeface="Verdana"/>
                <a:cs typeface="Verdana"/>
              </a:rPr>
              <a:t> </a:t>
            </a:r>
            <a:r>
              <a:rPr sz="3000" spc="-5" dirty="0">
                <a:latin typeface="Verdana"/>
                <a:cs typeface="Verdana"/>
              </a:rPr>
              <a:t>YAPILMAMALIDIR.</a:t>
            </a:r>
            <a:endParaRPr sz="3000" dirty="0">
              <a:latin typeface="Verdana"/>
              <a:cs typeface="Verdana"/>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69669" y="674482"/>
            <a:ext cx="2586355" cy="605790"/>
          </a:xfrm>
          <a:prstGeom prst="rect">
            <a:avLst/>
          </a:prstGeom>
        </p:spPr>
        <p:txBody>
          <a:bodyPr vert="horz" wrap="square" lIns="0" tIns="13335" rIns="0" bIns="0" rtlCol="0" anchor="t">
            <a:spAutoFit/>
          </a:bodyPr>
          <a:lstStyle/>
          <a:p>
            <a:pPr marL="12700">
              <a:spcBef>
                <a:spcPts val="105"/>
              </a:spcBef>
            </a:pPr>
            <a:r>
              <a:rPr sz="3800" dirty="0">
                <a:latin typeface="Verdana"/>
                <a:cs typeface="Verdana"/>
              </a:rPr>
              <a:t>Ayırıcı</a:t>
            </a:r>
            <a:r>
              <a:rPr sz="3800" spc="-95" dirty="0">
                <a:latin typeface="Verdana"/>
                <a:cs typeface="Verdana"/>
              </a:rPr>
              <a:t> </a:t>
            </a:r>
            <a:r>
              <a:rPr sz="3800" spc="-5" dirty="0">
                <a:latin typeface="Verdana"/>
                <a:cs typeface="Verdana"/>
              </a:rPr>
              <a:t>tanı</a:t>
            </a:r>
            <a:endParaRPr sz="3800" dirty="0">
              <a:latin typeface="Verdana"/>
              <a:cs typeface="Verdana"/>
            </a:endParaRPr>
          </a:p>
        </p:txBody>
      </p:sp>
      <p:sp>
        <p:nvSpPr>
          <p:cNvPr id="3" name="object 3"/>
          <p:cNvSpPr txBox="1"/>
          <p:nvPr/>
        </p:nvSpPr>
        <p:spPr>
          <a:xfrm>
            <a:off x="2169669" y="1737182"/>
            <a:ext cx="9611514" cy="4143441"/>
          </a:xfrm>
          <a:prstGeom prst="rect">
            <a:avLst/>
          </a:prstGeom>
        </p:spPr>
        <p:txBody>
          <a:bodyPr vert="horz" wrap="square" lIns="0" tIns="64769" rIns="0" bIns="0" rtlCol="0">
            <a:spAutoFit/>
          </a:bodyPr>
          <a:lstStyle/>
          <a:p>
            <a:pPr marL="481965" marR="698500" indent="-469900">
              <a:lnSpc>
                <a:spcPts val="3240"/>
              </a:lnSpc>
              <a:spcBef>
                <a:spcPts val="509"/>
              </a:spcBef>
              <a:buClr>
                <a:schemeClr val="tx1"/>
              </a:buClr>
              <a:buFont typeface="Arial" panose="020B0604020202020204" pitchFamily="34" charset="0"/>
              <a:buChar char="•"/>
              <a:tabLst>
                <a:tab pos="482600" algn="l"/>
              </a:tabLst>
            </a:pPr>
            <a:r>
              <a:rPr sz="3000" spc="-5" dirty="0">
                <a:latin typeface="Verdana"/>
                <a:cs typeface="Verdana"/>
              </a:rPr>
              <a:t>Bebekte </a:t>
            </a:r>
            <a:r>
              <a:rPr sz="3000" dirty="0">
                <a:latin typeface="Verdana"/>
                <a:cs typeface="Verdana"/>
              </a:rPr>
              <a:t>ağlamaya </a:t>
            </a:r>
            <a:r>
              <a:rPr sz="3000" spc="-5" dirty="0">
                <a:latin typeface="Verdana"/>
                <a:cs typeface="Verdana"/>
              </a:rPr>
              <a:t>bağlı </a:t>
            </a:r>
            <a:r>
              <a:rPr sz="3000" dirty="0">
                <a:latin typeface="Verdana"/>
                <a:cs typeface="Verdana"/>
              </a:rPr>
              <a:t>kulak </a:t>
            </a:r>
            <a:r>
              <a:rPr sz="3000" spc="-5" dirty="0">
                <a:latin typeface="Verdana"/>
                <a:cs typeface="Verdana"/>
              </a:rPr>
              <a:t>zarı </a:t>
            </a:r>
            <a:r>
              <a:rPr sz="3000" spc="-1045" dirty="0">
                <a:latin typeface="Verdana"/>
                <a:cs typeface="Verdana"/>
              </a:rPr>
              <a:t> </a:t>
            </a:r>
            <a:r>
              <a:rPr sz="3000" dirty="0">
                <a:latin typeface="Verdana"/>
                <a:cs typeface="Verdana"/>
              </a:rPr>
              <a:t>kızarıklığı</a:t>
            </a:r>
          </a:p>
          <a:p>
            <a:pPr marL="481965" marR="5080" indent="-469900">
              <a:lnSpc>
                <a:spcPts val="3240"/>
              </a:lnSpc>
              <a:spcBef>
                <a:spcPts val="720"/>
              </a:spcBef>
              <a:buClr>
                <a:schemeClr val="tx1"/>
              </a:buClr>
              <a:buFont typeface="Arial" panose="020B0604020202020204" pitchFamily="34" charset="0"/>
              <a:buChar char="•"/>
              <a:tabLst>
                <a:tab pos="482600" algn="l"/>
              </a:tabLst>
            </a:pPr>
            <a:r>
              <a:rPr sz="3000" spc="-5" dirty="0">
                <a:latin typeface="Verdana"/>
                <a:cs typeface="Verdana"/>
              </a:rPr>
              <a:t>Çene</a:t>
            </a:r>
            <a:r>
              <a:rPr sz="3000" spc="-25" dirty="0">
                <a:latin typeface="Verdana"/>
                <a:cs typeface="Verdana"/>
              </a:rPr>
              <a:t> </a:t>
            </a:r>
            <a:r>
              <a:rPr sz="3000" dirty="0">
                <a:latin typeface="Verdana"/>
                <a:cs typeface="Verdana"/>
              </a:rPr>
              <a:t>veya</a:t>
            </a:r>
            <a:r>
              <a:rPr sz="3000" spc="-25" dirty="0">
                <a:latin typeface="Verdana"/>
                <a:cs typeface="Verdana"/>
              </a:rPr>
              <a:t> </a:t>
            </a:r>
            <a:r>
              <a:rPr sz="3000" spc="-5" dirty="0">
                <a:latin typeface="Verdana"/>
                <a:cs typeface="Verdana"/>
              </a:rPr>
              <a:t>diş</a:t>
            </a:r>
            <a:r>
              <a:rPr sz="3000" spc="-15" dirty="0">
                <a:latin typeface="Verdana"/>
                <a:cs typeface="Verdana"/>
              </a:rPr>
              <a:t> </a:t>
            </a:r>
            <a:r>
              <a:rPr sz="3000" dirty="0">
                <a:latin typeface="Verdana"/>
                <a:cs typeface="Verdana"/>
              </a:rPr>
              <a:t>kaynaklı</a:t>
            </a:r>
            <a:r>
              <a:rPr sz="3000" spc="-15" dirty="0">
                <a:latin typeface="Verdana"/>
                <a:cs typeface="Verdana"/>
              </a:rPr>
              <a:t> </a:t>
            </a:r>
            <a:r>
              <a:rPr sz="3000" dirty="0">
                <a:latin typeface="Verdana"/>
                <a:cs typeface="Verdana"/>
              </a:rPr>
              <a:t>ağrı(F.M</a:t>
            </a:r>
            <a:r>
              <a:rPr sz="3000" spc="-45" dirty="0">
                <a:latin typeface="Verdana"/>
                <a:cs typeface="Verdana"/>
              </a:rPr>
              <a:t> </a:t>
            </a:r>
            <a:r>
              <a:rPr sz="3000" dirty="0">
                <a:latin typeface="Verdana"/>
                <a:cs typeface="Verdana"/>
              </a:rPr>
              <a:t>kulak </a:t>
            </a:r>
            <a:r>
              <a:rPr sz="3000" spc="-1040" dirty="0">
                <a:latin typeface="Verdana"/>
                <a:cs typeface="Verdana"/>
              </a:rPr>
              <a:t> </a:t>
            </a:r>
            <a:r>
              <a:rPr sz="3000" spc="-5" dirty="0">
                <a:latin typeface="Verdana"/>
                <a:cs typeface="Verdana"/>
              </a:rPr>
              <a:t>zarı,kulak</a:t>
            </a:r>
            <a:r>
              <a:rPr sz="3000" spc="-45" dirty="0">
                <a:latin typeface="Verdana"/>
                <a:cs typeface="Verdana"/>
              </a:rPr>
              <a:t> </a:t>
            </a:r>
            <a:r>
              <a:rPr sz="3000" dirty="0">
                <a:latin typeface="Verdana"/>
                <a:cs typeface="Verdana"/>
              </a:rPr>
              <a:t>ağrısına</a:t>
            </a:r>
            <a:r>
              <a:rPr sz="3000" spc="-30" dirty="0">
                <a:latin typeface="Verdana"/>
                <a:cs typeface="Verdana"/>
              </a:rPr>
              <a:t> </a:t>
            </a:r>
            <a:r>
              <a:rPr sz="3000" dirty="0">
                <a:latin typeface="Verdana"/>
                <a:cs typeface="Verdana"/>
              </a:rPr>
              <a:t>karşın</a:t>
            </a:r>
            <a:r>
              <a:rPr sz="3000" spc="-25" dirty="0">
                <a:latin typeface="Verdana"/>
                <a:cs typeface="Verdana"/>
              </a:rPr>
              <a:t> </a:t>
            </a:r>
            <a:r>
              <a:rPr sz="3000" dirty="0">
                <a:latin typeface="Verdana"/>
                <a:cs typeface="Verdana"/>
              </a:rPr>
              <a:t>normaldir)</a:t>
            </a:r>
          </a:p>
          <a:p>
            <a:pPr marL="481965" indent="-469900">
              <a:spcBef>
                <a:spcPts val="315"/>
              </a:spcBef>
              <a:buClr>
                <a:schemeClr val="tx1"/>
              </a:buClr>
              <a:buFont typeface="Arial" panose="020B0604020202020204" pitchFamily="34" charset="0"/>
              <a:buChar char="•"/>
              <a:tabLst>
                <a:tab pos="482600" algn="l"/>
              </a:tabLst>
            </a:pPr>
            <a:r>
              <a:rPr sz="3000" spc="-5" dirty="0">
                <a:latin typeface="Verdana"/>
                <a:cs typeface="Verdana"/>
              </a:rPr>
              <a:t>Eksternal</a:t>
            </a:r>
            <a:r>
              <a:rPr sz="3000" spc="-55" dirty="0">
                <a:latin typeface="Verdana"/>
                <a:cs typeface="Verdana"/>
              </a:rPr>
              <a:t> </a:t>
            </a:r>
            <a:r>
              <a:rPr sz="3000" dirty="0">
                <a:latin typeface="Verdana"/>
                <a:cs typeface="Verdana"/>
              </a:rPr>
              <a:t>otit</a:t>
            </a:r>
          </a:p>
          <a:p>
            <a:pPr marL="481965" indent="-469900">
              <a:spcBef>
                <a:spcPts val="360"/>
              </a:spcBef>
              <a:buClr>
                <a:schemeClr val="tx1"/>
              </a:buClr>
              <a:buFont typeface="Arial" panose="020B0604020202020204" pitchFamily="34" charset="0"/>
              <a:buChar char="•"/>
              <a:tabLst>
                <a:tab pos="482600" algn="l"/>
              </a:tabLst>
            </a:pPr>
            <a:r>
              <a:rPr sz="3000" dirty="0">
                <a:latin typeface="Verdana"/>
                <a:cs typeface="Verdana"/>
              </a:rPr>
              <a:t>Kronik</a:t>
            </a:r>
            <a:r>
              <a:rPr sz="3000" spc="-45" dirty="0">
                <a:latin typeface="Verdana"/>
                <a:cs typeface="Verdana"/>
              </a:rPr>
              <a:t> </a:t>
            </a:r>
            <a:r>
              <a:rPr sz="3000" dirty="0">
                <a:latin typeface="Verdana"/>
                <a:cs typeface="Verdana"/>
              </a:rPr>
              <a:t>Otitis</a:t>
            </a:r>
            <a:r>
              <a:rPr sz="3000" spc="-50" dirty="0">
                <a:latin typeface="Verdana"/>
                <a:cs typeface="Verdana"/>
              </a:rPr>
              <a:t> </a:t>
            </a:r>
            <a:r>
              <a:rPr sz="3000" dirty="0">
                <a:latin typeface="Verdana"/>
                <a:cs typeface="Verdana"/>
              </a:rPr>
              <a:t>Media</a:t>
            </a:r>
          </a:p>
          <a:p>
            <a:pPr marL="481965" indent="-469900">
              <a:lnSpc>
                <a:spcPts val="3420"/>
              </a:lnSpc>
              <a:spcBef>
                <a:spcPts val="360"/>
              </a:spcBef>
              <a:buClr>
                <a:schemeClr val="tx1"/>
              </a:buClr>
              <a:buFont typeface="Arial" panose="020B0604020202020204" pitchFamily="34" charset="0"/>
              <a:buChar char="•"/>
              <a:tabLst>
                <a:tab pos="482600" algn="l"/>
              </a:tabLst>
            </a:pPr>
            <a:r>
              <a:rPr sz="3000" dirty="0">
                <a:latin typeface="Verdana"/>
                <a:cs typeface="Verdana"/>
              </a:rPr>
              <a:t>Ağız</a:t>
            </a:r>
            <a:r>
              <a:rPr sz="3000" spc="-25" dirty="0">
                <a:latin typeface="Verdana"/>
                <a:cs typeface="Verdana"/>
              </a:rPr>
              <a:t> </a:t>
            </a:r>
            <a:r>
              <a:rPr sz="3000" dirty="0">
                <a:latin typeface="Verdana"/>
                <a:cs typeface="Verdana"/>
              </a:rPr>
              <a:t>boşluğu</a:t>
            </a:r>
            <a:r>
              <a:rPr sz="3000" spc="-20" dirty="0">
                <a:latin typeface="Verdana"/>
                <a:cs typeface="Verdana"/>
              </a:rPr>
              <a:t> </a:t>
            </a:r>
            <a:r>
              <a:rPr sz="3000" dirty="0">
                <a:latin typeface="Verdana"/>
                <a:cs typeface="Verdana"/>
              </a:rPr>
              <a:t>ve</a:t>
            </a:r>
            <a:r>
              <a:rPr sz="3000" spc="-20" dirty="0">
                <a:latin typeface="Verdana"/>
                <a:cs typeface="Verdana"/>
              </a:rPr>
              <a:t> </a:t>
            </a:r>
            <a:r>
              <a:rPr sz="3000" spc="-5" dirty="0">
                <a:latin typeface="Verdana"/>
                <a:cs typeface="Verdana"/>
              </a:rPr>
              <a:t>boğaz</a:t>
            </a:r>
            <a:endParaRPr sz="3000" dirty="0">
              <a:latin typeface="Verdana"/>
              <a:cs typeface="Verdana"/>
            </a:endParaRPr>
          </a:p>
          <a:p>
            <a:pPr marL="481965" marR="979169">
              <a:lnSpc>
                <a:spcPts val="3240"/>
              </a:lnSpc>
              <a:spcBef>
                <a:spcPts val="229"/>
              </a:spcBef>
              <a:buClr>
                <a:schemeClr val="tx1"/>
              </a:buClr>
            </a:pPr>
            <a:r>
              <a:rPr sz="3000" dirty="0">
                <a:latin typeface="Verdana"/>
                <a:cs typeface="Verdana"/>
              </a:rPr>
              <a:t>enfeksiyonu(F.M</a:t>
            </a:r>
            <a:r>
              <a:rPr sz="3000" spc="-70" dirty="0">
                <a:latin typeface="Verdana"/>
                <a:cs typeface="Verdana"/>
              </a:rPr>
              <a:t> </a:t>
            </a:r>
            <a:r>
              <a:rPr sz="3000" dirty="0">
                <a:latin typeface="Verdana"/>
                <a:cs typeface="Verdana"/>
              </a:rPr>
              <a:t>kulak</a:t>
            </a:r>
            <a:r>
              <a:rPr sz="3000" spc="-50" dirty="0">
                <a:latin typeface="Verdana"/>
                <a:cs typeface="Verdana"/>
              </a:rPr>
              <a:t> </a:t>
            </a:r>
            <a:r>
              <a:rPr sz="3000" spc="-5" dirty="0">
                <a:latin typeface="Verdana"/>
                <a:cs typeface="Verdana"/>
              </a:rPr>
              <a:t>zarı,kulak </a:t>
            </a:r>
            <a:r>
              <a:rPr sz="3000" spc="-1040" dirty="0">
                <a:latin typeface="Verdana"/>
                <a:cs typeface="Verdana"/>
              </a:rPr>
              <a:t> </a:t>
            </a:r>
            <a:r>
              <a:rPr sz="3000" dirty="0">
                <a:latin typeface="Verdana"/>
                <a:cs typeface="Verdana"/>
              </a:rPr>
              <a:t>ağrısına</a:t>
            </a:r>
            <a:r>
              <a:rPr sz="3000" spc="-20" dirty="0">
                <a:latin typeface="Verdana"/>
                <a:cs typeface="Verdana"/>
              </a:rPr>
              <a:t> </a:t>
            </a:r>
            <a:r>
              <a:rPr sz="3000" dirty="0">
                <a:latin typeface="Verdana"/>
                <a:cs typeface="Verdana"/>
              </a:rPr>
              <a:t>karşın</a:t>
            </a:r>
            <a:r>
              <a:rPr sz="3000" spc="-25" dirty="0">
                <a:latin typeface="Verdana"/>
                <a:cs typeface="Verdana"/>
              </a:rPr>
              <a:t> </a:t>
            </a:r>
            <a:r>
              <a:rPr sz="3000" spc="-5" dirty="0">
                <a:latin typeface="Verdana"/>
                <a:cs typeface="Verdana"/>
              </a:rPr>
              <a:t>normaldir)</a:t>
            </a:r>
            <a:endParaRPr sz="3000" dirty="0">
              <a:latin typeface="Verdana"/>
              <a:cs typeface="Verdana"/>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77593" y="666754"/>
            <a:ext cx="1374775" cy="605790"/>
          </a:xfrm>
          <a:prstGeom prst="rect">
            <a:avLst/>
          </a:prstGeom>
        </p:spPr>
        <p:txBody>
          <a:bodyPr vert="horz" wrap="square" lIns="0" tIns="13335" rIns="0" bIns="0" rtlCol="0" anchor="t">
            <a:spAutoFit/>
          </a:bodyPr>
          <a:lstStyle/>
          <a:p>
            <a:pPr marL="12700">
              <a:spcBef>
                <a:spcPts val="105"/>
              </a:spcBef>
            </a:pPr>
            <a:r>
              <a:rPr sz="3800" dirty="0">
                <a:latin typeface="Verdana"/>
                <a:cs typeface="Verdana"/>
              </a:rPr>
              <a:t>İzlem</a:t>
            </a:r>
          </a:p>
        </p:txBody>
      </p:sp>
      <p:sp>
        <p:nvSpPr>
          <p:cNvPr id="3" name="object 3"/>
          <p:cNvSpPr txBox="1"/>
          <p:nvPr/>
        </p:nvSpPr>
        <p:spPr>
          <a:xfrm>
            <a:off x="2177593" y="2843077"/>
            <a:ext cx="8657358" cy="1962076"/>
          </a:xfrm>
          <a:prstGeom prst="rect">
            <a:avLst/>
          </a:prstGeom>
        </p:spPr>
        <p:txBody>
          <a:bodyPr vert="horz" wrap="square" lIns="0" tIns="12700" rIns="0" bIns="0" rtlCol="0">
            <a:spAutoFit/>
          </a:bodyPr>
          <a:lstStyle/>
          <a:p>
            <a:pPr marL="12065" marR="5080">
              <a:spcBef>
                <a:spcPts val="100"/>
              </a:spcBef>
              <a:buClr>
                <a:srgbClr val="CC0000"/>
              </a:buClr>
              <a:tabLst>
                <a:tab pos="482600" algn="l"/>
              </a:tabLst>
            </a:pPr>
            <a:r>
              <a:rPr sz="3000" spc="-5" dirty="0">
                <a:latin typeface="Verdana"/>
                <a:cs typeface="Verdana"/>
              </a:rPr>
              <a:t>Tedavi başladıktan </a:t>
            </a:r>
            <a:r>
              <a:rPr sz="3000" spc="5" dirty="0">
                <a:latin typeface="Verdana"/>
                <a:cs typeface="Verdana"/>
              </a:rPr>
              <a:t>3-5 </a:t>
            </a:r>
            <a:r>
              <a:rPr sz="3000" spc="-1045" dirty="0">
                <a:latin typeface="Verdana"/>
                <a:cs typeface="Verdana"/>
              </a:rPr>
              <a:t> </a:t>
            </a:r>
            <a:r>
              <a:rPr sz="3000" spc="-5" dirty="0">
                <a:latin typeface="Verdana"/>
                <a:cs typeface="Verdana"/>
              </a:rPr>
              <a:t>gün </a:t>
            </a:r>
            <a:r>
              <a:rPr sz="3000" dirty="0">
                <a:latin typeface="Verdana"/>
                <a:cs typeface="Verdana"/>
              </a:rPr>
              <a:t>sonra </a:t>
            </a:r>
            <a:r>
              <a:rPr sz="3000" dirty="0" err="1">
                <a:latin typeface="Verdana"/>
                <a:cs typeface="Verdana"/>
              </a:rPr>
              <a:t>otoskopik</a:t>
            </a:r>
            <a:r>
              <a:rPr sz="3000" dirty="0">
                <a:latin typeface="Verdana"/>
                <a:cs typeface="Verdana"/>
              </a:rPr>
              <a:t> </a:t>
            </a:r>
            <a:r>
              <a:rPr sz="3000" spc="5" dirty="0">
                <a:latin typeface="Verdana"/>
                <a:cs typeface="Verdana"/>
              </a:rPr>
              <a:t> </a:t>
            </a:r>
            <a:r>
              <a:rPr sz="3000" spc="-5" dirty="0" err="1">
                <a:latin typeface="Verdana"/>
                <a:cs typeface="Verdana"/>
              </a:rPr>
              <a:t>muayene</a:t>
            </a:r>
            <a:endParaRPr lang="tr-TR" sz="3000" spc="-5" dirty="0">
              <a:latin typeface="Verdana"/>
              <a:cs typeface="Verdana"/>
            </a:endParaRPr>
          </a:p>
          <a:p>
            <a:pPr marL="12065" marR="5080">
              <a:spcBef>
                <a:spcPts val="100"/>
              </a:spcBef>
              <a:buClr>
                <a:srgbClr val="CC0000"/>
              </a:buClr>
              <a:tabLst>
                <a:tab pos="482600" algn="l"/>
              </a:tabLst>
            </a:pPr>
            <a:endParaRPr sz="3000" dirty="0">
              <a:latin typeface="Verdana"/>
              <a:cs typeface="Verdana"/>
            </a:endParaRPr>
          </a:p>
          <a:p>
            <a:pPr marL="12065" marR="60325">
              <a:spcBef>
                <a:spcPts val="725"/>
              </a:spcBef>
              <a:buClr>
                <a:srgbClr val="CC0000"/>
              </a:buClr>
              <a:tabLst>
                <a:tab pos="482600" algn="l"/>
              </a:tabLst>
            </a:pPr>
            <a:r>
              <a:rPr sz="3000" dirty="0">
                <a:latin typeface="Verdana"/>
                <a:cs typeface="Verdana"/>
              </a:rPr>
              <a:t>Kulak</a:t>
            </a:r>
            <a:r>
              <a:rPr sz="3000" spc="-35" dirty="0">
                <a:latin typeface="Verdana"/>
                <a:cs typeface="Verdana"/>
              </a:rPr>
              <a:t> </a:t>
            </a:r>
            <a:r>
              <a:rPr sz="3000" spc="-5" dirty="0">
                <a:latin typeface="Verdana"/>
                <a:cs typeface="Verdana"/>
              </a:rPr>
              <a:t>zarı</a:t>
            </a:r>
            <a:r>
              <a:rPr sz="3000" spc="-30" dirty="0">
                <a:latin typeface="Verdana"/>
                <a:cs typeface="Verdana"/>
              </a:rPr>
              <a:t> </a:t>
            </a:r>
            <a:r>
              <a:rPr sz="3000" dirty="0">
                <a:latin typeface="Verdana"/>
                <a:cs typeface="Verdana"/>
              </a:rPr>
              <a:t>ve</a:t>
            </a:r>
            <a:r>
              <a:rPr sz="3000" spc="-20" dirty="0">
                <a:latin typeface="Verdana"/>
                <a:cs typeface="Verdana"/>
              </a:rPr>
              <a:t> </a:t>
            </a:r>
            <a:r>
              <a:rPr sz="3000" spc="-5" dirty="0">
                <a:latin typeface="Verdana"/>
                <a:cs typeface="Verdana"/>
              </a:rPr>
              <a:t>işitme</a:t>
            </a:r>
            <a:r>
              <a:rPr sz="3000" spc="-40" dirty="0">
                <a:latin typeface="Verdana"/>
                <a:cs typeface="Verdana"/>
              </a:rPr>
              <a:t> </a:t>
            </a:r>
            <a:r>
              <a:rPr sz="3000" spc="5" dirty="0">
                <a:latin typeface="Verdana"/>
                <a:cs typeface="Verdana"/>
              </a:rPr>
              <a:t>4- </a:t>
            </a:r>
            <a:r>
              <a:rPr sz="3000" spc="-1040" dirty="0">
                <a:latin typeface="Verdana"/>
                <a:cs typeface="Verdana"/>
              </a:rPr>
              <a:t> </a:t>
            </a:r>
            <a:r>
              <a:rPr sz="3000" dirty="0">
                <a:latin typeface="Verdana"/>
                <a:cs typeface="Verdana"/>
              </a:rPr>
              <a:t>6</a:t>
            </a:r>
            <a:r>
              <a:rPr sz="3000" spc="-10" dirty="0">
                <a:latin typeface="Verdana"/>
                <a:cs typeface="Verdana"/>
              </a:rPr>
              <a:t> </a:t>
            </a:r>
            <a:r>
              <a:rPr sz="3000" dirty="0">
                <a:latin typeface="Verdana"/>
                <a:cs typeface="Verdana"/>
              </a:rPr>
              <a:t>hafta</a:t>
            </a:r>
            <a:r>
              <a:rPr sz="3000" spc="-20" dirty="0">
                <a:latin typeface="Verdana"/>
                <a:cs typeface="Verdana"/>
              </a:rPr>
              <a:t> </a:t>
            </a:r>
            <a:r>
              <a:rPr sz="3000" dirty="0">
                <a:latin typeface="Verdana"/>
                <a:cs typeface="Verdana"/>
              </a:rPr>
              <a:t>sonra</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3750" y="706511"/>
            <a:ext cx="4032250" cy="605790"/>
          </a:xfrm>
          <a:prstGeom prst="rect">
            <a:avLst/>
          </a:prstGeom>
        </p:spPr>
        <p:txBody>
          <a:bodyPr vert="horz" wrap="square" lIns="0" tIns="13335" rIns="0" bIns="0" rtlCol="0" anchor="t">
            <a:spAutoFit/>
          </a:bodyPr>
          <a:lstStyle/>
          <a:p>
            <a:pPr marL="12700">
              <a:spcBef>
                <a:spcPts val="105"/>
              </a:spcBef>
            </a:pPr>
            <a:r>
              <a:rPr sz="3800" spc="-5" dirty="0">
                <a:latin typeface="Verdana"/>
                <a:cs typeface="Verdana"/>
              </a:rPr>
              <a:t>Komplikasyonlar</a:t>
            </a:r>
            <a:endParaRPr sz="3800" dirty="0">
              <a:latin typeface="Verdana"/>
              <a:cs typeface="Verdana"/>
            </a:endParaRPr>
          </a:p>
        </p:txBody>
      </p:sp>
      <p:sp>
        <p:nvSpPr>
          <p:cNvPr id="3" name="object 3"/>
          <p:cNvSpPr txBox="1"/>
          <p:nvPr/>
        </p:nvSpPr>
        <p:spPr>
          <a:xfrm>
            <a:off x="2169669" y="1691450"/>
            <a:ext cx="6590018" cy="3883113"/>
          </a:xfrm>
          <a:prstGeom prst="rect">
            <a:avLst/>
          </a:prstGeom>
        </p:spPr>
        <p:txBody>
          <a:bodyPr vert="horz" wrap="square" lIns="0" tIns="104139" rIns="0" bIns="0" rtlCol="0">
            <a:spAutoFit/>
          </a:bodyPr>
          <a:lstStyle/>
          <a:p>
            <a:pPr marL="481965" indent="-469900">
              <a:spcBef>
                <a:spcPts val="819"/>
              </a:spcBef>
              <a:buClr>
                <a:schemeClr val="tx1"/>
              </a:buClr>
              <a:buFont typeface="Arial" panose="020B0604020202020204" pitchFamily="34" charset="0"/>
              <a:buChar char="•"/>
              <a:tabLst>
                <a:tab pos="482600" algn="l"/>
              </a:tabLst>
            </a:pPr>
            <a:r>
              <a:rPr sz="2200" dirty="0">
                <a:latin typeface="Verdana"/>
                <a:cs typeface="Verdana"/>
              </a:rPr>
              <a:t>Kronik</a:t>
            </a:r>
            <a:r>
              <a:rPr sz="2200" spc="-50" dirty="0">
                <a:latin typeface="Verdana"/>
                <a:cs typeface="Verdana"/>
              </a:rPr>
              <a:t> </a:t>
            </a:r>
            <a:r>
              <a:rPr sz="2200" dirty="0">
                <a:latin typeface="Verdana"/>
                <a:cs typeface="Verdana"/>
              </a:rPr>
              <a:t>otitis</a:t>
            </a:r>
            <a:r>
              <a:rPr sz="2200" spc="-55" dirty="0">
                <a:latin typeface="Verdana"/>
                <a:cs typeface="Verdana"/>
              </a:rPr>
              <a:t> </a:t>
            </a:r>
            <a:r>
              <a:rPr sz="2200" dirty="0">
                <a:latin typeface="Verdana"/>
                <a:cs typeface="Verdana"/>
              </a:rPr>
              <a:t>media</a:t>
            </a:r>
            <a:endParaRPr lang="tr-TR" sz="2200" dirty="0">
              <a:latin typeface="Verdana"/>
              <a:cs typeface="Verdana"/>
            </a:endParaRPr>
          </a:p>
          <a:p>
            <a:pPr marL="481965" indent="-469900">
              <a:spcBef>
                <a:spcPts val="819"/>
              </a:spcBef>
              <a:buClr>
                <a:schemeClr val="tx1"/>
              </a:buClr>
              <a:buFont typeface="Arial" panose="020B0604020202020204" pitchFamily="34" charset="0"/>
              <a:buChar char="•"/>
              <a:tabLst>
                <a:tab pos="482600" algn="l"/>
              </a:tabLst>
            </a:pPr>
            <a:endParaRPr sz="2200" dirty="0">
              <a:latin typeface="Verdana"/>
              <a:cs typeface="Verdana"/>
            </a:endParaRPr>
          </a:p>
          <a:p>
            <a:pPr marL="481965" indent="-469900">
              <a:spcBef>
                <a:spcPts val="720"/>
              </a:spcBef>
              <a:buClr>
                <a:schemeClr val="tx1"/>
              </a:buClr>
              <a:buFont typeface="Arial" panose="020B0604020202020204" pitchFamily="34" charset="0"/>
              <a:buChar char="•"/>
              <a:tabLst>
                <a:tab pos="482600" algn="l"/>
              </a:tabLst>
            </a:pPr>
            <a:r>
              <a:rPr sz="2200" dirty="0" err="1">
                <a:latin typeface="Verdana"/>
                <a:cs typeface="Verdana"/>
              </a:rPr>
              <a:t>Akut</a:t>
            </a:r>
            <a:r>
              <a:rPr sz="2200" spc="-55" dirty="0">
                <a:latin typeface="Verdana"/>
                <a:cs typeface="Verdana"/>
              </a:rPr>
              <a:t> </a:t>
            </a:r>
            <a:r>
              <a:rPr sz="2200" dirty="0" err="1">
                <a:latin typeface="Verdana"/>
                <a:cs typeface="Verdana"/>
              </a:rPr>
              <a:t>mastoidit</a:t>
            </a:r>
            <a:endParaRPr lang="tr-TR" sz="2200" dirty="0">
              <a:latin typeface="Verdana"/>
              <a:cs typeface="Verdana"/>
            </a:endParaRPr>
          </a:p>
          <a:p>
            <a:pPr marL="481965" indent="-469900">
              <a:spcBef>
                <a:spcPts val="720"/>
              </a:spcBef>
              <a:buClr>
                <a:schemeClr val="tx1"/>
              </a:buClr>
              <a:buFont typeface="Arial" panose="020B0604020202020204" pitchFamily="34" charset="0"/>
              <a:buChar char="•"/>
              <a:tabLst>
                <a:tab pos="482600" algn="l"/>
              </a:tabLst>
            </a:pPr>
            <a:endParaRPr sz="2200" dirty="0">
              <a:latin typeface="Verdana"/>
              <a:cs typeface="Verdana"/>
            </a:endParaRPr>
          </a:p>
          <a:p>
            <a:pPr marL="481965" indent="-469900">
              <a:spcBef>
                <a:spcPts val="725"/>
              </a:spcBef>
              <a:buClr>
                <a:schemeClr val="tx1"/>
              </a:buClr>
              <a:buFont typeface="Arial" panose="020B0604020202020204" pitchFamily="34" charset="0"/>
              <a:buChar char="•"/>
              <a:tabLst>
                <a:tab pos="482600" algn="l"/>
              </a:tabLst>
            </a:pPr>
            <a:r>
              <a:rPr sz="2200" spc="-5" dirty="0" err="1">
                <a:latin typeface="Verdana"/>
                <a:cs typeface="Verdana"/>
              </a:rPr>
              <a:t>Menenjit</a:t>
            </a:r>
            <a:endParaRPr lang="tr-TR" sz="2200" spc="-5" dirty="0">
              <a:latin typeface="Verdana"/>
              <a:cs typeface="Verdana"/>
            </a:endParaRPr>
          </a:p>
          <a:p>
            <a:pPr marL="481965" indent="-469900">
              <a:spcBef>
                <a:spcPts val="725"/>
              </a:spcBef>
              <a:buClr>
                <a:schemeClr val="tx1"/>
              </a:buClr>
              <a:buFont typeface="Arial" panose="020B0604020202020204" pitchFamily="34" charset="0"/>
              <a:buChar char="•"/>
              <a:tabLst>
                <a:tab pos="482600" algn="l"/>
              </a:tabLst>
            </a:pPr>
            <a:endParaRPr sz="2200" dirty="0">
              <a:latin typeface="Verdana"/>
              <a:cs typeface="Verdana"/>
            </a:endParaRPr>
          </a:p>
          <a:p>
            <a:pPr marL="481965" indent="-469900">
              <a:spcBef>
                <a:spcPts val="720"/>
              </a:spcBef>
              <a:buClr>
                <a:schemeClr val="tx1"/>
              </a:buClr>
              <a:buFont typeface="Arial" panose="020B0604020202020204" pitchFamily="34" charset="0"/>
              <a:buChar char="•"/>
              <a:tabLst>
                <a:tab pos="482600" algn="l"/>
              </a:tabLst>
            </a:pPr>
            <a:r>
              <a:rPr sz="2200" dirty="0" err="1">
                <a:latin typeface="Verdana"/>
                <a:cs typeface="Verdana"/>
              </a:rPr>
              <a:t>Fasial</a:t>
            </a:r>
            <a:r>
              <a:rPr sz="2200" spc="-55" dirty="0">
                <a:latin typeface="Verdana"/>
                <a:cs typeface="Verdana"/>
              </a:rPr>
              <a:t> </a:t>
            </a:r>
            <a:r>
              <a:rPr sz="2200" spc="-5" dirty="0" err="1">
                <a:latin typeface="Verdana"/>
                <a:cs typeface="Verdana"/>
              </a:rPr>
              <a:t>paralizi</a:t>
            </a:r>
            <a:endParaRPr lang="tr-TR" sz="2200" spc="-5" dirty="0">
              <a:latin typeface="Verdana"/>
              <a:cs typeface="Verdana"/>
            </a:endParaRPr>
          </a:p>
          <a:p>
            <a:pPr marL="481965" indent="-469900">
              <a:spcBef>
                <a:spcPts val="720"/>
              </a:spcBef>
              <a:buClr>
                <a:schemeClr val="tx1"/>
              </a:buClr>
              <a:buFont typeface="Arial" panose="020B0604020202020204" pitchFamily="34" charset="0"/>
              <a:buChar char="•"/>
              <a:tabLst>
                <a:tab pos="482600" algn="l"/>
              </a:tabLst>
            </a:pPr>
            <a:endParaRPr sz="2200" dirty="0">
              <a:latin typeface="Verdana"/>
              <a:cs typeface="Verdana"/>
            </a:endParaRPr>
          </a:p>
          <a:p>
            <a:pPr marL="481965" indent="-469900">
              <a:spcBef>
                <a:spcPts val="720"/>
              </a:spcBef>
              <a:buClr>
                <a:schemeClr val="tx1"/>
              </a:buClr>
              <a:buFont typeface="Arial" panose="020B0604020202020204" pitchFamily="34" charset="0"/>
              <a:buChar char="•"/>
              <a:tabLst>
                <a:tab pos="482600" algn="l"/>
              </a:tabLst>
            </a:pPr>
            <a:r>
              <a:rPr sz="2200" spc="-5" dirty="0">
                <a:latin typeface="Verdana"/>
                <a:cs typeface="Verdana"/>
              </a:rPr>
              <a:t>Periost</a:t>
            </a:r>
            <a:r>
              <a:rPr sz="2200" spc="-20" dirty="0">
                <a:latin typeface="Verdana"/>
                <a:cs typeface="Verdana"/>
              </a:rPr>
              <a:t> </a:t>
            </a:r>
            <a:r>
              <a:rPr sz="2200" spc="-5" dirty="0" err="1">
                <a:latin typeface="Verdana"/>
                <a:cs typeface="Verdana"/>
              </a:rPr>
              <a:t>altı</a:t>
            </a:r>
            <a:r>
              <a:rPr sz="2200" spc="-20" dirty="0">
                <a:latin typeface="Verdana"/>
                <a:cs typeface="Verdana"/>
              </a:rPr>
              <a:t> </a:t>
            </a:r>
            <a:r>
              <a:rPr sz="2200" spc="-10" dirty="0" err="1">
                <a:latin typeface="Verdana"/>
                <a:cs typeface="Verdana"/>
              </a:rPr>
              <a:t>abse</a:t>
            </a:r>
            <a:endParaRPr lang="tr-TR" sz="2200" spc="-10" dirty="0">
              <a:latin typeface="Verdana"/>
              <a:cs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D72852-214D-9568-8FB2-873E1CD9CED8}"/>
              </a:ext>
            </a:extLst>
          </p:cNvPr>
          <p:cNvSpPr>
            <a:spLocks noGrp="1"/>
          </p:cNvSpPr>
          <p:nvPr>
            <p:ph type="title"/>
          </p:nvPr>
        </p:nvSpPr>
        <p:spPr/>
        <p:txBody>
          <a:bodyPr/>
          <a:lstStyle/>
          <a:p>
            <a:r>
              <a:rPr lang="tr-TR" dirty="0">
                <a:latin typeface="Verdana" panose="020B0604030504040204" pitchFamily="34" charset="0"/>
                <a:ea typeface="Verdana" panose="020B0604030504040204" pitchFamily="34" charset="0"/>
              </a:rPr>
              <a:t>Fizik Muayene</a:t>
            </a:r>
          </a:p>
        </p:txBody>
      </p:sp>
      <p:sp>
        <p:nvSpPr>
          <p:cNvPr id="3" name="İçerik Yer Tutucusu 2">
            <a:extLst>
              <a:ext uri="{FF2B5EF4-FFF2-40B4-BE49-F238E27FC236}">
                <a16:creationId xmlns:a16="http://schemas.microsoft.com/office/drawing/2014/main" id="{6FE073C8-2FDB-65B0-7E1A-6F04E276EE37}"/>
              </a:ext>
            </a:extLst>
          </p:cNvPr>
          <p:cNvSpPr>
            <a:spLocks noGrp="1"/>
          </p:cNvSpPr>
          <p:nvPr>
            <p:ph idx="1"/>
          </p:nvPr>
        </p:nvSpPr>
        <p:spPr/>
        <p:txBody>
          <a:bodyPr>
            <a:normAutofit/>
          </a:bodyPr>
          <a:lstStyle/>
          <a:p>
            <a:pPr>
              <a:buClr>
                <a:schemeClr val="tx1"/>
              </a:buClr>
              <a:buFont typeface="Arial" panose="020B0604020202020204" pitchFamily="34" charset="0"/>
              <a:buChar char="•"/>
            </a:pPr>
            <a:r>
              <a:rPr lang="tr-TR" sz="2400" dirty="0">
                <a:solidFill>
                  <a:schemeClr val="tx1"/>
                </a:solidFill>
                <a:latin typeface="Verdana" panose="020B0604030504040204" pitchFamily="34" charset="0"/>
                <a:ea typeface="Verdana" panose="020B0604030504040204" pitchFamily="34" charset="0"/>
              </a:rPr>
              <a:t>Ateş </a:t>
            </a:r>
          </a:p>
          <a:p>
            <a:pPr>
              <a:buClr>
                <a:schemeClr val="tx1"/>
              </a:buClr>
              <a:buFont typeface="Arial" panose="020B0604020202020204" pitchFamily="34" charset="0"/>
              <a:buChar char="•"/>
            </a:pPr>
            <a:r>
              <a:rPr lang="tr-TR" sz="2400" dirty="0">
                <a:solidFill>
                  <a:schemeClr val="tx1"/>
                </a:solidFill>
                <a:latin typeface="Verdana" panose="020B0604030504040204" pitchFamily="34" charset="0"/>
                <a:ea typeface="Verdana" panose="020B0604030504040204" pitchFamily="34" charset="0"/>
              </a:rPr>
              <a:t>Hidrasyon durumu </a:t>
            </a:r>
          </a:p>
          <a:p>
            <a:pPr>
              <a:buClr>
                <a:schemeClr val="tx1"/>
              </a:buClr>
              <a:buFont typeface="Arial" panose="020B0604020202020204" pitchFamily="34" charset="0"/>
              <a:buChar char="•"/>
            </a:pPr>
            <a:r>
              <a:rPr lang="tr-TR" sz="2400" dirty="0">
                <a:solidFill>
                  <a:schemeClr val="tx1"/>
                </a:solidFill>
                <a:latin typeface="Verdana" panose="020B0604030504040204" pitchFamily="34" charset="0"/>
                <a:ea typeface="Verdana" panose="020B0604030504040204" pitchFamily="34" charset="0"/>
              </a:rPr>
              <a:t>Baş, kulaklar, gözler, burun ve boğaz – Konjonktivit, </a:t>
            </a:r>
            <a:r>
              <a:rPr lang="tr-TR" sz="2400" dirty="0" err="1">
                <a:solidFill>
                  <a:schemeClr val="tx1"/>
                </a:solidFill>
                <a:latin typeface="Verdana" panose="020B0604030504040204" pitchFamily="34" charset="0"/>
                <a:ea typeface="Verdana" panose="020B0604030504040204" pitchFamily="34" charset="0"/>
              </a:rPr>
              <a:t>skleral</a:t>
            </a:r>
            <a:r>
              <a:rPr lang="tr-TR" sz="2400" dirty="0">
                <a:solidFill>
                  <a:schemeClr val="tx1"/>
                </a:solidFill>
                <a:latin typeface="Verdana" panose="020B0604030504040204" pitchFamily="34" charset="0"/>
                <a:ea typeface="Verdana" panose="020B0604030504040204" pitchFamily="34" charset="0"/>
              </a:rPr>
              <a:t> </a:t>
            </a:r>
            <a:r>
              <a:rPr lang="tr-TR" sz="2400" dirty="0" err="1">
                <a:solidFill>
                  <a:schemeClr val="tx1"/>
                </a:solidFill>
                <a:latin typeface="Verdana" panose="020B0604030504040204" pitchFamily="34" charset="0"/>
                <a:ea typeface="Verdana" panose="020B0604030504040204" pitchFamily="34" charset="0"/>
              </a:rPr>
              <a:t>ikter</a:t>
            </a:r>
            <a:r>
              <a:rPr lang="tr-TR" sz="2400" dirty="0">
                <a:solidFill>
                  <a:schemeClr val="tx1"/>
                </a:solidFill>
                <a:latin typeface="Verdana" panose="020B0604030504040204" pitchFamily="34" charset="0"/>
                <a:ea typeface="Verdana" panose="020B0604030504040204" pitchFamily="34" charset="0"/>
              </a:rPr>
              <a:t>, </a:t>
            </a:r>
            <a:r>
              <a:rPr lang="tr-TR" sz="2400" dirty="0" err="1">
                <a:solidFill>
                  <a:schemeClr val="tx1"/>
                </a:solidFill>
                <a:latin typeface="Verdana" panose="020B0604030504040204" pitchFamily="34" charset="0"/>
                <a:ea typeface="Verdana" panose="020B0604030504040204" pitchFamily="34" charset="0"/>
              </a:rPr>
              <a:t>tonsillofaringeal</a:t>
            </a:r>
            <a:r>
              <a:rPr lang="tr-TR" sz="2400" dirty="0">
                <a:solidFill>
                  <a:schemeClr val="tx1"/>
                </a:solidFill>
                <a:latin typeface="Verdana" panose="020B0604030504040204" pitchFamily="34" charset="0"/>
                <a:ea typeface="Verdana" panose="020B0604030504040204" pitchFamily="34" charset="0"/>
              </a:rPr>
              <a:t>/</a:t>
            </a:r>
            <a:r>
              <a:rPr lang="tr-TR" sz="2400" dirty="0" err="1">
                <a:solidFill>
                  <a:schemeClr val="tx1"/>
                </a:solidFill>
                <a:latin typeface="Verdana" panose="020B0604030504040204" pitchFamily="34" charset="0"/>
                <a:ea typeface="Verdana" panose="020B0604030504040204" pitchFamily="34" charset="0"/>
              </a:rPr>
              <a:t>palatal</a:t>
            </a:r>
            <a:r>
              <a:rPr lang="tr-TR" sz="2400" dirty="0">
                <a:solidFill>
                  <a:schemeClr val="tx1"/>
                </a:solidFill>
                <a:latin typeface="Verdana" panose="020B0604030504040204" pitchFamily="34" charset="0"/>
                <a:ea typeface="Verdana" panose="020B0604030504040204" pitchFamily="34" charset="0"/>
              </a:rPr>
              <a:t> </a:t>
            </a:r>
            <a:r>
              <a:rPr lang="tr-TR" sz="2400" dirty="0" err="1">
                <a:solidFill>
                  <a:schemeClr val="tx1"/>
                </a:solidFill>
                <a:latin typeface="Verdana" panose="020B0604030504040204" pitchFamily="34" charset="0"/>
                <a:ea typeface="Verdana" panose="020B0604030504040204" pitchFamily="34" charset="0"/>
              </a:rPr>
              <a:t>peteşi</a:t>
            </a:r>
            <a:r>
              <a:rPr lang="tr-TR" sz="2400" dirty="0">
                <a:solidFill>
                  <a:schemeClr val="tx1"/>
                </a:solidFill>
                <a:latin typeface="Verdana" panose="020B0604030504040204" pitchFamily="34" charset="0"/>
                <a:ea typeface="Verdana" panose="020B0604030504040204" pitchFamily="34" charset="0"/>
              </a:rPr>
              <a:t>, </a:t>
            </a:r>
            <a:r>
              <a:rPr lang="tr-TR" sz="2400" dirty="0" err="1">
                <a:solidFill>
                  <a:schemeClr val="tx1"/>
                </a:solidFill>
                <a:latin typeface="Verdana" panose="020B0604030504040204" pitchFamily="34" charset="0"/>
                <a:ea typeface="Verdana" panose="020B0604030504040204" pitchFamily="34" charset="0"/>
              </a:rPr>
              <a:t>tonsillofaringeal</a:t>
            </a:r>
            <a:r>
              <a:rPr lang="tr-TR" sz="2400" dirty="0">
                <a:solidFill>
                  <a:schemeClr val="tx1"/>
                </a:solidFill>
                <a:latin typeface="Verdana" panose="020B0604030504040204" pitchFamily="34" charset="0"/>
                <a:ea typeface="Verdana" panose="020B0604030504040204" pitchFamily="34" charset="0"/>
              </a:rPr>
              <a:t> </a:t>
            </a:r>
            <a:r>
              <a:rPr lang="tr-TR" sz="2400" dirty="0" err="1">
                <a:solidFill>
                  <a:schemeClr val="tx1"/>
                </a:solidFill>
                <a:latin typeface="Verdana" panose="020B0604030504040204" pitchFamily="34" charset="0"/>
                <a:ea typeface="Verdana" panose="020B0604030504040204" pitchFamily="34" charset="0"/>
              </a:rPr>
              <a:t>eksuda</a:t>
            </a:r>
            <a:r>
              <a:rPr lang="tr-TR" sz="2400" dirty="0">
                <a:solidFill>
                  <a:schemeClr val="tx1"/>
                </a:solidFill>
                <a:latin typeface="Verdana" panose="020B0604030504040204" pitchFamily="34" charset="0"/>
                <a:ea typeface="Verdana" panose="020B0604030504040204" pitchFamily="34" charset="0"/>
              </a:rPr>
              <a:t>, </a:t>
            </a:r>
            <a:r>
              <a:rPr lang="tr-TR" sz="2400" dirty="0" err="1">
                <a:solidFill>
                  <a:schemeClr val="tx1"/>
                </a:solidFill>
                <a:latin typeface="Verdana" panose="020B0604030504040204" pitchFamily="34" charset="0"/>
                <a:ea typeface="Verdana" panose="020B0604030504040204" pitchFamily="34" charset="0"/>
              </a:rPr>
              <a:t>orofaringeal</a:t>
            </a:r>
            <a:r>
              <a:rPr lang="tr-TR" sz="2400" dirty="0">
                <a:solidFill>
                  <a:schemeClr val="tx1"/>
                </a:solidFill>
                <a:latin typeface="Verdana" panose="020B0604030504040204" pitchFamily="34" charset="0"/>
                <a:ea typeface="Verdana" panose="020B0604030504040204" pitchFamily="34" charset="0"/>
              </a:rPr>
              <a:t> </a:t>
            </a:r>
            <a:r>
              <a:rPr lang="tr-TR" sz="2400" dirty="0" err="1">
                <a:solidFill>
                  <a:schemeClr val="tx1"/>
                </a:solidFill>
                <a:latin typeface="Verdana" panose="020B0604030504040204" pitchFamily="34" charset="0"/>
                <a:ea typeface="Verdana" panose="020B0604030504040204" pitchFamily="34" charset="0"/>
              </a:rPr>
              <a:t>veziküler</a:t>
            </a:r>
            <a:r>
              <a:rPr lang="tr-TR" sz="2400" dirty="0">
                <a:solidFill>
                  <a:schemeClr val="tx1"/>
                </a:solidFill>
                <a:latin typeface="Verdana" panose="020B0604030504040204" pitchFamily="34" charset="0"/>
                <a:ea typeface="Verdana" panose="020B0604030504040204" pitchFamily="34" charset="0"/>
              </a:rPr>
              <a:t> lezyonlar </a:t>
            </a:r>
          </a:p>
          <a:p>
            <a:pPr>
              <a:buClr>
                <a:schemeClr val="tx1"/>
              </a:buClr>
              <a:buFont typeface="Arial" panose="020B0604020202020204" pitchFamily="34" charset="0"/>
              <a:buChar char="•"/>
            </a:pPr>
            <a:r>
              <a:rPr lang="tr-TR" sz="2400" dirty="0">
                <a:solidFill>
                  <a:schemeClr val="tx1"/>
                </a:solidFill>
                <a:latin typeface="Verdana" panose="020B0604030504040204" pitchFamily="34" charset="0"/>
                <a:ea typeface="Verdana" panose="020B0604030504040204" pitchFamily="34" charset="0"/>
              </a:rPr>
              <a:t>LAP (Servikal / Yaygın)</a:t>
            </a:r>
          </a:p>
          <a:p>
            <a:pPr>
              <a:buClr>
                <a:schemeClr val="tx1"/>
              </a:buClr>
              <a:buFont typeface="Arial" panose="020B0604020202020204" pitchFamily="34" charset="0"/>
              <a:buChar char="•"/>
            </a:pPr>
            <a:r>
              <a:rPr lang="tr-TR" sz="2400" dirty="0">
                <a:solidFill>
                  <a:schemeClr val="tx1"/>
                </a:solidFill>
                <a:latin typeface="Verdana" panose="020B0604030504040204" pitchFamily="34" charset="0"/>
                <a:ea typeface="Verdana" panose="020B0604030504040204" pitchFamily="34" charset="0"/>
              </a:rPr>
              <a:t>Cilt döküntüleri (EBV, </a:t>
            </a:r>
            <a:r>
              <a:rPr lang="tr-TR" sz="2400" dirty="0" err="1">
                <a:solidFill>
                  <a:schemeClr val="tx1"/>
                </a:solidFill>
                <a:latin typeface="Verdana" panose="020B0604030504040204" pitchFamily="34" charset="0"/>
                <a:ea typeface="Verdana" panose="020B0604030504040204" pitchFamily="34" charset="0"/>
              </a:rPr>
              <a:t>coxackie</a:t>
            </a:r>
            <a:r>
              <a:rPr lang="tr-TR" sz="2400" dirty="0">
                <a:solidFill>
                  <a:schemeClr val="tx1"/>
                </a:solidFill>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8006684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69668" y="659905"/>
            <a:ext cx="3455035" cy="605790"/>
          </a:xfrm>
          <a:prstGeom prst="rect">
            <a:avLst/>
          </a:prstGeom>
        </p:spPr>
        <p:txBody>
          <a:bodyPr vert="horz" wrap="square" lIns="0" tIns="13335" rIns="0" bIns="0" rtlCol="0" anchor="t">
            <a:spAutoFit/>
          </a:bodyPr>
          <a:lstStyle/>
          <a:p>
            <a:pPr marL="12700">
              <a:spcBef>
                <a:spcPts val="105"/>
              </a:spcBef>
            </a:pPr>
            <a:r>
              <a:rPr sz="3800" dirty="0">
                <a:latin typeface="Verdana"/>
                <a:cs typeface="Verdana"/>
              </a:rPr>
              <a:t>Sevk</a:t>
            </a:r>
            <a:r>
              <a:rPr sz="3800" spc="-80" dirty="0">
                <a:latin typeface="Verdana"/>
                <a:cs typeface="Verdana"/>
              </a:rPr>
              <a:t> </a:t>
            </a:r>
            <a:r>
              <a:rPr sz="3800" dirty="0">
                <a:latin typeface="Verdana"/>
                <a:cs typeface="Verdana"/>
              </a:rPr>
              <a:t>kriterleri</a:t>
            </a:r>
          </a:p>
        </p:txBody>
      </p:sp>
      <p:sp>
        <p:nvSpPr>
          <p:cNvPr id="3" name="object 3"/>
          <p:cNvSpPr txBox="1"/>
          <p:nvPr/>
        </p:nvSpPr>
        <p:spPr>
          <a:xfrm>
            <a:off x="1546816" y="1617931"/>
            <a:ext cx="7533640" cy="4580164"/>
          </a:xfrm>
          <a:prstGeom prst="rect">
            <a:avLst/>
          </a:prstGeom>
        </p:spPr>
        <p:txBody>
          <a:bodyPr vert="horz" wrap="square" lIns="0" tIns="58419" rIns="0" bIns="0" rtlCol="0">
            <a:spAutoFit/>
          </a:bodyPr>
          <a:lstStyle/>
          <a:p>
            <a:pPr marL="481965" indent="-469900">
              <a:spcBef>
                <a:spcPts val="459"/>
              </a:spcBef>
              <a:buClr>
                <a:schemeClr val="tx1"/>
              </a:buClr>
              <a:buFont typeface="Arial" panose="020B0604020202020204" pitchFamily="34" charset="0"/>
              <a:buChar char="•"/>
              <a:tabLst>
                <a:tab pos="482600" algn="l"/>
              </a:tabLst>
            </a:pPr>
            <a:r>
              <a:rPr sz="2400" spc="-5" dirty="0">
                <a:latin typeface="Verdana"/>
                <a:cs typeface="Verdana"/>
              </a:rPr>
              <a:t>Kulak</a:t>
            </a:r>
            <a:r>
              <a:rPr sz="2400" spc="-40" dirty="0">
                <a:latin typeface="Verdana"/>
                <a:cs typeface="Verdana"/>
              </a:rPr>
              <a:t> </a:t>
            </a:r>
            <a:r>
              <a:rPr sz="2400" spc="-5" dirty="0" err="1">
                <a:latin typeface="Verdana"/>
                <a:cs typeface="Verdana"/>
              </a:rPr>
              <a:t>zarı</a:t>
            </a:r>
            <a:r>
              <a:rPr sz="2400" spc="-40" dirty="0">
                <a:latin typeface="Verdana"/>
                <a:cs typeface="Verdana"/>
              </a:rPr>
              <a:t> </a:t>
            </a:r>
            <a:r>
              <a:rPr sz="2400" spc="-5" dirty="0" err="1">
                <a:latin typeface="Verdana"/>
                <a:cs typeface="Verdana"/>
              </a:rPr>
              <a:t>perforasyonu</a:t>
            </a:r>
            <a:endParaRPr lang="tr-TR" sz="2400" spc="-5" dirty="0">
              <a:latin typeface="Verdana"/>
              <a:cs typeface="Verdana"/>
            </a:endParaRPr>
          </a:p>
          <a:p>
            <a:pPr marL="481965" indent="-469900">
              <a:spcBef>
                <a:spcPts val="459"/>
              </a:spcBef>
              <a:buClr>
                <a:schemeClr val="tx1"/>
              </a:buClr>
              <a:buFont typeface="Arial" panose="020B0604020202020204" pitchFamily="34" charset="0"/>
              <a:buChar char="•"/>
              <a:tabLst>
                <a:tab pos="482600" algn="l"/>
              </a:tabLst>
            </a:pPr>
            <a:endParaRPr sz="2400" dirty="0">
              <a:latin typeface="Verdana"/>
              <a:cs typeface="Verdana"/>
            </a:endParaRPr>
          </a:p>
          <a:p>
            <a:pPr marL="481965" marR="1442720" indent="-469900">
              <a:lnSpc>
                <a:spcPct val="90000"/>
              </a:lnSpc>
              <a:spcBef>
                <a:spcPts val="720"/>
              </a:spcBef>
              <a:buClr>
                <a:schemeClr val="tx1"/>
              </a:buClr>
              <a:buFont typeface="Arial" panose="020B0604020202020204" pitchFamily="34" charset="0"/>
              <a:buChar char="•"/>
              <a:tabLst>
                <a:tab pos="482600" algn="l"/>
              </a:tabLst>
            </a:pPr>
            <a:r>
              <a:rPr sz="2400" dirty="0">
                <a:latin typeface="Verdana"/>
                <a:cs typeface="Verdana"/>
              </a:rPr>
              <a:t>İkinci seçenek </a:t>
            </a:r>
            <a:r>
              <a:rPr sz="2400" spc="-5" dirty="0">
                <a:latin typeface="Verdana"/>
                <a:cs typeface="Verdana"/>
              </a:rPr>
              <a:t>antibiyotiğe </a:t>
            </a:r>
            <a:r>
              <a:rPr sz="2400" dirty="0">
                <a:latin typeface="Verdana"/>
                <a:cs typeface="Verdana"/>
              </a:rPr>
              <a:t> </a:t>
            </a:r>
            <a:r>
              <a:rPr sz="2400" spc="-5" dirty="0">
                <a:latin typeface="Verdana"/>
                <a:cs typeface="Verdana"/>
              </a:rPr>
              <a:t>başladıktan </a:t>
            </a:r>
            <a:r>
              <a:rPr sz="2400" dirty="0">
                <a:latin typeface="Verdana"/>
                <a:cs typeface="Verdana"/>
              </a:rPr>
              <a:t>48-72 </a:t>
            </a:r>
            <a:r>
              <a:rPr sz="2400" spc="-5" dirty="0">
                <a:latin typeface="Verdana"/>
                <a:cs typeface="Verdana"/>
              </a:rPr>
              <a:t>saat </a:t>
            </a:r>
            <a:r>
              <a:rPr sz="2400" dirty="0">
                <a:latin typeface="Verdana"/>
                <a:cs typeface="Verdana"/>
              </a:rPr>
              <a:t>sonra </a:t>
            </a:r>
            <a:r>
              <a:rPr sz="2400" spc="-1040" dirty="0">
                <a:latin typeface="Verdana"/>
                <a:cs typeface="Verdana"/>
              </a:rPr>
              <a:t> </a:t>
            </a:r>
            <a:r>
              <a:rPr sz="2400" spc="-5" dirty="0" err="1">
                <a:latin typeface="Verdana"/>
                <a:cs typeface="Verdana"/>
              </a:rPr>
              <a:t>bulguların</a:t>
            </a:r>
            <a:r>
              <a:rPr sz="2400" spc="-10" dirty="0">
                <a:latin typeface="Verdana"/>
                <a:cs typeface="Verdana"/>
              </a:rPr>
              <a:t> </a:t>
            </a:r>
            <a:r>
              <a:rPr sz="2400" spc="-5" dirty="0" err="1">
                <a:latin typeface="Verdana"/>
                <a:cs typeface="Verdana"/>
              </a:rPr>
              <a:t>gerilememesi</a:t>
            </a:r>
            <a:endParaRPr lang="tr-TR" sz="2400" spc="-5" dirty="0">
              <a:latin typeface="Verdana"/>
              <a:cs typeface="Verdana"/>
            </a:endParaRPr>
          </a:p>
          <a:p>
            <a:pPr marL="481965" marR="1442720" indent="-469900">
              <a:lnSpc>
                <a:spcPct val="90000"/>
              </a:lnSpc>
              <a:spcBef>
                <a:spcPts val="720"/>
              </a:spcBef>
              <a:buClr>
                <a:schemeClr val="tx1"/>
              </a:buClr>
              <a:buFont typeface="Arial" panose="020B0604020202020204" pitchFamily="34" charset="0"/>
              <a:buChar char="•"/>
              <a:tabLst>
                <a:tab pos="482600" algn="l"/>
              </a:tabLst>
            </a:pPr>
            <a:endParaRPr sz="2400" dirty="0">
              <a:latin typeface="Verdana"/>
              <a:cs typeface="Verdana"/>
            </a:endParaRPr>
          </a:p>
          <a:p>
            <a:pPr marL="481965" marR="5080" indent="-469900">
              <a:lnSpc>
                <a:spcPts val="3240"/>
              </a:lnSpc>
              <a:spcBef>
                <a:spcPts val="770"/>
              </a:spcBef>
              <a:buClr>
                <a:schemeClr val="tx1"/>
              </a:buClr>
              <a:buFont typeface="Arial" panose="020B0604020202020204" pitchFamily="34" charset="0"/>
              <a:buChar char="•"/>
              <a:tabLst>
                <a:tab pos="482600" algn="l"/>
              </a:tabLst>
            </a:pPr>
            <a:r>
              <a:rPr sz="2400" dirty="0">
                <a:latin typeface="Verdana"/>
                <a:cs typeface="Verdana"/>
              </a:rPr>
              <a:t>Altı </a:t>
            </a:r>
            <a:r>
              <a:rPr sz="2400" spc="-5" dirty="0">
                <a:latin typeface="Verdana"/>
                <a:cs typeface="Verdana"/>
              </a:rPr>
              <a:t>ay içinde </a:t>
            </a:r>
            <a:r>
              <a:rPr sz="2400" dirty="0">
                <a:latin typeface="Verdana"/>
                <a:cs typeface="Verdana"/>
              </a:rPr>
              <a:t>üç, </a:t>
            </a:r>
            <a:r>
              <a:rPr sz="2400" spc="-5" dirty="0">
                <a:latin typeface="Verdana"/>
                <a:cs typeface="Verdana"/>
              </a:rPr>
              <a:t>bir </a:t>
            </a:r>
            <a:r>
              <a:rPr sz="2400" dirty="0">
                <a:latin typeface="Verdana"/>
                <a:cs typeface="Verdana"/>
              </a:rPr>
              <a:t>yıl </a:t>
            </a:r>
            <a:r>
              <a:rPr sz="2400" spc="-5" dirty="0">
                <a:latin typeface="Verdana"/>
                <a:cs typeface="Verdana"/>
              </a:rPr>
              <a:t>içinde </a:t>
            </a:r>
            <a:r>
              <a:rPr sz="2400" dirty="0">
                <a:latin typeface="Verdana"/>
                <a:cs typeface="Verdana"/>
              </a:rPr>
              <a:t>4 veya </a:t>
            </a:r>
            <a:r>
              <a:rPr sz="2400" spc="-1040" dirty="0">
                <a:latin typeface="Verdana"/>
                <a:cs typeface="Verdana"/>
              </a:rPr>
              <a:t> </a:t>
            </a:r>
            <a:r>
              <a:rPr sz="2400" spc="-5" dirty="0">
                <a:latin typeface="Verdana"/>
                <a:cs typeface="Verdana"/>
              </a:rPr>
              <a:t>daha</a:t>
            </a:r>
            <a:r>
              <a:rPr sz="2400" spc="-15" dirty="0">
                <a:latin typeface="Verdana"/>
                <a:cs typeface="Verdana"/>
              </a:rPr>
              <a:t> </a:t>
            </a:r>
            <a:r>
              <a:rPr sz="2400" spc="-5" dirty="0">
                <a:latin typeface="Verdana"/>
                <a:cs typeface="Verdana"/>
              </a:rPr>
              <a:t>fazla</a:t>
            </a:r>
            <a:r>
              <a:rPr sz="2400" spc="-15" dirty="0">
                <a:latin typeface="Verdana"/>
                <a:cs typeface="Verdana"/>
              </a:rPr>
              <a:t> </a:t>
            </a:r>
            <a:r>
              <a:rPr sz="2400" dirty="0">
                <a:latin typeface="Verdana"/>
                <a:cs typeface="Verdana"/>
              </a:rPr>
              <a:t>AOM</a:t>
            </a:r>
            <a:r>
              <a:rPr sz="2400" spc="-15" dirty="0">
                <a:latin typeface="Verdana"/>
                <a:cs typeface="Verdana"/>
              </a:rPr>
              <a:t> </a:t>
            </a:r>
            <a:r>
              <a:rPr sz="2400" spc="-5" dirty="0" err="1">
                <a:latin typeface="Verdana"/>
                <a:cs typeface="Verdana"/>
              </a:rPr>
              <a:t>saptanması</a:t>
            </a:r>
            <a:endParaRPr lang="tr-TR" sz="2400" spc="-5" dirty="0">
              <a:latin typeface="Verdana"/>
              <a:cs typeface="Verdana"/>
            </a:endParaRPr>
          </a:p>
          <a:p>
            <a:pPr marL="12065">
              <a:spcBef>
                <a:spcPts val="315"/>
              </a:spcBef>
              <a:buClr>
                <a:schemeClr val="tx1"/>
              </a:buClr>
              <a:tabLst>
                <a:tab pos="482600" algn="l"/>
              </a:tabLst>
            </a:pPr>
            <a:endParaRPr sz="2400" dirty="0">
              <a:latin typeface="Verdana"/>
              <a:cs typeface="Verdana"/>
            </a:endParaRPr>
          </a:p>
          <a:p>
            <a:pPr marL="481965" indent="-469900">
              <a:lnSpc>
                <a:spcPts val="3420"/>
              </a:lnSpc>
              <a:spcBef>
                <a:spcPts val="360"/>
              </a:spcBef>
              <a:buClr>
                <a:schemeClr val="tx1"/>
              </a:buClr>
              <a:buFont typeface="Arial" panose="020B0604020202020204" pitchFamily="34" charset="0"/>
              <a:buChar char="•"/>
              <a:tabLst>
                <a:tab pos="482600" algn="l"/>
                <a:tab pos="2459355" algn="l"/>
              </a:tabLst>
            </a:pPr>
            <a:r>
              <a:rPr sz="2400" spc="-5" dirty="0">
                <a:latin typeface="Verdana"/>
                <a:cs typeface="Verdana"/>
              </a:rPr>
              <a:t>Tedavinin	başlangıcından</a:t>
            </a:r>
            <a:r>
              <a:rPr sz="2400" spc="-25" dirty="0">
                <a:latin typeface="Verdana"/>
                <a:cs typeface="Verdana"/>
              </a:rPr>
              <a:t> </a:t>
            </a:r>
            <a:r>
              <a:rPr sz="2400" dirty="0">
                <a:latin typeface="Verdana"/>
                <a:cs typeface="Verdana"/>
              </a:rPr>
              <a:t>6</a:t>
            </a:r>
            <a:r>
              <a:rPr sz="2400" spc="-15" dirty="0">
                <a:latin typeface="Verdana"/>
                <a:cs typeface="Verdana"/>
              </a:rPr>
              <a:t> </a:t>
            </a:r>
            <a:r>
              <a:rPr sz="2400" dirty="0">
                <a:latin typeface="Verdana"/>
                <a:cs typeface="Verdana"/>
              </a:rPr>
              <a:t>hafta</a:t>
            </a:r>
          </a:p>
          <a:p>
            <a:pPr marL="481965">
              <a:lnSpc>
                <a:spcPts val="3420"/>
              </a:lnSpc>
              <a:buClr>
                <a:schemeClr val="tx1"/>
              </a:buClr>
            </a:pPr>
            <a:r>
              <a:rPr sz="2400" dirty="0">
                <a:latin typeface="Verdana"/>
                <a:cs typeface="Verdana"/>
              </a:rPr>
              <a:t>sonra</a:t>
            </a:r>
            <a:r>
              <a:rPr sz="2400" spc="-30" dirty="0">
                <a:latin typeface="Verdana"/>
                <a:cs typeface="Verdana"/>
              </a:rPr>
              <a:t> </a:t>
            </a:r>
            <a:r>
              <a:rPr sz="2400" spc="-5" dirty="0">
                <a:latin typeface="Verdana"/>
                <a:cs typeface="Verdana"/>
              </a:rPr>
              <a:t>işitme</a:t>
            </a:r>
            <a:r>
              <a:rPr sz="2400" spc="-30" dirty="0">
                <a:latin typeface="Verdana"/>
                <a:cs typeface="Verdana"/>
              </a:rPr>
              <a:t> </a:t>
            </a:r>
            <a:r>
              <a:rPr sz="2400" dirty="0">
                <a:latin typeface="Verdana"/>
                <a:cs typeface="Verdana"/>
              </a:rPr>
              <a:t>azlığının</a:t>
            </a:r>
            <a:r>
              <a:rPr sz="2400" spc="-5" dirty="0">
                <a:latin typeface="Verdana"/>
                <a:cs typeface="Verdana"/>
              </a:rPr>
              <a:t> devam</a:t>
            </a:r>
            <a:r>
              <a:rPr sz="2400" spc="-25" dirty="0">
                <a:latin typeface="Verdana"/>
                <a:cs typeface="Verdana"/>
              </a:rPr>
              <a:t> </a:t>
            </a:r>
            <a:r>
              <a:rPr sz="2400" dirty="0">
                <a:latin typeface="Verdana"/>
                <a:cs typeface="Verdana"/>
              </a:rPr>
              <a:t>etmesi</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1705F8EA-E884-1A54-28DE-A445031469FA}"/>
              </a:ext>
            </a:extLst>
          </p:cNvPr>
          <p:cNvSpPr>
            <a:spLocks noGrp="1" noChangeArrowheads="1"/>
          </p:cNvSpPr>
          <p:nvPr>
            <p:ph type="title"/>
          </p:nvPr>
        </p:nvSpPr>
        <p:spPr/>
        <p:txBody>
          <a:bodyPr/>
          <a:lstStyle/>
          <a:p>
            <a:pPr eaLnBrk="1" hangingPunct="1"/>
            <a:r>
              <a:rPr lang="tr-TR" altLang="tr-TR" b="1"/>
              <a:t>Larenjit</a:t>
            </a:r>
            <a:r>
              <a:rPr lang="tr-TR" altLang="tr-TR"/>
              <a:t> </a:t>
            </a:r>
          </a:p>
        </p:txBody>
      </p:sp>
      <p:sp>
        <p:nvSpPr>
          <p:cNvPr id="36867" name="Rectangle 3">
            <a:extLst>
              <a:ext uri="{FF2B5EF4-FFF2-40B4-BE49-F238E27FC236}">
                <a16:creationId xmlns:a16="http://schemas.microsoft.com/office/drawing/2014/main" id="{AB5C82EB-0EF3-B3B9-4F23-F5276DB2AA0D}"/>
              </a:ext>
            </a:extLst>
          </p:cNvPr>
          <p:cNvSpPr>
            <a:spLocks noGrp="1" noChangeArrowheads="1"/>
          </p:cNvSpPr>
          <p:nvPr>
            <p:ph idx="1"/>
          </p:nvPr>
        </p:nvSpPr>
        <p:spPr/>
        <p:txBody>
          <a:bodyPr>
            <a:normAutofit/>
          </a:bodyPr>
          <a:lstStyle/>
          <a:p>
            <a:pPr marL="0" indent="0" eaLnBrk="1" hangingPunct="1">
              <a:buNone/>
            </a:pPr>
            <a:r>
              <a:rPr lang="tr-TR" altLang="tr-TR" sz="3000" dirty="0">
                <a:solidFill>
                  <a:schemeClr val="tx1"/>
                </a:solidFill>
                <a:latin typeface="Verdana" panose="020B0604030504040204" pitchFamily="34" charset="0"/>
                <a:ea typeface="Verdana" panose="020B0604030504040204" pitchFamily="34" charset="0"/>
              </a:rPr>
              <a:t>Üst solunum yolunun bir parçası olan larenksin inflamasyonudur.</a:t>
            </a:r>
          </a:p>
        </p:txBody>
      </p:sp>
      <p:pic>
        <p:nvPicPr>
          <p:cNvPr id="36868" name="Picture 5" descr="laa">
            <a:extLst>
              <a:ext uri="{FF2B5EF4-FFF2-40B4-BE49-F238E27FC236}">
                <a16:creationId xmlns:a16="http://schemas.microsoft.com/office/drawing/2014/main" id="{85CF2FBD-3E39-7BBF-6DD3-6D3CD7657E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9680" y="3429000"/>
            <a:ext cx="4103688"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8CDE2B96-973F-C076-338B-8D0ECC739A67}"/>
              </a:ext>
            </a:extLst>
          </p:cNvPr>
          <p:cNvSpPr>
            <a:spLocks noGrp="1" noChangeArrowheads="1"/>
          </p:cNvSpPr>
          <p:nvPr>
            <p:ph type="title"/>
          </p:nvPr>
        </p:nvSpPr>
        <p:spPr/>
        <p:txBody>
          <a:bodyPr>
            <a:normAutofit fontScale="90000"/>
          </a:bodyPr>
          <a:lstStyle/>
          <a:p>
            <a:pPr eaLnBrk="1" hangingPunct="1"/>
            <a:r>
              <a:rPr lang="tr-TR" altLang="tr-TR" sz="3800" b="1"/>
              <a:t>Etyoloji </a:t>
            </a:r>
            <a:br>
              <a:rPr lang="tr-TR" altLang="tr-TR" sz="3800"/>
            </a:br>
            <a:endParaRPr lang="tr-TR" altLang="tr-TR" sz="3800"/>
          </a:p>
        </p:txBody>
      </p:sp>
      <p:sp>
        <p:nvSpPr>
          <p:cNvPr id="37891" name="Rectangle 3">
            <a:extLst>
              <a:ext uri="{FF2B5EF4-FFF2-40B4-BE49-F238E27FC236}">
                <a16:creationId xmlns:a16="http://schemas.microsoft.com/office/drawing/2014/main" id="{25494B77-910E-7916-B3E1-193585931136}"/>
              </a:ext>
            </a:extLst>
          </p:cNvPr>
          <p:cNvSpPr>
            <a:spLocks noGrp="1" noChangeArrowheads="1"/>
          </p:cNvSpPr>
          <p:nvPr>
            <p:ph type="body" sz="half" idx="1"/>
          </p:nvPr>
        </p:nvSpPr>
        <p:spPr>
          <a:xfrm>
            <a:off x="609600" y="1600201"/>
            <a:ext cx="10972800" cy="4530725"/>
          </a:xfrm>
        </p:spPr>
        <p:txBody>
          <a:bodyPr>
            <a:noAutofit/>
          </a:bodyPr>
          <a:lstStyle/>
          <a:p>
            <a:pPr eaLnBrk="1" hangingPunct="1">
              <a:buClr>
                <a:schemeClr val="tx1"/>
              </a:buClr>
              <a:buFont typeface="Arial" panose="020B0604020202020204" pitchFamily="34" charset="0"/>
              <a:buChar char="•"/>
            </a:pPr>
            <a:r>
              <a:rPr lang="tr-TR" altLang="tr-TR" sz="3000" dirty="0">
                <a:solidFill>
                  <a:schemeClr val="tx1"/>
                </a:solidFill>
                <a:latin typeface="Verdana" panose="020B0604030504040204" pitchFamily="34" charset="0"/>
                <a:ea typeface="Verdana" panose="020B0604030504040204" pitchFamily="34" charset="0"/>
              </a:rPr>
              <a:t>Genellikle çocuklarda görülür (6 ay - 6 yaşta sık). </a:t>
            </a:r>
          </a:p>
          <a:p>
            <a:pPr eaLnBrk="1" hangingPunct="1">
              <a:buClr>
                <a:schemeClr val="tx1"/>
              </a:buClr>
              <a:buFont typeface="Arial" panose="020B0604020202020204" pitchFamily="34" charset="0"/>
              <a:buChar char="•"/>
            </a:pPr>
            <a:r>
              <a:rPr lang="tr-TR" altLang="tr-TR" sz="3000" dirty="0">
                <a:solidFill>
                  <a:schemeClr val="tx1"/>
                </a:solidFill>
                <a:latin typeface="Verdana" panose="020B0604030504040204" pitchFamily="34" charset="0"/>
                <a:ea typeface="Verdana" panose="020B0604030504040204" pitchFamily="34" charset="0"/>
              </a:rPr>
              <a:t>Özellikle soğuk havalarda ortaya çıkan bir tablodur.</a:t>
            </a:r>
          </a:p>
          <a:p>
            <a:pPr eaLnBrk="1" hangingPunct="1">
              <a:buClr>
                <a:schemeClr val="tx1"/>
              </a:buClr>
              <a:buFont typeface="Arial" panose="020B0604020202020204" pitchFamily="34" charset="0"/>
              <a:buChar char="•"/>
            </a:pPr>
            <a:endParaRPr lang="tr-TR" altLang="tr-TR" sz="3000" dirty="0">
              <a:solidFill>
                <a:schemeClr val="tx1"/>
              </a:solidFill>
              <a:latin typeface="Verdana" panose="020B0604030504040204" pitchFamily="34" charset="0"/>
              <a:ea typeface="Verdana" panose="020B0604030504040204" pitchFamily="34" charset="0"/>
            </a:endParaRPr>
          </a:p>
          <a:p>
            <a:pPr eaLnBrk="1" hangingPunct="1">
              <a:buClr>
                <a:schemeClr val="tx1"/>
              </a:buClr>
              <a:buFont typeface="Arial" panose="020B0604020202020204" pitchFamily="34" charset="0"/>
              <a:buChar char="•"/>
            </a:pPr>
            <a:r>
              <a:rPr lang="tr-TR" altLang="tr-TR" sz="3000" dirty="0">
                <a:solidFill>
                  <a:schemeClr val="tx1"/>
                </a:solidFill>
                <a:latin typeface="Verdana" panose="020B0604030504040204" pitchFamily="34" charset="0"/>
                <a:ea typeface="Verdana" panose="020B0604030504040204" pitchFamily="34" charset="0"/>
              </a:rPr>
              <a:t>Sekonder enfeksiyon olarak da ortaya çıkabilmektedir.</a:t>
            </a:r>
          </a:p>
          <a:p>
            <a:pPr eaLnBrk="1" hangingPunct="1">
              <a:buClr>
                <a:schemeClr val="tx1"/>
              </a:buClr>
              <a:buFont typeface="Arial" panose="020B0604020202020204" pitchFamily="34" charset="0"/>
              <a:buChar char="•"/>
            </a:pPr>
            <a:r>
              <a:rPr lang="tr-TR" altLang="tr-TR" sz="3000" dirty="0" err="1">
                <a:solidFill>
                  <a:schemeClr val="tx1"/>
                </a:solidFill>
                <a:latin typeface="Verdana" panose="020B0604030504040204" pitchFamily="34" charset="0"/>
                <a:ea typeface="Verdana" panose="020B0604030504040204" pitchFamily="34" charset="0"/>
              </a:rPr>
              <a:t>Inflamasyonun</a:t>
            </a:r>
            <a:r>
              <a:rPr lang="tr-TR" altLang="tr-TR" sz="3000" dirty="0">
                <a:solidFill>
                  <a:schemeClr val="tx1"/>
                </a:solidFill>
                <a:latin typeface="Verdana" panose="020B0604030504040204" pitchFamily="34" charset="0"/>
                <a:ea typeface="Verdana" panose="020B0604030504040204" pitchFamily="34" charset="0"/>
              </a:rPr>
              <a:t> nedeni genelde virüslerdir. </a:t>
            </a:r>
          </a:p>
          <a:p>
            <a:pPr eaLnBrk="1" hangingPunct="1">
              <a:buClr>
                <a:schemeClr val="tx1"/>
              </a:buClr>
              <a:buFont typeface="Arial" panose="020B0604020202020204" pitchFamily="34" charset="0"/>
              <a:buChar char="•"/>
            </a:pPr>
            <a:endParaRPr lang="tr-TR" altLang="tr-TR" sz="3000" dirty="0">
              <a:solidFill>
                <a:schemeClr val="tx1"/>
              </a:solidFill>
              <a:latin typeface="Verdana" panose="020B0604030504040204" pitchFamily="34" charset="0"/>
              <a:ea typeface="Verdana" panose="020B0604030504040204" pitchFamily="34" charset="0"/>
            </a:endParaRPr>
          </a:p>
          <a:p>
            <a:pPr eaLnBrk="1" hangingPunct="1">
              <a:buClr>
                <a:schemeClr val="tx1"/>
              </a:buClr>
              <a:buFont typeface="Arial" panose="020B0604020202020204" pitchFamily="34" charset="0"/>
              <a:buChar char="•"/>
            </a:pPr>
            <a:r>
              <a:rPr lang="tr-TR" altLang="tr-TR" sz="3000" dirty="0">
                <a:solidFill>
                  <a:schemeClr val="tx1"/>
                </a:solidFill>
                <a:latin typeface="Verdana" panose="020B0604030504040204" pitchFamily="34" charset="0"/>
                <a:ea typeface="Verdana" panose="020B0604030504040204" pitchFamily="34" charset="0"/>
              </a:rPr>
              <a:t>Vücut direncinin düşmesi, iyi beslenememe ve ani ısı değişimleri hastalığa yatkınlık nedenidir.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0589DF5-0A3C-D5BB-721B-7CD2CEF45CA0}"/>
              </a:ext>
            </a:extLst>
          </p:cNvPr>
          <p:cNvSpPr>
            <a:spLocks noGrp="1" noChangeArrowheads="1"/>
          </p:cNvSpPr>
          <p:nvPr>
            <p:ph type="title"/>
          </p:nvPr>
        </p:nvSpPr>
        <p:spPr/>
        <p:txBody>
          <a:bodyPr>
            <a:normAutofit fontScale="90000"/>
          </a:bodyPr>
          <a:lstStyle/>
          <a:p>
            <a:pPr eaLnBrk="1" hangingPunct="1"/>
            <a:r>
              <a:rPr lang="tr-TR" altLang="tr-TR" sz="3800" b="1"/>
              <a:t>Belirti ve bulgular </a:t>
            </a:r>
            <a:br>
              <a:rPr lang="tr-TR" altLang="tr-TR" sz="3800"/>
            </a:br>
            <a:endParaRPr lang="tr-TR" altLang="tr-TR" sz="3800"/>
          </a:p>
        </p:txBody>
      </p:sp>
      <p:sp>
        <p:nvSpPr>
          <p:cNvPr id="38915" name="Rectangle 3">
            <a:extLst>
              <a:ext uri="{FF2B5EF4-FFF2-40B4-BE49-F238E27FC236}">
                <a16:creationId xmlns:a16="http://schemas.microsoft.com/office/drawing/2014/main" id="{BA9860B0-DDD0-C583-7758-F0321AAA36ED}"/>
              </a:ext>
            </a:extLst>
          </p:cNvPr>
          <p:cNvSpPr>
            <a:spLocks noGrp="1" noChangeArrowheads="1"/>
          </p:cNvSpPr>
          <p:nvPr>
            <p:ph type="body" sz="half" idx="1"/>
          </p:nvPr>
        </p:nvSpPr>
        <p:spPr>
          <a:xfrm>
            <a:off x="609599" y="1600201"/>
            <a:ext cx="10972799" cy="4530725"/>
          </a:xfrm>
        </p:spPr>
        <p:txBody>
          <a:bodyPr>
            <a:noAutofit/>
          </a:bodyPr>
          <a:lstStyle/>
          <a:p>
            <a:pPr eaLnBrk="1" hangingPunct="1">
              <a:buClr>
                <a:schemeClr val="tx1"/>
              </a:buClr>
              <a:buFont typeface="Arial" panose="020B0604020202020204" pitchFamily="34" charset="0"/>
              <a:buChar char="•"/>
            </a:pPr>
            <a:r>
              <a:rPr lang="tr-TR" altLang="tr-TR" sz="3000" dirty="0">
                <a:solidFill>
                  <a:schemeClr val="tx1"/>
                </a:solidFill>
                <a:latin typeface="Verdana" panose="020B0604030504040204" pitchFamily="34" charset="0"/>
                <a:ea typeface="Verdana" panose="020B0604030504040204" pitchFamily="34" charset="0"/>
              </a:rPr>
              <a:t>Yetişkinlerde; ses kısıklığı, öksürük, ağrı, bazen ateşle seyreden bir durum söz konusudur. </a:t>
            </a:r>
          </a:p>
          <a:p>
            <a:pPr eaLnBrk="1" hangingPunct="1">
              <a:buClr>
                <a:schemeClr val="tx1"/>
              </a:buClr>
              <a:buFont typeface="Arial" panose="020B0604020202020204" pitchFamily="34" charset="0"/>
              <a:buChar char="•"/>
            </a:pPr>
            <a:r>
              <a:rPr lang="tr-TR" altLang="tr-TR" sz="3000" dirty="0">
                <a:solidFill>
                  <a:schemeClr val="tx1"/>
                </a:solidFill>
                <a:latin typeface="Verdana" panose="020B0604030504040204" pitchFamily="34" charset="0"/>
                <a:ea typeface="Verdana" panose="020B0604030504040204" pitchFamily="34" charset="0"/>
              </a:rPr>
              <a:t>Çocuklarda daha ağır bir tablo </a:t>
            </a:r>
            <a:r>
              <a:rPr lang="tr-TR" altLang="tr-TR" sz="3000" dirty="0" err="1">
                <a:solidFill>
                  <a:schemeClr val="tx1"/>
                </a:solidFill>
                <a:latin typeface="Verdana" panose="020B0604030504040204" pitchFamily="34" charset="0"/>
                <a:ea typeface="Verdana" panose="020B0604030504040204" pitchFamily="34" charset="0"/>
              </a:rPr>
              <a:t>görüleblir</a:t>
            </a:r>
            <a:r>
              <a:rPr lang="tr-TR" altLang="tr-TR" sz="3000" dirty="0">
                <a:solidFill>
                  <a:schemeClr val="tx1"/>
                </a:solidFill>
                <a:latin typeface="Verdana" panose="020B0604030504040204" pitchFamily="34" charset="0"/>
                <a:ea typeface="Verdana" panose="020B0604030504040204" pitchFamily="34" charset="0"/>
              </a:rPr>
              <a:t>. </a:t>
            </a:r>
          </a:p>
          <a:p>
            <a:pPr eaLnBrk="1" hangingPunct="1">
              <a:buClr>
                <a:schemeClr val="tx1"/>
              </a:buClr>
              <a:buFont typeface="Arial" panose="020B0604020202020204" pitchFamily="34" charset="0"/>
              <a:buChar char="•"/>
            </a:pPr>
            <a:r>
              <a:rPr lang="tr-TR" altLang="tr-TR" sz="3000" dirty="0">
                <a:solidFill>
                  <a:schemeClr val="tx1"/>
                </a:solidFill>
                <a:latin typeface="Verdana" panose="020B0604030504040204" pitchFamily="34" charset="0"/>
                <a:ea typeface="Verdana" panose="020B0604030504040204" pitchFamily="34" charset="0"/>
              </a:rPr>
              <a:t>Çocuklarda 2-3 gün önceden başlayan hafif ateş, öksürük, burun akıntısı, daha sonra öksürük, ses kısıklığı, </a:t>
            </a:r>
            <a:r>
              <a:rPr lang="tr-TR" altLang="tr-TR" sz="3000" dirty="0" err="1">
                <a:solidFill>
                  <a:schemeClr val="tx1"/>
                </a:solidFill>
                <a:latin typeface="Verdana" panose="020B0604030504040204" pitchFamily="34" charset="0"/>
                <a:ea typeface="Verdana" panose="020B0604030504040204" pitchFamily="34" charset="0"/>
              </a:rPr>
              <a:t>inspiratuvar</a:t>
            </a:r>
            <a:r>
              <a:rPr lang="tr-TR" altLang="tr-TR" sz="3000" dirty="0">
                <a:solidFill>
                  <a:schemeClr val="tx1"/>
                </a:solidFill>
                <a:latin typeface="Verdana" panose="020B0604030504040204" pitchFamily="34" charset="0"/>
                <a:ea typeface="Verdana" panose="020B0604030504040204" pitchFamily="34" charset="0"/>
              </a:rPr>
              <a:t> </a:t>
            </a:r>
            <a:r>
              <a:rPr lang="tr-TR" altLang="tr-TR" sz="3000" dirty="0" err="1">
                <a:solidFill>
                  <a:schemeClr val="tx1"/>
                </a:solidFill>
                <a:latin typeface="Verdana" panose="020B0604030504040204" pitchFamily="34" charset="0"/>
                <a:ea typeface="Verdana" panose="020B0604030504040204" pitchFamily="34" charset="0"/>
              </a:rPr>
              <a:t>stridor</a:t>
            </a:r>
            <a:r>
              <a:rPr lang="tr-TR" altLang="tr-TR" sz="3000" dirty="0">
                <a:solidFill>
                  <a:schemeClr val="tx1"/>
                </a:solidFill>
                <a:latin typeface="Verdana" panose="020B0604030504040204" pitchFamily="34" charset="0"/>
                <a:ea typeface="Verdana" panose="020B0604030504040204" pitchFamily="34" charset="0"/>
              </a:rPr>
              <a:t> (larenks spazmı) gelişir. </a:t>
            </a:r>
          </a:p>
          <a:p>
            <a:pPr eaLnBrk="1" hangingPunct="1">
              <a:buClr>
                <a:schemeClr val="tx1"/>
              </a:buClr>
              <a:buFont typeface="Arial" panose="020B0604020202020204" pitchFamily="34" charset="0"/>
              <a:buChar char="•"/>
            </a:pPr>
            <a:r>
              <a:rPr lang="tr-TR" altLang="tr-TR" sz="3000" dirty="0">
                <a:solidFill>
                  <a:schemeClr val="tx1"/>
                </a:solidFill>
                <a:latin typeface="Verdana" panose="020B0604030504040204" pitchFamily="34" charset="0"/>
                <a:ea typeface="Verdana" panose="020B0604030504040204" pitchFamily="34" charset="0"/>
              </a:rPr>
              <a:t>Daha ağır durumlarda, </a:t>
            </a:r>
            <a:r>
              <a:rPr lang="tr-TR" altLang="tr-TR" sz="3000" dirty="0" err="1">
                <a:solidFill>
                  <a:schemeClr val="tx1"/>
                </a:solidFill>
                <a:latin typeface="Verdana" panose="020B0604030504040204" pitchFamily="34" charset="0"/>
                <a:ea typeface="Verdana" panose="020B0604030504040204" pitchFamily="34" charset="0"/>
              </a:rPr>
              <a:t>supraklavikular</a:t>
            </a:r>
            <a:r>
              <a:rPr lang="tr-TR" altLang="tr-TR" sz="3000" dirty="0">
                <a:solidFill>
                  <a:schemeClr val="tx1"/>
                </a:solidFill>
                <a:latin typeface="Verdana" panose="020B0604030504040204" pitchFamily="34" charset="0"/>
                <a:ea typeface="Verdana" panose="020B0604030504040204" pitchFamily="34" charset="0"/>
              </a:rPr>
              <a:t> çekilmeler, siyanoz, hipoksi bulguları oluşur. </a:t>
            </a:r>
          </a:p>
          <a:p>
            <a:pPr eaLnBrk="1" hangingPunct="1">
              <a:buClr>
                <a:schemeClr val="tx1"/>
              </a:buClr>
              <a:buFont typeface="Arial" panose="020B0604020202020204" pitchFamily="34" charset="0"/>
              <a:buChar char="•"/>
            </a:pPr>
            <a:endParaRPr lang="tr-TR" altLang="tr-TR" sz="3000" dirty="0">
              <a:solidFill>
                <a:schemeClr val="tx1"/>
              </a:solidFill>
              <a:latin typeface="Verdana" panose="020B0604030504040204" pitchFamily="34" charset="0"/>
              <a:ea typeface="Verdana" panose="020B0604030504040204"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a:extLst>
              <a:ext uri="{FF2B5EF4-FFF2-40B4-BE49-F238E27FC236}">
                <a16:creationId xmlns:a16="http://schemas.microsoft.com/office/drawing/2014/main" id="{C8CE3E39-60DD-E1E4-3BC2-CB54404E9E97}"/>
              </a:ext>
            </a:extLst>
          </p:cNvPr>
          <p:cNvSpPr>
            <a:spLocks noGrp="1" noChangeArrowheads="1"/>
          </p:cNvSpPr>
          <p:nvPr>
            <p:ph type="title"/>
          </p:nvPr>
        </p:nvSpPr>
        <p:spPr/>
        <p:txBody>
          <a:bodyPr/>
          <a:lstStyle/>
          <a:p>
            <a:pPr eaLnBrk="1" hangingPunct="1"/>
            <a:endParaRPr lang="tr-TR" altLang="tr-TR"/>
          </a:p>
        </p:txBody>
      </p:sp>
      <p:sp>
        <p:nvSpPr>
          <p:cNvPr id="39939" name="Rectangle 3">
            <a:extLst>
              <a:ext uri="{FF2B5EF4-FFF2-40B4-BE49-F238E27FC236}">
                <a16:creationId xmlns:a16="http://schemas.microsoft.com/office/drawing/2014/main" id="{18079218-9069-A5E4-3745-AB7D20BA166F}"/>
              </a:ext>
            </a:extLst>
          </p:cNvPr>
          <p:cNvSpPr>
            <a:spLocks noGrp="1" noChangeArrowheads="1"/>
          </p:cNvSpPr>
          <p:nvPr>
            <p:ph type="body" sz="half" idx="1"/>
          </p:nvPr>
        </p:nvSpPr>
        <p:spPr/>
        <p:txBody>
          <a:bodyPr/>
          <a:lstStyle/>
          <a:p>
            <a:pPr eaLnBrk="1" hangingPunct="1">
              <a:buClr>
                <a:schemeClr val="tx1"/>
              </a:buClr>
              <a:buFont typeface="Arial" panose="020B0604020202020204" pitchFamily="34" charset="0"/>
              <a:buChar char="•"/>
            </a:pPr>
            <a:r>
              <a:rPr lang="tr-TR" altLang="tr-TR" sz="2000" b="1" dirty="0">
                <a:solidFill>
                  <a:schemeClr val="tx1"/>
                </a:solidFill>
                <a:latin typeface="Verdana" panose="020B0604030504040204" pitchFamily="34" charset="0"/>
                <a:ea typeface="Verdana" panose="020B0604030504040204" pitchFamily="34" charset="0"/>
              </a:rPr>
              <a:t>Tanı Yöntemleri: </a:t>
            </a:r>
            <a:r>
              <a:rPr lang="tr-TR" altLang="tr-TR" sz="2000" dirty="0">
                <a:solidFill>
                  <a:schemeClr val="tx1"/>
                </a:solidFill>
                <a:latin typeface="Verdana" panose="020B0604030504040204" pitchFamily="34" charset="0"/>
                <a:ea typeface="Verdana" panose="020B0604030504040204" pitchFamily="34" charset="0"/>
              </a:rPr>
              <a:t>Klinik belirti ve bulgulara dayanılarak tanı konur; çünkü tablo tipiktir. Yine de alt solunum yollarına ait enfeksiyon yayılımı açısından grafiler çekilmelidir. Çocuklarda kan gazı bakılabilir. </a:t>
            </a:r>
          </a:p>
          <a:p>
            <a:pPr eaLnBrk="1" hangingPunct="1">
              <a:buClr>
                <a:schemeClr val="tx1"/>
              </a:buClr>
              <a:buFont typeface="Arial" panose="020B0604020202020204" pitchFamily="34" charset="0"/>
              <a:buChar char="•"/>
            </a:pPr>
            <a:r>
              <a:rPr lang="tr-TR" altLang="tr-TR" sz="2000" b="1" dirty="0">
                <a:solidFill>
                  <a:schemeClr val="tx1"/>
                </a:solidFill>
                <a:latin typeface="Verdana" panose="020B0604030504040204" pitchFamily="34" charset="0"/>
                <a:ea typeface="Verdana" panose="020B0604030504040204" pitchFamily="34" charset="0"/>
              </a:rPr>
              <a:t>Tedavi: </a:t>
            </a:r>
            <a:r>
              <a:rPr lang="tr-TR" altLang="tr-TR" sz="2000" dirty="0">
                <a:solidFill>
                  <a:schemeClr val="tx1"/>
                </a:solidFill>
                <a:latin typeface="Verdana" panose="020B0604030504040204" pitchFamily="34" charset="0"/>
                <a:ea typeface="Verdana" panose="020B0604030504040204" pitchFamily="34" charset="0"/>
              </a:rPr>
              <a:t>Soğuk buhar ve adrenalin </a:t>
            </a:r>
            <a:r>
              <a:rPr lang="tr-TR" altLang="tr-TR" sz="2000" dirty="0" err="1">
                <a:solidFill>
                  <a:schemeClr val="tx1"/>
                </a:solidFill>
                <a:latin typeface="Verdana" panose="020B0604030504040204" pitchFamily="34" charset="0"/>
                <a:ea typeface="Verdana" panose="020B0604030504040204" pitchFamily="34" charset="0"/>
              </a:rPr>
              <a:t>nebul</a:t>
            </a:r>
            <a:r>
              <a:rPr lang="tr-TR" altLang="tr-TR" sz="2000" dirty="0">
                <a:solidFill>
                  <a:schemeClr val="tx1"/>
                </a:solidFill>
                <a:latin typeface="Verdana" panose="020B0604030504040204" pitchFamily="34" charset="0"/>
                <a:ea typeface="Verdana" panose="020B0604030504040204" pitchFamily="34" charset="0"/>
              </a:rPr>
              <a:t> uygulaması</a:t>
            </a:r>
          </a:p>
        </p:txBody>
      </p:sp>
      <p:pic>
        <p:nvPicPr>
          <p:cNvPr id="39940" name="Picture 6" descr="aklklk">
            <a:extLst>
              <a:ext uri="{FF2B5EF4-FFF2-40B4-BE49-F238E27FC236}">
                <a16:creationId xmlns:a16="http://schemas.microsoft.com/office/drawing/2014/main" id="{BF879B15-C632-F480-FE45-E7746BC0DDD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456363" y="1773238"/>
            <a:ext cx="3816350" cy="2900362"/>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157AE3BD-9A53-51BA-5734-54BEAA43247D}"/>
              </a:ext>
            </a:extLst>
          </p:cNvPr>
          <p:cNvSpPr>
            <a:spLocks noGrp="1"/>
          </p:cNvSpPr>
          <p:nvPr>
            <p:ph type="title"/>
          </p:nvPr>
        </p:nvSpPr>
        <p:spPr>
          <a:xfrm>
            <a:off x="1983324" y="2148110"/>
            <a:ext cx="8911687" cy="1280890"/>
          </a:xfrm>
        </p:spPr>
        <p:txBody>
          <a:bodyPr/>
          <a:lstStyle/>
          <a:p>
            <a:r>
              <a:rPr lang="tr-TR" dirty="0"/>
              <a:t>TEŞEKKÜRLER</a:t>
            </a:r>
          </a:p>
        </p:txBody>
      </p:sp>
    </p:spTree>
    <p:extLst>
      <p:ext uri="{BB962C8B-B14F-4D97-AF65-F5344CB8AC3E}">
        <p14:creationId xmlns:p14="http://schemas.microsoft.com/office/powerpoint/2010/main" val="1919317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CA45CD-40E3-D1FB-A42F-E226A1CE96C5}"/>
              </a:ext>
            </a:extLst>
          </p:cNvPr>
          <p:cNvSpPr>
            <a:spLocks noGrp="1"/>
          </p:cNvSpPr>
          <p:nvPr>
            <p:ph type="title"/>
          </p:nvPr>
        </p:nvSpPr>
        <p:spPr/>
        <p:txBody>
          <a:bodyPr/>
          <a:lstStyle/>
          <a:p>
            <a:r>
              <a:rPr lang="tr-TR" dirty="0" err="1">
                <a:latin typeface="Verdana" panose="020B0604030504040204" pitchFamily="34" charset="0"/>
                <a:ea typeface="Verdana" panose="020B0604030504040204" pitchFamily="34" charset="0"/>
              </a:rPr>
              <a:t>Laboratuar</a:t>
            </a:r>
            <a:r>
              <a:rPr lang="tr-TR" dirty="0">
                <a:latin typeface="Verdana" panose="020B0604030504040204" pitchFamily="34" charset="0"/>
                <a:ea typeface="Verdana" panose="020B0604030504040204" pitchFamily="34" charset="0"/>
              </a:rPr>
              <a:t> Testleri</a:t>
            </a:r>
          </a:p>
        </p:txBody>
      </p:sp>
      <p:sp>
        <p:nvSpPr>
          <p:cNvPr id="3" name="İçerik Yer Tutucusu 2">
            <a:extLst>
              <a:ext uri="{FF2B5EF4-FFF2-40B4-BE49-F238E27FC236}">
                <a16:creationId xmlns:a16="http://schemas.microsoft.com/office/drawing/2014/main" id="{F00745D0-6178-68A2-1A9B-EAD057EA7BAC}"/>
              </a:ext>
            </a:extLst>
          </p:cNvPr>
          <p:cNvSpPr>
            <a:spLocks noGrp="1"/>
          </p:cNvSpPr>
          <p:nvPr>
            <p:ph idx="1"/>
          </p:nvPr>
        </p:nvSpPr>
        <p:spPr/>
        <p:txBody>
          <a:bodyPr/>
          <a:lstStyle/>
          <a:p>
            <a:pPr>
              <a:buClr>
                <a:schemeClr val="tx1"/>
              </a:buClr>
              <a:buFont typeface="Arial" panose="020B0604020202020204" pitchFamily="34" charset="0"/>
              <a:buChar char="•"/>
            </a:pPr>
            <a:r>
              <a:rPr lang="tr-TR" dirty="0">
                <a:solidFill>
                  <a:schemeClr val="tx1"/>
                </a:solidFill>
                <a:latin typeface="Verdana" panose="020B0604030504040204" pitchFamily="34" charset="0"/>
                <a:ea typeface="Verdana" panose="020B0604030504040204" pitchFamily="34" charset="0"/>
              </a:rPr>
              <a:t>Olası etkene yönelik antijen testleri </a:t>
            </a:r>
          </a:p>
          <a:p>
            <a:pPr>
              <a:buClr>
                <a:schemeClr val="tx1"/>
              </a:buClr>
              <a:buFont typeface="Arial" panose="020B0604020202020204" pitchFamily="34" charset="0"/>
              <a:buChar char="•"/>
            </a:pPr>
            <a:r>
              <a:rPr lang="tr-TR" dirty="0" err="1">
                <a:solidFill>
                  <a:schemeClr val="tx1"/>
                </a:solidFill>
                <a:latin typeface="Verdana" panose="020B0604030504040204" pitchFamily="34" charset="0"/>
                <a:ea typeface="Verdana" panose="020B0604030504040204" pitchFamily="34" charset="0"/>
              </a:rPr>
              <a:t>Nazofarengeal</a:t>
            </a:r>
            <a:r>
              <a:rPr lang="tr-TR" dirty="0">
                <a:solidFill>
                  <a:schemeClr val="tx1"/>
                </a:solidFill>
                <a:latin typeface="Verdana" panose="020B0604030504040204" pitchFamily="34" charset="0"/>
                <a:ea typeface="Verdana" panose="020B0604030504040204" pitchFamily="34" charset="0"/>
              </a:rPr>
              <a:t> Sürüntü </a:t>
            </a:r>
          </a:p>
          <a:p>
            <a:pPr>
              <a:buClr>
                <a:schemeClr val="tx1"/>
              </a:buClr>
              <a:buFont typeface="Arial" panose="020B0604020202020204" pitchFamily="34" charset="0"/>
              <a:buChar char="•"/>
            </a:pPr>
            <a:r>
              <a:rPr lang="tr-TR" dirty="0">
                <a:solidFill>
                  <a:schemeClr val="tx1"/>
                </a:solidFill>
                <a:latin typeface="Verdana" panose="020B0604030504040204" pitchFamily="34" charset="0"/>
                <a:ea typeface="Verdana" panose="020B0604030504040204" pitchFamily="34" charset="0"/>
              </a:rPr>
              <a:t>Boğaz kültürü</a:t>
            </a:r>
          </a:p>
          <a:p>
            <a:pPr>
              <a:buClr>
                <a:schemeClr val="tx1"/>
              </a:buClr>
              <a:buFont typeface="Arial" panose="020B0604020202020204" pitchFamily="34" charset="0"/>
              <a:buChar char="•"/>
            </a:pPr>
            <a:r>
              <a:rPr lang="tr-TR" dirty="0">
                <a:solidFill>
                  <a:schemeClr val="tx1"/>
                </a:solidFill>
                <a:latin typeface="Verdana" panose="020B0604030504040204" pitchFamily="34" charset="0"/>
                <a:ea typeface="Verdana" panose="020B0604030504040204" pitchFamily="34" charset="0"/>
              </a:rPr>
              <a:t>CRP</a:t>
            </a:r>
          </a:p>
          <a:p>
            <a:pPr>
              <a:buClr>
                <a:schemeClr val="tx1"/>
              </a:buClr>
              <a:buFont typeface="Arial" panose="020B0604020202020204" pitchFamily="34" charset="0"/>
              <a:buChar char="•"/>
            </a:pPr>
            <a:r>
              <a:rPr lang="tr-TR" dirty="0">
                <a:solidFill>
                  <a:schemeClr val="tx1"/>
                </a:solidFill>
                <a:latin typeface="Verdana" panose="020B0604030504040204" pitchFamily="34" charset="0"/>
                <a:ea typeface="Verdana" panose="020B0604030504040204" pitchFamily="34" charset="0"/>
              </a:rPr>
              <a:t>Hemogram</a:t>
            </a:r>
          </a:p>
          <a:p>
            <a:pPr>
              <a:buClr>
                <a:schemeClr val="tx1"/>
              </a:buClr>
              <a:buFont typeface="Arial" panose="020B0604020202020204" pitchFamily="34" charset="0"/>
              <a:buChar char="•"/>
            </a:pPr>
            <a:r>
              <a:rPr lang="tr-TR" dirty="0">
                <a:solidFill>
                  <a:schemeClr val="tx1"/>
                </a:solidFill>
                <a:latin typeface="Verdana" panose="020B0604030504040204" pitchFamily="34" charset="0"/>
                <a:ea typeface="Verdana" panose="020B0604030504040204" pitchFamily="34" charset="0"/>
              </a:rPr>
              <a:t>Biyokimya</a:t>
            </a:r>
          </a:p>
        </p:txBody>
      </p:sp>
    </p:spTree>
    <p:extLst>
      <p:ext uri="{BB962C8B-B14F-4D97-AF65-F5344CB8AC3E}">
        <p14:creationId xmlns:p14="http://schemas.microsoft.com/office/powerpoint/2010/main" val="1647734089"/>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606</TotalTime>
  <Words>2783</Words>
  <Application>Microsoft Office PowerPoint</Application>
  <PresentationFormat>Geniş ekran</PresentationFormat>
  <Paragraphs>567</Paragraphs>
  <Slides>85</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85</vt:i4>
      </vt:variant>
    </vt:vector>
  </HeadingPairs>
  <TitlesOfParts>
    <vt:vector size="93" baseType="lpstr">
      <vt:lpstr>Arial</vt:lpstr>
      <vt:lpstr>Cambria Math</vt:lpstr>
      <vt:lpstr>Century Gothic</vt:lpstr>
      <vt:lpstr>Microsoft Sans Serif</vt:lpstr>
      <vt:lpstr>Times New Roman</vt:lpstr>
      <vt:lpstr>Verdana</vt:lpstr>
      <vt:lpstr>Wingdings 3</vt:lpstr>
      <vt:lpstr>Duman</vt:lpstr>
      <vt:lpstr> AKUT ÜST SOLUNUM YOLU  ENFEKSİYONLARI    Dr. Ferhat FIRAT</vt:lpstr>
      <vt:lpstr>Amaç</vt:lpstr>
      <vt:lpstr>Hedefler</vt:lpstr>
      <vt:lpstr>Üst solunum yolu </vt:lpstr>
      <vt:lpstr>Birinci basamakta solunum sistemiyle  ilişkili en sık konulan tanı üst solunum  yolu enfeksiyonudur.  ÜSYE genel bir tanıdır ve farklı etkenlerle oluşmasına karşın klinikleri  benzer hastalık tablolarını içerir. </vt:lpstr>
      <vt:lpstr>Etken çoğunlukla virüslerdir. Ancak etken viralde olsa, kişinin günlük  aktivitelerinde kısıtlanmaya, iş ve okul  devamsızlıklarına neden olmaktadır.  Soğuk algınlığında antibiyotik(AB) tedavinin  yeri olmamasına karşın özellikle ateşin yükseldiği ve öksürüğün bulunduğu  durumlarda hekimler AB yazmama, hastalarsa  AB isteme eğilimindedir. </vt:lpstr>
      <vt:lpstr>Anamnez</vt:lpstr>
      <vt:lpstr>Fizik Muayene</vt:lpstr>
      <vt:lpstr>Laboratuar Testleri</vt:lpstr>
      <vt:lpstr>PowerPoint Sunusu</vt:lpstr>
      <vt:lpstr>Akut Üst Solunum Yolu  Enfeksiyonları</vt:lpstr>
      <vt:lpstr>Viral ÜSYE</vt:lpstr>
      <vt:lpstr>Bulaşma yolları</vt:lpstr>
      <vt:lpstr>Belirtiler</vt:lpstr>
      <vt:lpstr>Çocuklarda klinik</vt:lpstr>
      <vt:lpstr>PowerPoint Sunusu</vt:lpstr>
      <vt:lpstr>Tedavi</vt:lpstr>
      <vt:lpstr>Tedavi</vt:lpstr>
      <vt:lpstr>TONSİLLOFARENJİT</vt:lpstr>
      <vt:lpstr>Tonsillofarenjit</vt:lpstr>
      <vt:lpstr>Etken</vt:lpstr>
      <vt:lpstr>Bulaş</vt:lpstr>
      <vt:lpstr>Klinik</vt:lpstr>
      <vt:lpstr>FM</vt:lpstr>
      <vt:lpstr>FM</vt:lpstr>
      <vt:lpstr>Dikkat!</vt:lpstr>
      <vt:lpstr>Ayırıcı tanı</vt:lpstr>
      <vt:lpstr>Ayırıcı tanı</vt:lpstr>
      <vt:lpstr>Ayırıcı tanı</vt:lpstr>
      <vt:lpstr>Viral düşünülmesi gereken bulgular</vt:lpstr>
      <vt:lpstr>Tanı – Centor kriterleri</vt:lpstr>
      <vt:lpstr>Tanı – Centor kriterleri</vt:lpstr>
      <vt:lpstr>Tanı – Boğaz kültürü</vt:lpstr>
      <vt:lpstr>PowerPoint Sunusu</vt:lpstr>
      <vt:lpstr>Tanı – Hızlı Tanı Testleri</vt:lpstr>
      <vt:lpstr>Komplikasyonlar</vt:lpstr>
      <vt:lpstr>Tedavi</vt:lpstr>
      <vt:lpstr>Antibiyotik tedavi</vt:lpstr>
      <vt:lpstr>Semptomatik tedavi</vt:lpstr>
      <vt:lpstr>Sevk kriterleri</vt:lpstr>
      <vt:lpstr>AGBHS taşıyıcılığı</vt:lpstr>
      <vt:lpstr>AGBHS taşıyıcısında (endike ise)  antibakteriyel tedavi</vt:lpstr>
      <vt:lpstr>Tonsillektomi endikasyonları</vt:lpstr>
      <vt:lpstr>AKUT BAKTERİYEL  RİNOSİNÜZİT</vt:lpstr>
      <vt:lpstr>Akut bakteriyel rinosinüzit</vt:lpstr>
      <vt:lpstr>Etken</vt:lpstr>
      <vt:lpstr>Risk faktörleri</vt:lpstr>
      <vt:lpstr>Tanı</vt:lpstr>
      <vt:lpstr>Öykü</vt:lpstr>
      <vt:lpstr>Fizik muayene</vt:lpstr>
      <vt:lpstr>Tanı yöntemleri</vt:lpstr>
      <vt:lpstr>Radyoloji</vt:lpstr>
      <vt:lpstr>Pratikte Tanı;</vt:lpstr>
      <vt:lpstr>Ayırıcı Tanı</vt:lpstr>
      <vt:lpstr>Tedavi amacı</vt:lpstr>
      <vt:lpstr>İlaç dışı tedaviler</vt:lpstr>
      <vt:lpstr>Antibiyotik tedavi</vt:lpstr>
      <vt:lpstr>PowerPoint Sunusu</vt:lpstr>
      <vt:lpstr>Semptomatik tedavi</vt:lpstr>
      <vt:lpstr>Komplikasyonlar</vt:lpstr>
      <vt:lpstr>Sevk Kriterleri</vt:lpstr>
      <vt:lpstr>Rinit </vt:lpstr>
      <vt:lpstr>Etyoloji  </vt:lpstr>
      <vt:lpstr>Belirti ve bulgular  </vt:lpstr>
      <vt:lpstr>PowerPoint Sunusu</vt:lpstr>
      <vt:lpstr>AKUT OTİTİS MEDİA</vt:lpstr>
      <vt:lpstr>Akut otitis media</vt:lpstr>
      <vt:lpstr>Risk faktörleri</vt:lpstr>
      <vt:lpstr>Etiyoloji</vt:lpstr>
      <vt:lpstr>Tanı</vt:lpstr>
      <vt:lpstr>Tanı</vt:lpstr>
      <vt:lpstr>Tedavide amaçlar</vt:lpstr>
      <vt:lpstr>Tedavi</vt:lpstr>
      <vt:lpstr>Antibiyotik tedavi</vt:lpstr>
      <vt:lpstr>PowerPoint Sunusu</vt:lpstr>
      <vt:lpstr>Ağrı – Ateş tedavisi</vt:lpstr>
      <vt:lpstr>Ayırıcı tanı</vt:lpstr>
      <vt:lpstr>İzlem</vt:lpstr>
      <vt:lpstr>Komplikasyonlar</vt:lpstr>
      <vt:lpstr>Sevk kriterleri</vt:lpstr>
      <vt:lpstr>Larenjit </vt:lpstr>
      <vt:lpstr>Etyoloji  </vt:lpstr>
      <vt:lpstr>Belirti ve bulgular  </vt:lpstr>
      <vt:lpstr>PowerPoint Sunusu</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AKUT ÜST SOLUNUM YOLU  ENFEKSİYONLARI      Dr. Ferhat FIRAT</dc:title>
  <dc:creator>ferhat fırat</dc:creator>
  <cp:lastModifiedBy>Ferhat Fırat</cp:lastModifiedBy>
  <cp:revision>4</cp:revision>
  <dcterms:created xsi:type="dcterms:W3CDTF">2023-04-02T19:25:17Z</dcterms:created>
  <dcterms:modified xsi:type="dcterms:W3CDTF">2023-04-04T21:13:33Z</dcterms:modified>
</cp:coreProperties>
</file>