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97" r:id="rId2"/>
    <p:sldId id="257" r:id="rId3"/>
    <p:sldId id="258" r:id="rId4"/>
    <p:sldId id="260" r:id="rId5"/>
    <p:sldId id="262" r:id="rId6"/>
    <p:sldId id="265" r:id="rId7"/>
    <p:sldId id="293" r:id="rId8"/>
    <p:sldId id="294" r:id="rId9"/>
    <p:sldId id="295" r:id="rId10"/>
    <p:sldId id="296" r:id="rId11"/>
    <p:sldId id="268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80" r:id="rId21"/>
    <p:sldId id="282" r:id="rId22"/>
    <p:sldId id="283" r:id="rId23"/>
    <p:sldId id="284" r:id="rId24"/>
    <p:sldId id="285" r:id="rId25"/>
    <p:sldId id="286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67" autoAdjust="0"/>
  </p:normalViewPr>
  <p:slideViewPr>
    <p:cSldViewPr>
      <p:cViewPr varScale="1">
        <p:scale>
          <a:sx n="85" d="100"/>
          <a:sy n="85" d="100"/>
        </p:scale>
        <p:origin x="7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5CF94-CBD6-42C2-8107-D3BD0E44AE76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42BC0-8486-4F25-95D8-0DEC8510D4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103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docs/default-source/coronaviruse/situation-reports/20200203-sitrep-14-ncov.pdf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nazofaringeal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orofaringealsürüntü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balgam,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trakealaspirat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veya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bronkoalveoler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lavaj,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nazofaringeal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orofaringealsürüntü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42BC0-8486-4F25-95D8-0DEC8510D42B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647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yüksek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aminotransferaz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düzeyleri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42BC0-8486-4F25-95D8-0DEC8510D42B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9660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>
                <a:hlinkClick r:id="rId3"/>
              </a:rPr>
              <a:t>https://www.who.int/docs/default-source/coronaviruse/situation-reports/20200203-sitrep-14-ncov.pdf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42BC0-8486-4F25-95D8-0DEC8510D42B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52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COVID-19 için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inkübasyon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süresinin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maruziyetten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sonraki 14 gün içinde olduğu düşünülür ve çoğu vaka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maruziyetten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yaklaşık beş gün sonra gerçekleşir </a:t>
            </a:r>
          </a:p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Bildirilen enfeksiyonların çoğu şiddetli olmasa da, teyit edilen hastaların yaklaşık yüzde 20'sinde kritik hastalık (solunum yetmezliği, septik şok veya yoğun bakım gerektiren diğer organ yetmezliği dahil) görülmüştür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42BC0-8486-4F25-95D8-0DEC8510D42B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949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dirty="0" smtClean="0"/>
              <a:t>hastaların retrospektif bir çalışması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42BC0-8486-4F25-95D8-0DEC8510D42B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9038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Yaş ortalaması 55.5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42BC0-8486-4F25-95D8-0DEC8510D42B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77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Hubei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Eyaletinden dönen ABD vatandaşları 14 günlük </a:t>
            </a:r>
            <a:r>
              <a:rPr lang="tr-TR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karantinaya alındı</a:t>
            </a:r>
            <a:endParaRPr lang="tr-TR" sz="1200" dirty="0" smtClean="0"/>
          </a:p>
          <a:p>
            <a:pPr>
              <a:buNone/>
            </a:pPr>
            <a:r>
              <a:rPr lang="tr-TR" sz="1200" dirty="0" err="1" smtClean="0"/>
              <a:t>Oseltamivir</a:t>
            </a:r>
            <a:r>
              <a:rPr lang="tr-TR" sz="1200" dirty="0" smtClean="0"/>
              <a:t> </a:t>
            </a:r>
            <a:r>
              <a:rPr lang="tr-TR" sz="1200" dirty="0"/>
              <a:t>(Her 12 saatte bir 75 mg, oral olarak),</a:t>
            </a:r>
          </a:p>
          <a:p>
            <a:pPr>
              <a:buNone/>
            </a:pPr>
            <a:r>
              <a:rPr lang="tr-TR" sz="1200" dirty="0" err="1"/>
              <a:t>Gansiklovir</a:t>
            </a:r>
            <a:r>
              <a:rPr lang="tr-TR" sz="1200" dirty="0"/>
              <a:t> (12 saatte bir 0 · 25 g,damar içi),</a:t>
            </a:r>
          </a:p>
          <a:p>
            <a:pPr>
              <a:buNone/>
            </a:pPr>
            <a:r>
              <a:rPr lang="tr-TR" sz="1200" dirty="0" err="1" smtClean="0"/>
              <a:t>lopinavir</a:t>
            </a:r>
            <a:r>
              <a:rPr lang="tr-TR" sz="1200" dirty="0" smtClean="0"/>
              <a:t> </a:t>
            </a:r>
            <a:r>
              <a:rPr lang="tr-TR" sz="1200" dirty="0"/>
              <a:t>ve </a:t>
            </a:r>
            <a:r>
              <a:rPr lang="tr-TR" sz="1200" dirty="0" err="1"/>
              <a:t>ritonavir</a:t>
            </a:r>
            <a:r>
              <a:rPr lang="tr-TR" sz="1200" dirty="0"/>
              <a:t> tabletleri verildi (Ağızdan günde iki kez 500 mg).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42BC0-8486-4F25-95D8-0DEC8510D42B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39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 Kullanılan antibiyotikler </a:t>
            </a:r>
            <a:r>
              <a:rPr lang="tr-TR" dirty="0" err="1"/>
              <a:t>sefalosporinlerdi</a:t>
            </a:r>
            <a:r>
              <a:rPr lang="tr-TR" dirty="0"/>
              <a:t>,</a:t>
            </a:r>
          </a:p>
          <a:p>
            <a:r>
              <a:rPr lang="tr-TR" dirty="0" err="1"/>
              <a:t>kinolonlar</a:t>
            </a:r>
            <a:r>
              <a:rPr lang="tr-TR" dirty="0"/>
              <a:t>, </a:t>
            </a:r>
            <a:r>
              <a:rPr lang="tr-TR" dirty="0" err="1"/>
              <a:t>karbapenemler</a:t>
            </a:r>
            <a:r>
              <a:rPr lang="tr-TR" dirty="0"/>
              <a:t>, </a:t>
            </a:r>
            <a:r>
              <a:rPr lang="tr-TR" dirty="0" err="1"/>
              <a:t>tigesiklin</a:t>
            </a:r>
            <a:endParaRPr lang="tr-TR" dirty="0"/>
          </a:p>
          <a:p>
            <a:r>
              <a:rPr lang="tr-TR" dirty="0" err="1"/>
              <a:t>metisiline</a:t>
            </a:r>
            <a:r>
              <a:rPr lang="tr-TR" dirty="0"/>
              <a:t> dirençli </a:t>
            </a:r>
            <a:r>
              <a:rPr lang="tr-TR" dirty="0" err="1"/>
              <a:t>Staphylococcus</a:t>
            </a:r>
            <a:r>
              <a:rPr lang="tr-TR" dirty="0"/>
              <a:t> </a:t>
            </a:r>
            <a:r>
              <a:rPr lang="tr-TR" dirty="0" err="1"/>
              <a:t>aureus</a:t>
            </a:r>
            <a:r>
              <a:rPr lang="tr-TR" dirty="0"/>
              <a:t>, </a:t>
            </a:r>
            <a:r>
              <a:rPr lang="tr-TR" dirty="0" err="1"/>
              <a:t>linezolid</a:t>
            </a:r>
            <a:r>
              <a:rPr lang="tr-TR" dirty="0"/>
              <a:t> ve</a:t>
            </a:r>
          </a:p>
          <a:p>
            <a:r>
              <a:rPr lang="tr-TR" dirty="0" err="1"/>
              <a:t>antifungal</a:t>
            </a:r>
            <a:r>
              <a:rPr lang="tr-TR" dirty="0"/>
              <a:t> ilaçlar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42BC0-8486-4F25-95D8-0DEC8510D42B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8336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yakın RNA dizisi benzerliği iki yarasa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koronavirüsüdür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yarasaların birincil kaynak olduğu muhtemel görünmektedir. COVID-19 virüsünün doğrudan yarasalardan mı yoksa başka bir mekanizma yoluyla mı (örneğin, bir ara konakçı yoluyla) bulaştığı bilinmemektedir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42BC0-8486-4F25-95D8-0DEC8510D42B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5196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COVID-19 virüs RNA'sı kan ve dışkı örneklerinde tespit edilmiştir; bununla birlikte, bu örneklerin </a:t>
            </a:r>
            <a:r>
              <a:rPr lang="tr-T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enfeksiyöz</a:t>
            </a:r>
            <a:r>
              <a:rPr lang="tr-T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virüs içerip içermediği bilinmemektedir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42BC0-8486-4F25-95D8-0DEC8510D42B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147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42BC0-8486-4F25-95D8-0DEC8510D42B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61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12BE-8363-4434-AE98-EAA5FF63919C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0006-0A51-464C-810E-23B88D64FEB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12BE-8363-4434-AE98-EAA5FF63919C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0006-0A51-464C-810E-23B88D64FEB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12BE-8363-4434-AE98-EAA5FF63919C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0006-0A51-464C-810E-23B88D64FEB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12BE-8363-4434-AE98-EAA5FF63919C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0006-0A51-464C-810E-23B88D64FEB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12BE-8363-4434-AE98-EAA5FF63919C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0006-0A51-464C-810E-23B88D64FEB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12BE-8363-4434-AE98-EAA5FF63919C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0006-0A51-464C-810E-23B88D64FEB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12BE-8363-4434-AE98-EAA5FF63919C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0006-0A51-464C-810E-23B88D64FEB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12BE-8363-4434-AE98-EAA5FF63919C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0006-0A51-464C-810E-23B88D64FEB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12BE-8363-4434-AE98-EAA5FF63919C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0006-0A51-464C-810E-23B88D64FEB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12BE-8363-4434-AE98-EAA5FF63919C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0006-0A51-464C-810E-23B88D64FEB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12BE-8363-4434-AE98-EAA5FF63919C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0006-0A51-464C-810E-23B88D64FEB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4112BE-8363-4434-AE98-EAA5FF63919C}" type="datetimeFigureOut">
              <a:rPr lang="tr-TR" smtClean="0"/>
              <a:pPr/>
              <a:t>18.02.2020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5FF0006-0A51-464C-810E-23B88D64FEB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>Çin’in </a:t>
            </a:r>
            <a:r>
              <a:rPr lang="tr-TR" sz="2400" dirty="0" err="1"/>
              <a:t>Wuhan</a:t>
            </a:r>
            <a:r>
              <a:rPr lang="tr-TR" sz="2400" dirty="0"/>
              <a:t> kentinde  99 yeni </a:t>
            </a:r>
            <a:r>
              <a:rPr lang="tr-TR" sz="2400" dirty="0" err="1"/>
              <a:t>koronavirüs</a:t>
            </a:r>
            <a:r>
              <a:rPr lang="tr-TR" sz="2400" dirty="0"/>
              <a:t> </a:t>
            </a:r>
            <a:r>
              <a:rPr lang="tr-TR" sz="2400" dirty="0" err="1"/>
              <a:t>pnömonisi</a:t>
            </a:r>
            <a:r>
              <a:rPr lang="tr-TR" sz="2400" dirty="0"/>
              <a:t> vakasının epidemiyolojik ve klinik </a:t>
            </a:r>
            <a:r>
              <a:rPr lang="tr-TR" sz="2400" dirty="0" smtClean="0"/>
              <a:t>özellikleri: tanımlayıcı </a:t>
            </a:r>
            <a:r>
              <a:rPr lang="tr-TR" sz="2400" dirty="0"/>
              <a:t>bir çalışma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1200" dirty="0" smtClean="0">
              <a:solidFill>
                <a:srgbClr val="465E9C"/>
              </a:solidFill>
              <a:latin typeface="Franklin Gothic Book"/>
            </a:endParaRPr>
          </a:p>
          <a:p>
            <a:pPr marL="0" lvl="0" indent="0" algn="ctr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1200" dirty="0">
              <a:solidFill>
                <a:srgbClr val="465E9C"/>
              </a:solidFill>
              <a:latin typeface="Franklin Gothic Book"/>
            </a:endParaRPr>
          </a:p>
          <a:p>
            <a:pPr marL="0" lvl="0" indent="0" algn="ctr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1200" dirty="0" smtClean="0">
              <a:solidFill>
                <a:srgbClr val="465E9C"/>
              </a:solidFill>
              <a:latin typeface="Franklin Gothic Book"/>
            </a:endParaRPr>
          </a:p>
          <a:p>
            <a:pPr marL="0" lvl="0" indent="0" algn="ctr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1200" dirty="0">
              <a:solidFill>
                <a:srgbClr val="465E9C"/>
              </a:solidFill>
              <a:latin typeface="Franklin Gothic Book"/>
            </a:endParaRPr>
          </a:p>
          <a:p>
            <a:pPr marL="0" lvl="0" indent="0" algn="ctr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1200" dirty="0" smtClean="0">
              <a:solidFill>
                <a:srgbClr val="465E9C"/>
              </a:solidFill>
              <a:latin typeface="Franklin Gothic Book"/>
            </a:endParaRPr>
          </a:p>
          <a:p>
            <a:pPr marL="0" lvl="0" indent="0" algn="ctr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1200" dirty="0">
              <a:solidFill>
                <a:srgbClr val="465E9C"/>
              </a:solidFill>
              <a:latin typeface="Franklin Gothic Book"/>
            </a:endParaRPr>
          </a:p>
          <a:p>
            <a:pPr marL="0" lvl="0" indent="0" algn="ctr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1200" dirty="0" smtClean="0">
              <a:solidFill>
                <a:srgbClr val="465E9C"/>
              </a:solidFill>
              <a:latin typeface="Franklin Gothic Book"/>
            </a:endParaRPr>
          </a:p>
          <a:p>
            <a:pPr marL="0" lvl="0" indent="0" algn="ctr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1200" dirty="0">
              <a:solidFill>
                <a:srgbClr val="465E9C"/>
              </a:solidFill>
              <a:latin typeface="Franklin Gothic Book"/>
            </a:endParaRPr>
          </a:p>
          <a:p>
            <a:pPr marL="0" lvl="0" indent="0" algn="ctr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1200" dirty="0" smtClean="0">
              <a:solidFill>
                <a:srgbClr val="465E9C"/>
              </a:solidFill>
              <a:latin typeface="Franklin Gothic Book"/>
            </a:endParaRPr>
          </a:p>
          <a:p>
            <a:pPr marL="0" lvl="0" indent="0" algn="ctr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1200" dirty="0">
              <a:solidFill>
                <a:srgbClr val="465E9C"/>
              </a:solidFill>
              <a:latin typeface="Franklin Gothic Book"/>
            </a:endParaRPr>
          </a:p>
          <a:p>
            <a:pPr marL="0" lvl="0" indent="0" algn="ctr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1200" dirty="0" smtClean="0">
              <a:solidFill>
                <a:srgbClr val="465E9C"/>
              </a:solidFill>
              <a:latin typeface="Franklin Gothic Book"/>
            </a:endParaRPr>
          </a:p>
          <a:p>
            <a:pPr marL="0" lvl="0" indent="0" algn="ctr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1200" dirty="0">
              <a:solidFill>
                <a:srgbClr val="465E9C"/>
              </a:solidFill>
              <a:latin typeface="Franklin Gothic Book"/>
            </a:endParaRPr>
          </a:p>
          <a:p>
            <a:pPr marL="0" lvl="0" indent="0" algn="ctr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1200" dirty="0" smtClean="0">
              <a:solidFill>
                <a:srgbClr val="465E9C"/>
              </a:solidFill>
              <a:latin typeface="Franklin Gothic Book"/>
            </a:endParaRPr>
          </a:p>
          <a:p>
            <a:pPr marL="0" lvl="0" indent="0" algn="ctr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1200" dirty="0">
              <a:solidFill>
                <a:srgbClr val="465E9C"/>
              </a:solidFill>
              <a:latin typeface="Franklin Gothic Book"/>
            </a:endParaRPr>
          </a:p>
          <a:p>
            <a:pPr marL="0" lvl="0" indent="0" algn="ctr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1200" dirty="0" smtClean="0">
              <a:solidFill>
                <a:srgbClr val="465E9C"/>
              </a:solidFill>
              <a:latin typeface="Franklin Gothic Book"/>
            </a:endParaRPr>
          </a:p>
          <a:p>
            <a:pPr marL="0" lvl="0" indent="0" algn="ctr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1200" dirty="0">
              <a:solidFill>
                <a:srgbClr val="465E9C"/>
              </a:solidFill>
              <a:latin typeface="Franklin Gothic Book"/>
            </a:endParaRPr>
          </a:p>
          <a:p>
            <a:pPr marL="0" lvl="0" indent="0" algn="ctr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1200" dirty="0" smtClean="0">
              <a:solidFill>
                <a:srgbClr val="465E9C"/>
              </a:solidFill>
              <a:latin typeface="Franklin Gothic Book"/>
            </a:endParaRPr>
          </a:p>
          <a:p>
            <a:pPr marL="0" lvl="0" indent="0" algn="ctr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endParaRPr lang="tr-TR" sz="1200" dirty="0">
              <a:solidFill>
                <a:srgbClr val="465E9C"/>
              </a:solidFill>
              <a:latin typeface="Franklin Gothic Book"/>
            </a:endParaRPr>
          </a:p>
          <a:p>
            <a:pPr marL="0" lvl="0" indent="0" algn="ctr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tr-TR" sz="1200" dirty="0" smtClean="0">
                <a:latin typeface="Franklin Gothic Book"/>
              </a:rPr>
              <a:t>ARAŞ</a:t>
            </a:r>
            <a:r>
              <a:rPr lang="tr-TR" sz="1200" dirty="0">
                <a:latin typeface="Franklin Gothic Book"/>
              </a:rPr>
              <a:t>. GÖR. DR </a:t>
            </a:r>
            <a:r>
              <a:rPr lang="tr-TR" sz="1200" dirty="0" smtClean="0">
                <a:latin typeface="Franklin Gothic Book"/>
              </a:rPr>
              <a:t>FATIMA YILDIZ</a:t>
            </a:r>
            <a:endParaRPr lang="tr-TR" sz="1200" dirty="0">
              <a:latin typeface="Franklin Gothic Book"/>
            </a:endParaRPr>
          </a:p>
          <a:p>
            <a:pPr marL="0" lvl="0" indent="0" algn="ctr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tr-TR" sz="1200" dirty="0">
                <a:latin typeface="Franklin Gothic Book"/>
              </a:rPr>
              <a:t>KTÜ TIP FAKÜLTESİ AİLE HEKİMLİĞİ</a:t>
            </a:r>
          </a:p>
          <a:p>
            <a:pPr marL="0" lvl="0" indent="0" algn="ctr">
              <a:spcBef>
                <a:spcPct val="20000"/>
              </a:spcBef>
              <a:buClr>
                <a:srgbClr val="AA2B1E"/>
              </a:buClr>
              <a:buSzPct val="85000"/>
              <a:buNone/>
            </a:pPr>
            <a:r>
              <a:rPr lang="tr-TR" sz="1200" dirty="0">
                <a:latin typeface="Franklin Gothic Book"/>
              </a:rPr>
              <a:t>18.02.2020</a:t>
            </a:r>
            <a:endParaRPr lang="tr-TR" sz="1200" dirty="0">
              <a:latin typeface="Franklin Gothic Book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5256584" cy="3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140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Bulgular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9800"/>
            <a:ext cx="4104456" cy="635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4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t">
              <a:buNone/>
            </a:pP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sz="2400" dirty="0">
                <a:cs typeface="Arial" pitchFamily="34" charset="0"/>
              </a:rPr>
              <a:t>Tüm hastalar diğer solunum yolu patojenleri açısından test edildi. Hiçbirinde başka solunum yolu virüsü saptanmadı.</a:t>
            </a:r>
          </a:p>
          <a:p>
            <a:pPr>
              <a:buNone/>
            </a:pPr>
            <a:endParaRPr lang="tr-TR" sz="2400" dirty="0">
              <a:cs typeface="Arial" pitchFamily="34" charset="0"/>
            </a:endParaRPr>
          </a:p>
          <a:p>
            <a:pPr>
              <a:buNone/>
            </a:pPr>
            <a:r>
              <a:rPr lang="tr-TR" sz="2400" dirty="0">
                <a:cs typeface="Arial" pitchFamily="34" charset="0"/>
              </a:rPr>
              <a:t>Bakteri ve mantar kültürü </a:t>
            </a:r>
            <a:r>
              <a:rPr lang="tr-TR" sz="2400" dirty="0" smtClean="0">
                <a:cs typeface="Arial" pitchFamily="34" charset="0"/>
              </a:rPr>
              <a:t>yapıldı.</a:t>
            </a:r>
          </a:p>
          <a:p>
            <a:pPr lvl="1">
              <a:buNone/>
            </a:pPr>
            <a:r>
              <a:rPr lang="tr-TR" sz="1600" dirty="0" smtClean="0">
                <a:cs typeface="Arial" pitchFamily="34" charset="0"/>
              </a:rPr>
              <a:t>1 hastada  </a:t>
            </a:r>
            <a:r>
              <a:rPr lang="tr-TR" sz="1600" dirty="0" err="1" smtClean="0">
                <a:cs typeface="Arial" pitchFamily="34" charset="0"/>
              </a:rPr>
              <a:t>Acinetobacter</a:t>
            </a:r>
            <a:r>
              <a:rPr lang="tr-TR" sz="1600" dirty="0" smtClean="0">
                <a:cs typeface="Arial" pitchFamily="34" charset="0"/>
              </a:rPr>
              <a:t> </a:t>
            </a:r>
            <a:r>
              <a:rPr lang="tr-TR" sz="1600" dirty="0" err="1">
                <a:cs typeface="Arial" pitchFamily="34" charset="0"/>
              </a:rPr>
              <a:t>baumannii</a:t>
            </a:r>
            <a:r>
              <a:rPr lang="tr-TR" sz="1600" dirty="0">
                <a:cs typeface="Arial" pitchFamily="34" charset="0"/>
              </a:rPr>
              <a:t>, </a:t>
            </a:r>
            <a:r>
              <a:rPr lang="tr-TR" sz="1600" dirty="0" err="1">
                <a:cs typeface="Arial" pitchFamily="34" charset="0"/>
              </a:rPr>
              <a:t>Klebsiella</a:t>
            </a:r>
            <a:r>
              <a:rPr lang="tr-TR" sz="1600" dirty="0">
                <a:cs typeface="Arial" pitchFamily="34" charset="0"/>
              </a:rPr>
              <a:t> </a:t>
            </a:r>
            <a:r>
              <a:rPr lang="tr-TR" sz="1600" dirty="0" err="1">
                <a:cs typeface="Arial" pitchFamily="34" charset="0"/>
              </a:rPr>
              <a:t>pneumoniae</a:t>
            </a:r>
            <a:r>
              <a:rPr lang="tr-TR" sz="1600" dirty="0">
                <a:cs typeface="Arial" pitchFamily="34" charset="0"/>
              </a:rPr>
              <a:t>, ve </a:t>
            </a:r>
            <a:r>
              <a:rPr lang="tr-TR" sz="1600" dirty="0" err="1">
                <a:cs typeface="Arial" pitchFamily="34" charset="0"/>
              </a:rPr>
              <a:t>Aspergillus</a:t>
            </a:r>
            <a:r>
              <a:rPr lang="tr-TR" sz="1600" dirty="0">
                <a:cs typeface="Arial" pitchFamily="34" charset="0"/>
              </a:rPr>
              <a:t> </a:t>
            </a:r>
            <a:r>
              <a:rPr lang="tr-TR" sz="1600" dirty="0" err="1" smtClean="0">
                <a:cs typeface="Arial" pitchFamily="34" charset="0"/>
              </a:rPr>
              <a:t>flavus</a:t>
            </a:r>
            <a:endParaRPr lang="tr-TR" sz="1600" dirty="0" smtClean="0">
              <a:cs typeface="Arial" pitchFamily="34" charset="0"/>
            </a:endParaRPr>
          </a:p>
          <a:p>
            <a:pPr lvl="1">
              <a:buNone/>
            </a:pPr>
            <a:r>
              <a:rPr lang="tr-TR" sz="1600" dirty="0" smtClean="0">
                <a:cs typeface="Arial" pitchFamily="34" charset="0"/>
              </a:rPr>
              <a:t>1 hastada  </a:t>
            </a:r>
            <a:r>
              <a:rPr lang="tr-TR" sz="1600" dirty="0" err="1" smtClean="0">
                <a:cs typeface="Arial" pitchFamily="34" charset="0"/>
              </a:rPr>
              <a:t>Candida</a:t>
            </a:r>
            <a:r>
              <a:rPr lang="tr-TR" sz="1600" dirty="0" smtClean="0">
                <a:cs typeface="Arial" pitchFamily="34" charset="0"/>
              </a:rPr>
              <a:t> </a:t>
            </a:r>
            <a:r>
              <a:rPr lang="tr-TR" sz="1600" dirty="0" err="1" smtClean="0">
                <a:cs typeface="Arial" pitchFamily="34" charset="0"/>
              </a:rPr>
              <a:t>glabrata</a:t>
            </a:r>
            <a:r>
              <a:rPr lang="tr-TR" sz="1600" dirty="0" smtClean="0">
                <a:cs typeface="Arial" pitchFamily="34" charset="0"/>
              </a:rPr>
              <a:t> ve 3 </a:t>
            </a:r>
            <a:r>
              <a:rPr lang="tr-TR" sz="1600" dirty="0" err="1" smtClean="0">
                <a:cs typeface="Arial" pitchFamily="34" charset="0"/>
              </a:rPr>
              <a:t>Candida</a:t>
            </a:r>
            <a:r>
              <a:rPr lang="tr-TR" sz="1600" dirty="0" smtClean="0">
                <a:cs typeface="Arial" pitchFamily="34" charset="0"/>
              </a:rPr>
              <a:t> </a:t>
            </a:r>
            <a:r>
              <a:rPr lang="tr-TR" sz="1600" dirty="0" err="1" smtClean="0">
                <a:cs typeface="Arial" pitchFamily="34" charset="0"/>
              </a:rPr>
              <a:t>albicans</a:t>
            </a:r>
            <a:r>
              <a:rPr lang="tr-TR" sz="1600" dirty="0" smtClean="0">
                <a:cs typeface="Arial" pitchFamily="34" charset="0"/>
              </a:rPr>
              <a:t> </a:t>
            </a: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1143000"/>
          </a:xfrm>
        </p:spPr>
        <p:txBody>
          <a:bodyPr/>
          <a:lstStyle/>
          <a:p>
            <a:r>
              <a:rPr lang="tr-TR" dirty="0"/>
              <a:t>Bulgular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00270" y="1340768"/>
            <a:ext cx="3993648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	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sz="2400" dirty="0" smtClean="0">
                <a:cs typeface="Arial" pitchFamily="34" charset="0"/>
              </a:rPr>
              <a:t>PAAC </a:t>
            </a:r>
            <a:r>
              <a:rPr lang="tr-TR" sz="2400" dirty="0" err="1" smtClean="0">
                <a:cs typeface="Arial" pitchFamily="34" charset="0"/>
              </a:rPr>
              <a:t>grafi</a:t>
            </a:r>
            <a:r>
              <a:rPr lang="tr-TR" sz="2400" dirty="0" smtClean="0">
                <a:cs typeface="Arial" pitchFamily="34" charset="0"/>
              </a:rPr>
              <a:t> ve </a:t>
            </a:r>
            <a:r>
              <a:rPr lang="tr-TR" sz="2400" dirty="0" err="1">
                <a:cs typeface="Arial" pitchFamily="34" charset="0"/>
              </a:rPr>
              <a:t>T</a:t>
            </a:r>
            <a:r>
              <a:rPr lang="tr-TR" sz="2400" dirty="0" err="1" smtClean="0">
                <a:cs typeface="Arial" pitchFamily="34" charset="0"/>
              </a:rPr>
              <a:t>oraks</a:t>
            </a:r>
            <a:r>
              <a:rPr lang="tr-TR" sz="2400" dirty="0" smtClean="0">
                <a:cs typeface="Arial" pitchFamily="34" charset="0"/>
              </a:rPr>
              <a:t> BT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122" y="3983993"/>
            <a:ext cx="3495878" cy="177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3981728"/>
            <a:ext cx="4289794" cy="176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55" y="2546262"/>
            <a:ext cx="5775758" cy="98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tr-TR" sz="2400" dirty="0"/>
          </a:p>
          <a:p>
            <a:pPr>
              <a:buNone/>
            </a:pPr>
            <a:endParaRPr lang="tr-TR" sz="2400" dirty="0"/>
          </a:p>
          <a:p>
            <a:pPr>
              <a:buNone/>
            </a:pPr>
            <a:endParaRPr lang="tr-TR" sz="2400" dirty="0"/>
          </a:p>
          <a:p>
            <a:pPr>
              <a:buNone/>
            </a:pPr>
            <a:r>
              <a:rPr lang="tr-TR" sz="2400" dirty="0"/>
              <a:t>Tüm hastalar izole olarak tedavi edildi. </a:t>
            </a:r>
          </a:p>
          <a:p>
            <a:pPr>
              <a:buNone/>
            </a:pPr>
            <a:r>
              <a:rPr lang="tr-TR" sz="2400" dirty="0"/>
              <a:t>75 hasta </a:t>
            </a:r>
          </a:p>
          <a:p>
            <a:pPr>
              <a:buNone/>
            </a:pPr>
            <a:r>
              <a:rPr lang="tr-TR" sz="2400" dirty="0" err="1"/>
              <a:t>Oseltamivir</a:t>
            </a:r>
            <a:r>
              <a:rPr lang="tr-TR" sz="2400" dirty="0"/>
              <a:t> </a:t>
            </a:r>
          </a:p>
          <a:p>
            <a:pPr>
              <a:buNone/>
            </a:pPr>
            <a:r>
              <a:rPr lang="tr-TR" sz="2400" dirty="0" err="1"/>
              <a:t>Gansiklovir</a:t>
            </a:r>
            <a:endParaRPr lang="tr-TR" sz="2400" dirty="0"/>
          </a:p>
          <a:p>
            <a:pPr>
              <a:buNone/>
            </a:pPr>
            <a:r>
              <a:rPr lang="tr-TR" sz="2400" dirty="0" err="1"/>
              <a:t>Lopinavir</a:t>
            </a:r>
            <a:r>
              <a:rPr lang="tr-TR" sz="2400" dirty="0"/>
              <a:t> </a:t>
            </a:r>
          </a:p>
          <a:p>
            <a:pPr>
              <a:buNone/>
            </a:pPr>
            <a:r>
              <a:rPr lang="tr-TR" sz="2400" dirty="0" err="1"/>
              <a:t>Ritonavir</a:t>
            </a:r>
            <a:r>
              <a:rPr lang="tr-TR" sz="2400" dirty="0"/>
              <a:t>  </a:t>
            </a:r>
          </a:p>
          <a:p>
            <a:pPr>
              <a:buNone/>
            </a:pPr>
            <a:endParaRPr lang="tr-TR" sz="2400" dirty="0"/>
          </a:p>
          <a:p>
            <a:pPr>
              <a:buNone/>
            </a:pPr>
            <a:r>
              <a:rPr lang="tr-TR" sz="2400" dirty="0"/>
              <a:t>Tedavi süresi 3-14 gündü.</a:t>
            </a:r>
          </a:p>
        </p:txBody>
      </p:sp>
      <p:pic>
        <p:nvPicPr>
          <p:cNvPr id="4" name="Picture 4" descr="The Wuhan Red Cross Hospital on Jan. 25 &amp;mdash; five days after China acknowledged a new virus could pass from human to human, but weeks after it had started to spread.">
            <a:extLst>
              <a:ext uri="{FF2B5EF4-FFF2-40B4-BE49-F238E27FC236}">
                <a16:creationId xmlns="" xmlns:a16="http://schemas.microsoft.com/office/drawing/2014/main" id="{0B16DF23-3972-4051-8110-EA240EBAD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317" y="214289"/>
            <a:ext cx="3536183" cy="235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pPr marL="82296" indent="0">
              <a:buNone/>
            </a:pPr>
            <a:endParaRPr lang="tr-TR" sz="2400" dirty="0"/>
          </a:p>
          <a:p>
            <a:r>
              <a:rPr lang="tr-TR" sz="2400" dirty="0"/>
              <a:t>70 hastaya antibiyotik tedavisi verildi.</a:t>
            </a:r>
          </a:p>
          <a:p>
            <a:pPr lvl="1"/>
            <a:r>
              <a:rPr lang="tr-TR" sz="2000" dirty="0"/>
              <a:t>45 hasta kombinasyon</a:t>
            </a:r>
          </a:p>
          <a:p>
            <a:pPr lvl="1"/>
            <a:r>
              <a:rPr lang="tr-TR" sz="2000" dirty="0"/>
              <a:t>25 hasta </a:t>
            </a:r>
            <a:r>
              <a:rPr lang="tr-TR" sz="2000" dirty="0" smtClean="0"/>
              <a:t>tek</a:t>
            </a:r>
            <a:endParaRPr lang="tr-TR" sz="2000" dirty="0"/>
          </a:p>
          <a:p>
            <a:endParaRPr lang="tr-TR" sz="2400" dirty="0"/>
          </a:p>
          <a:p>
            <a:r>
              <a:rPr lang="tr-TR" sz="2400" dirty="0"/>
              <a:t>Tedavi süresi 3-17 gündü.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19 hasta 3-15 gün boyunca </a:t>
            </a:r>
            <a:r>
              <a:rPr lang="tr-TR" sz="2400" dirty="0" err="1"/>
              <a:t>metilprednizolon</a:t>
            </a:r>
            <a:r>
              <a:rPr lang="tr-TR" sz="2400" dirty="0"/>
              <a:t> ile tedavi edildi.</a:t>
            </a:r>
          </a:p>
          <a:p>
            <a:endParaRPr lang="tr-TR" sz="2400" dirty="0"/>
          </a:p>
          <a:p>
            <a:r>
              <a:rPr lang="tr-TR" sz="2400" dirty="0"/>
              <a:t>13 hastada </a:t>
            </a:r>
            <a:r>
              <a:rPr lang="tr-TR" sz="2400" dirty="0" err="1"/>
              <a:t>noninvaziv</a:t>
            </a:r>
            <a:r>
              <a:rPr lang="tr-TR" sz="2400" dirty="0"/>
              <a:t> mekanik </a:t>
            </a:r>
            <a:r>
              <a:rPr lang="tr-TR" sz="2400" dirty="0" err="1"/>
              <a:t>ventilatör</a:t>
            </a:r>
            <a:r>
              <a:rPr lang="tr-TR" sz="2400" dirty="0"/>
              <a:t> </a:t>
            </a:r>
            <a:r>
              <a:rPr lang="tr-TR" sz="2400" dirty="0" smtClean="0"/>
              <a:t>kullanıldı.</a:t>
            </a:r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25 Ocak sonunda 31 hasta taburcu edildi ve 11  hasta </a:t>
            </a:r>
            <a:r>
              <a:rPr lang="tr-TR" sz="2400" dirty="0" smtClean="0"/>
              <a:t>ölü olarak raporlandı.</a:t>
            </a:r>
            <a:endParaRPr lang="tr-TR" sz="2400" dirty="0"/>
          </a:p>
          <a:p>
            <a:endParaRPr lang="tr-TR" sz="2400" dirty="0"/>
          </a:p>
        </p:txBody>
      </p:sp>
      <p:pic>
        <p:nvPicPr>
          <p:cNvPr id="4" name="Picture 2" descr="The intensive care unit at Zhongnan Hospital of Wuhan University in Wuhan, China, on Jan. 24.">
            <a:extLst>
              <a:ext uri="{FF2B5EF4-FFF2-40B4-BE49-F238E27FC236}">
                <a16:creationId xmlns="" xmlns:a16="http://schemas.microsoft.com/office/drawing/2014/main" id="{6A83D100-22CA-4904-99A8-1B32999E9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261026"/>
            <a:ext cx="3353576" cy="2235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/>
              <a:t>Yüksek derecede </a:t>
            </a:r>
            <a:r>
              <a:rPr lang="tr-TR" sz="2400" dirty="0" err="1"/>
              <a:t>patojenik</a:t>
            </a:r>
            <a:r>
              <a:rPr lang="tr-TR" sz="2400" dirty="0"/>
              <a:t> iki virüs olan SARS-</a:t>
            </a:r>
            <a:r>
              <a:rPr lang="tr-TR" sz="2400" dirty="0" err="1"/>
              <a:t>CoV</a:t>
            </a:r>
            <a:r>
              <a:rPr lang="tr-TR" sz="2400" dirty="0"/>
              <a:t> ve MERS-</a:t>
            </a:r>
            <a:r>
              <a:rPr lang="tr-TR" sz="2400" dirty="0" err="1"/>
              <a:t>CoV</a:t>
            </a:r>
            <a:r>
              <a:rPr lang="tr-TR" sz="2400" dirty="0"/>
              <a:t> insanda ciddi solunum hastalıklarına neden olur.</a:t>
            </a:r>
          </a:p>
          <a:p>
            <a:endParaRPr lang="tr-TR" sz="2400" dirty="0"/>
          </a:p>
          <a:p>
            <a:r>
              <a:rPr lang="tr-TR" sz="2400" dirty="0"/>
              <a:t>Diğer dört tip </a:t>
            </a:r>
            <a:r>
              <a:rPr lang="tr-TR" sz="2400" dirty="0" err="1"/>
              <a:t>koronavirüs</a:t>
            </a:r>
            <a:r>
              <a:rPr lang="tr-TR" sz="2400" dirty="0"/>
              <a:t> ise hafif üst solunum yolu enfeksiyonuna neden olur.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tr-TR" sz="1600" dirty="0"/>
              <a:t>HCoV-OC43, </a:t>
            </a:r>
            <a:r>
              <a:rPr lang="tr-TR" sz="1600" dirty="0" smtClean="0"/>
              <a:t> HCoV-229E</a:t>
            </a:r>
            <a:r>
              <a:rPr lang="tr-TR" sz="1600" dirty="0"/>
              <a:t>, </a:t>
            </a:r>
            <a:r>
              <a:rPr lang="tr-TR" sz="1600" dirty="0" smtClean="0"/>
              <a:t> HCoV-NL63</a:t>
            </a:r>
            <a:r>
              <a:rPr lang="tr-TR" sz="1600" dirty="0"/>
              <a:t>, </a:t>
            </a:r>
            <a:r>
              <a:rPr lang="tr-TR" sz="1600" dirty="0" smtClean="0"/>
              <a:t> HCoV-HKU1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2002–2003 yılları arasında  </a:t>
            </a:r>
            <a:r>
              <a:rPr lang="tr-TR" sz="2400" dirty="0" smtClean="0"/>
              <a:t>8096 </a:t>
            </a:r>
            <a:r>
              <a:rPr lang="tr-TR" sz="2400" dirty="0"/>
              <a:t>hastayı kapsayan büyük SARS-</a:t>
            </a:r>
            <a:r>
              <a:rPr lang="tr-TR" sz="2400" dirty="0" err="1"/>
              <a:t>CoV</a:t>
            </a:r>
            <a:r>
              <a:rPr lang="tr-TR" sz="2400" dirty="0"/>
              <a:t> salgını meydana geldi ve 29 ülkeye yayıldı. 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45" y="2636912"/>
            <a:ext cx="5471606" cy="414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 smtClean="0"/>
              <a:t>MERS-</a:t>
            </a:r>
            <a:r>
              <a:rPr lang="tr-TR" sz="2400" dirty="0" err="1" smtClean="0"/>
              <a:t>CoV</a:t>
            </a:r>
            <a:r>
              <a:rPr lang="tr-TR" sz="2400" dirty="0" smtClean="0"/>
              <a:t> </a:t>
            </a:r>
            <a:r>
              <a:rPr lang="tr-TR" sz="2400" dirty="0"/>
              <a:t>ise 2012 yılında Orta Doğu ülkelerinde ortaya çıktı. </a:t>
            </a:r>
          </a:p>
          <a:p>
            <a:endParaRPr lang="tr-TR" sz="2400" dirty="0"/>
          </a:p>
          <a:p>
            <a:r>
              <a:rPr lang="tr-TR" sz="2400" dirty="0"/>
              <a:t>SARS-</a:t>
            </a:r>
            <a:r>
              <a:rPr lang="tr-TR" sz="2400" dirty="0" err="1"/>
              <a:t>CoV</a:t>
            </a:r>
            <a:r>
              <a:rPr lang="tr-TR" sz="2400" dirty="0"/>
              <a:t> ve MERS-</a:t>
            </a:r>
            <a:r>
              <a:rPr lang="tr-TR" sz="2400" dirty="0" err="1"/>
              <a:t>CoV</a:t>
            </a:r>
            <a:r>
              <a:rPr lang="tr-TR" sz="2400" dirty="0"/>
              <a:t> sırasıyla miskler ve hecin develerinden doğrudan insanlara bulaşır.</a:t>
            </a:r>
          </a:p>
          <a:p>
            <a:endParaRPr lang="tr-TR" sz="2400" dirty="0"/>
          </a:p>
          <a:p>
            <a:r>
              <a:rPr lang="tr-TR" sz="2400" dirty="0"/>
              <a:t>Her iki virüs de yarasalardan kaynaklanır, </a:t>
            </a: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ancak </a:t>
            </a:r>
            <a:r>
              <a:rPr lang="tr-TR" sz="2400" dirty="0"/>
              <a:t>2019-nCoV'nun kökeni hakkında daha fazla araştırma </a:t>
            </a:r>
            <a:r>
              <a:rPr lang="tr-TR" sz="2400" dirty="0" smtClean="0"/>
              <a:t>yapılmalıdır.</a:t>
            </a:r>
            <a:endParaRPr lang="tr-TR" sz="2400" dirty="0"/>
          </a:p>
          <a:p>
            <a:endParaRPr lang="tr-TR" sz="2400" dirty="0"/>
          </a:p>
        </p:txBody>
      </p:sp>
      <p:pic>
        <p:nvPicPr>
          <p:cNvPr id="4" name="Picture 2" descr="hecin devesi ile ilgili görsel sonucu&quot;">
            <a:extLst>
              <a:ext uri="{FF2B5EF4-FFF2-40B4-BE49-F238E27FC236}">
                <a16:creationId xmlns="" xmlns:a16="http://schemas.microsoft.com/office/drawing/2014/main" id="{CA09DD9E-CA0B-414B-851F-B259E4383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264" y="210759"/>
            <a:ext cx="1384969" cy="1704578"/>
          </a:xfrm>
          <a:prstGeom prst="rect">
            <a:avLst/>
          </a:prstGeom>
          <a:noFill/>
        </p:spPr>
      </p:pic>
      <p:pic>
        <p:nvPicPr>
          <p:cNvPr id="1026" name="Picture 2" descr="Image result for yarasa çorbas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297160"/>
            <a:ext cx="258390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isk kedi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0759"/>
            <a:ext cx="2547446" cy="169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2019-nCoV </a:t>
            </a:r>
            <a:r>
              <a:rPr lang="tr-TR" sz="2400" dirty="0"/>
              <a:t>diğer </a:t>
            </a:r>
            <a:r>
              <a:rPr lang="tr-TR" sz="2400" dirty="0" err="1"/>
              <a:t>koronavirüs</a:t>
            </a:r>
            <a:r>
              <a:rPr lang="tr-TR" sz="2400" dirty="0"/>
              <a:t> </a:t>
            </a:r>
            <a:r>
              <a:rPr lang="tr-TR" sz="2400" dirty="0" err="1"/>
              <a:t>subgruplarından</a:t>
            </a:r>
            <a:r>
              <a:rPr lang="tr-TR" sz="2400" dirty="0"/>
              <a:t> </a:t>
            </a:r>
            <a:r>
              <a:rPr lang="tr-TR" sz="2400" dirty="0" smtClean="0"/>
              <a:t>farklı; </a:t>
            </a:r>
            <a:r>
              <a:rPr lang="tr-TR" sz="2400" dirty="0" err="1" smtClean="0"/>
              <a:t>betacoronavirüs</a:t>
            </a:r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2019-nCoV  tek </a:t>
            </a:r>
            <a:r>
              <a:rPr lang="tr-TR" sz="2400" dirty="0" smtClean="0"/>
              <a:t>sarmallı, zarflı RNA virüsü</a:t>
            </a:r>
          </a:p>
          <a:p>
            <a:endParaRPr lang="tr-TR" sz="2400" dirty="0"/>
          </a:p>
          <a:p>
            <a:r>
              <a:rPr lang="tr-TR" sz="2400" dirty="0" smtClean="0"/>
              <a:t>Zarftaki </a:t>
            </a:r>
            <a:r>
              <a:rPr lang="tr-TR" sz="2400" dirty="0" err="1"/>
              <a:t>glikoprotein</a:t>
            </a:r>
            <a:r>
              <a:rPr lang="tr-TR" sz="2400" dirty="0"/>
              <a:t> sivri uçları virüse taç benzeri (</a:t>
            </a:r>
            <a:r>
              <a:rPr lang="tr-TR" sz="2400" dirty="0" err="1"/>
              <a:t>koronal</a:t>
            </a:r>
            <a:r>
              <a:rPr lang="tr-TR" sz="2400" dirty="0"/>
              <a:t>) görünüm verir.</a:t>
            </a:r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4" name="AutoShape 2" descr="data:image/jpg;base64,%20/9j/4AAQSkZJRgABAQEAYABgAAD/2wBDAAUDBAQEAwUEBAQFBQUGBwwIBwcHBw8LCwkMEQ8SEhEPERETFhwXExQaFRERGCEYGh0dHx8fExciJCIeJBweHx7/2wBDAQUFBQcGBw4ICA4eFBEUHh4eHh4eHh4eHh4eHh4eHh4eHh4eHh4eHh4eHh4eHh4eHh4eHh4eHh4eHh4eHh4eHh7/wAARCAIzAu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4vxT44u9J8Wx+G9N8LahrN01j9tZreRFVE3hMfN3yRVf8A4TbxT/0TTWv/AAJi/wAacn/Jem/7Fpv/AEoSu6oA4P8A4TbxT/0TTWv/AAJi/wAaP+E28U/9E01r/wACYv8AGu8ooA4P/hNvFP8A0TTWv/AmL/Gj/hNvFP8A0TTWv/AmL/Gu8ooA4P8A4TbxT/0TTWv/AAJi/wAaP+E28U/9E01r/wACYv8AGu8ooA4P/hNvFP8A0TTWv/AmL/Gj/hNvFP8A0TTWv/AmL/Gu8ooA4P8A4TbxT/0TTWv/AAJi/wAaP+E28U/9E01r/wACYv8AGu8ooA4P/hNvFP8A0TTWv/AmL/Gj/hNvFP8A0TTWv/AmL/Gu8ooA4P8A4TbxT/0TTWv/AAJi/wAaP+E28U/9E01r/wACYv8AGu8ooA8zT4na23iF9BHw51n7clqLop9oi/1e4Lnr6mtD/hNvFP8A0TTWv/AmL/GiD/kvlx/2Lg/9KBXeUAcH/wAJt4p/6JprX/gTF/jR/wAJt4p/6JprX/gTF/jXeUUAcH/wm3in/ommtf8AgTF/jR/wm3in/ommtf8AgTF/jXeUUAeZ3XxO1u21yx0ab4c6yt3fJI8C/aIvmCDLd/StD/hNvFP/AETTWv8AwJi/xo8Vf8ll8F/9e19/6LFd1vTaW3LgdTnpQBwv/CbeKf8Aommtf+BMX+NH/CbeKf8Aommtf+BMX+Nd2rBhlSCPUUtAHB/8Jt4p/wCiaa1/4Exf40f8Jt4p/wCiaa1/4Exf413asrZ2sGwcHBzg0tAHB/8ACbeKf+iaa1/4Exf40f8ACbeKf+iaa1/4Exf413lNMkYkEZdQ5GQueSPpQB5rofxN1zWbe4msfhzrUiW9zJbSf6RFw6Y3Dr71of8ACbeKf+iaa1/4Exf40vwX/wCQTr//AGMF5/6EtdzHJHICY5EcA4O05waAOF/4TbxT/wBE01r/AMCYv8aP+E28U/8ARNNa/wDAmL/Gu8ooA4P/AITbxT/0TTWv/AmL/Gj/AITbxT/0TTWv/AmL/Gu6WSNnZFdS6/eUHkfWnUAcH/wm3in/AKJprX/gTF/jR/wm3in/AKJprX/gTF/jXcmWMZzIgwQD8w4PpT6APNLr4m65ba5Y6NL8OdZF3exyyQp9oi5WPG7v/tCr/wDwm3in/ommtf8AgTF/jR4nYL8afB5YgD+z9QyT9Iq7tnVSAzKCemT1oA4T/hNvFP8A0TTWv/AmL/Gj/hNvFP8A0TTWv/AmL/Gu8pGZVXczBR6k4oA4T/hNvFP/AETTWv8AwJi/xo/4TbxT/wBE01r/AMCYv8a7yigDg/8AhNvFP/RNNa/8CYv8aP8AhNvFP/RNNa/8CYv8a7ymCaEqWEsZAO0kMOD6UAcN/wAJt4p/6JprX/gTF/jR/wAJt4p/6JprX/gTF/jXdCRC20OpPoDTVmhYFlmjIB2khhwfSgDh/wDhNvFP/RNNa/8AAmL/ABrX+H3iv/hLLDUJn0q50u40+/exuLedgzK6oj5yOMYcV0fmx4J8xMDrz0rhPhB/x/eO/wDsaZv/AEmtqAO9ooooAKKKKACiiigAooooAKKKKACiiigAooooAKKKKACiiigAooooAKKKKACiiigAooooAKKKKACiiigAooooAKKKKACiiigAooooAKKKKACiiigAooooA4VP+S9N/wBi03/pQld1XCp/yXpv+xab/wBKEruqACiiigAooooAKKKKACiiigAooooAKKKKACiiigDg4P8Akvlx/wBi4P8A0oFd5XBwf8l8uP8AsXB/6UCu6kXfGyEkBgRkHkUAOorxi2jsdD8e+M5PO1C6g8PaXY3sEC3bM2/ExfIzzu2rnPWnal8TPEElxp9nbf2XB9pn0q4+1rlovIupdrRHJ4cY655Boi1JpLrb8XYHpfy/4D/VHstFeF+NfiLdavpHiPSPMsYoorGW6tru0uCCDFdLCVznrzk9MHIr26xbdYwNnOY1OfXihaq/9f1oD0dv66f5nE+Kv+Sy+C/+va+/9FiuT8Vzap4c8X+JvFWkyzanpUeyDXNHifeyRGIEXES9nXJyv8S57gV1nir/AJLL4L/69r7/ANFiu4W3gV5HWGNWk/1jBQC/19aTQ0+h4r/wsW80CxtNNiurBIo9O0iW2E5AeVZ2CSHk5PY57Z5qJ/iT4pcSPHq2iqr22qzR5QHZ9imCjvzvU8+nUV7PNpemTSJJNp1nI8ahEZ4FJVR0AJHAp39m6bjH9n2nRh/qV6N97t37+tOV3f5/jt9wLfy0/wCD958/+FPH2u6PFqGuWKWuo2N9qss02mR5eeIPZxTeYpznYDkdMc101r498TahcaFb2OteHXj1vUPIt7iJ1mKobV5cMBgbwyYx1wea9ah07T4JTLDY20bsu0skSgkYxjgelNttK0u2VFttNs4VjcyII4FUK56sMDg+9PT5afgTrbz1OD+JHjjVNB1i40uy+zQzWujvqaGdeL10YAwJ745456VX+HLNr3xF8TalqVwss1hLam0tzjfZiS2BZOP99gQe9ek3NnaXLxvcWsMzRnKNJGGKn2z0p0VvbxSyTRQRJJIQZHVAC/1PelHTcbPDb+/1TTvhP4mn0ySaFT4pkjvJoc74rZpkErjHIwpPPauy8R33hnw1pD+IdA1WxhmW3S1RxN5kBWSRAGYA43ZxhiR154zVj4NosmjeIEkVWRtfvAysMgjI4rsU0nS0tXtE02zFu/34hCuxvqMYpLS/9f1/wR32PH9G+LWrzDT5ryG3kgeS4gkayKzFpo5HVUdQcruCjDDIzXX/AAs8V6l4qtbq+mvdKns5LaKaD7LMHkt3YNvjkA4GCBgHnrmuyh0vTYZFkh0+0idSSGSFQR+Qp9lYWNkJFs7O3thKxeQRRKm9vU4HJprbUT3Pnmx8bXPhnwydfTVtMvdYuJr55mmIVpoobjG3OcYA9Oa6G8+I2sadFrxbX9NkuRrk1vZwyqqlYks1mVQc4GeeT1AOOa9gk0jSZEVJNLsnVSSoaBSBnrjjv3pZdK0uUnzNNs3ywY7oFPIGAenXHFLW1vK34r/L8R31fr/n/XyPDNN8Xedc6lrSSWEh1G/0F3ieQOkbTxjdt54IJ4+lamheO/FVlpWl3t/ew6rb6leX+nbooBvgvVndbdGx0UhdvPcrXsCaZpqLtTT7RVypwIVAyv3e3bt6VnT+G7WbX7bUjPKlvb5dbFAqwNMTkTMAOXHr+NV18r/hZL9NPOwunmcX4+j3eP8Aw1FqUkbH+wtTE7g7VJ2RbiPQZrlNA1DXtAPh3w1qs0+qw+Q19oOsH94JUW3ZmgmI6uh6H+JR6iu+8Uqr/GfwgjqGVtO1EFSMgjEVdyLeBUjjEMYSP7ihBheMcenFS73b72/C4+iXr+J4jB8WtXvIbQWuoaOJJ4dKZjuVgj3MxjlHXt1x2rH8Y+O9e1Hwje6fqGoadOt1Dqlspg+Rlks5DtlyD/EByO1e+RaPpEX+q0uxj5B+W3Ucg5z09eak/s3Tv+gfafxf8sV/i+9279/Wm1dP5/jt9wRdmvK34f5njY+JHiOwum8P3V5pAdpfLstZd1itJD5AkWJmPy7skjryB611vwv8SeIfEep65JqN3pjW+mXC2vkWi5JcwQy53HnGXYDjmu0l0nS5bRbOXTbOS2VgyxNApQMOhwRjNWILe3ty7QQRRGQ7nKIF3H1OOtO+rZCjZJHjk3xI1vUbKVoJLe3ju7XUg6hR5umPbZ2tJns3v3IxVTxdDBpv7NNrqUN3Et5e21hcS3PmbBLKfLG4kHqehx1r2oafYh5nFlbBpgRKfKGXB67vWnSWVnJarayWkD2642xNGCgx0wOlSlo/l+Df53/Au+v3/jb8j5++I+ra5YeLvF3k3kUUyaTpgmNg7FoLV7llnkVSSQRHnkdhmvQfFfhfw7rvhfUIPDN9Gt6+nMts1ndblyCGRzg4zlRz3ya9A+x2nmvN9lg8x02O/ljLL6E9x7UllY2VkhSztILdT1WKMKP0ot7nL/X9f8ES0lf0/T+vuPAvA2raprnij7Pc2VzDYeNLaGZFYMPIktCEuwf7obHy16R8IABfeOgowB4pmwP+3a2ruUghQqUhjUoCFIUDaD1x6Vw3wg/4/wDx3/2NM3/pNbVTdxJWO9ooopDCiqOqaxpOllBqWpWlmX+6JplQn6Zq3DLHNEssMiSRsMqyMCCPYikmnoW6c1FSa0fUfRVeG+s5ruW0huoZLiHBliVwWTPqOoov76zsIRNfXUFtGTtDSuFBPpk0cytcPZz5lG2pYoqrYalp9+CbG+trnHXypVbH5UzVNX0vSlVtS1G1swxwvnShM/TNDkkr3GqNRz5FF37W1LtFR208NzCs1vNHNEwyrowZT+IqHUNS0/Twn2++trXfnb50oTd9M0NpK7EqcpS5UtS1RVKw1bS9QkaOx1G0unUZKxTKxA9eDUZ17RFuDbtq9gJg20obhdwPpjNLnj3K9hVu48ruvI0aKwvHGparpfhuW+0O3srm7DJsW6m8uMgkZO76Vo3Go2ljaRTaldW1pvA5klCruxyAT1pc6u12K+rTdOM1rdtW66W6b9S5RVWx1LT78H7DfW1zjr5Uqtj8qW/1Cx0+NZL68t7VGOFaWQKCfxquZWvcz9lPm5LO/Ys0VRsdZ0m+m8my1OzuZcZ2RTKzY9cA1NbX1lczy29veQTSxHEiJIGZD7gdKFJPZjlRqRvzRat5FiimyOkcbSSMqIoyzMcAD1JrK1jVXHhm91LQ5LK9mihdod04ETOB0Zh0FKU1FNsKdKVSSUert5a+Zr0VmaHf3Evhu01HWfstpO8CyXHlygxIT1w3ce9S6XrGk6oG/s3UrS82fe8mVXx9cU+ZXsVPD1IuWl1F2bWq+8vUVgeF9T1i/wBU1qDUrWyit7W5Edo0E29nTGcuP4T7Vv0oyUkmgr0ZUZ8krX02d91cKKrahf2OnW5uL+7gtYh/HLIFH60un39lqNuLiwu4LqE9HicMPzFO6vYj2c+Xntp36Fiis/Utb0fTZkh1DVLO1lk+4ksyqT+BNXldGjEiurIRkMDwR65oUkwlTnFKTTs9h1FZ1lrui3t49nZ6tZXFyn3oo51Zh+ANS6pqmm6XEJdSv7a0Q9DNKEz+dLnja99CnQqqShyu76W1LlFRWlzb3lutxazxTwt9142DKfxFS1Rm007MKKzjr2ijUBp51axF3/zx89d/5Zq/LJHFG0krrGijLMxwAPc0lJPVMuVKcLc0WrjqKoaXrWkao7ppup2l2yffEMyuV+uKdqur6XpSK+p6ja2aucKZpQmfpmlzRte+g/YVef2fK+btbX7i7RUdvPBcQLcQTRywsMq6MCpHrkVStte0S6vmsbfVrGa6XrEk6lvyzTcktBRpVJXtF6b+XqaNFFFMzCiiigAooooA4VP+S9N/2LTf+lCV3VcKn/Jem/7Fpv8A0oSu6oAKKKKACiiigAooooAKKKKACiiigAooooAKKKKAODg/5L5cf9i4P/SgV3lcHB/yXy4/7Fwf+lArvKAKcel6dHe3N6ljbrc3ShJ5Qg3SqOgY9xVaPw3oEdk1kmj2QtmdXMflDbuU5U49jyPStWigDEHhLwwGlYaDpwMwYSfuF+cMdzZ+p5PvW0iqiKiKFVRgAdhS0UAcH4q/5LL4L/69r7/0WK7yuD8Vf8ll8F/9e19/6LFd5QBx/wAQ/Ec2nS2mgWEcZ1HVYLgwvKxVEEUZZjkc59K474cfEDVp/DejWkVh/aP2K2tU1a5mnCMhlj3eZuJ5A47c84r0zxD4d0PxDHBHrWmW98tu/mQ+avKNjGQeo4NZ9v4B8GW95a3kHhvT457W3+zQsseNsXOFx0IGTjPTNJXV/l+F/wDMbtocNb/E7XNSurO0tbCxgd9TsYJXYsyPBco7AoepI2Y3dD1ArP8ACXxA13RdJazutOk1VX/tG4tXjcyT7Yb0RsGX+IBZAQBz8uO9ejWfw98E2cPk2vhrT4o8xNhY+hiz5f8A3zk49KkHgTweDEV8PWKmHf5RVMFN7h3we2WAY+4p9f67f5i/4Bd8G61H4g8NWesQywSpcKxDQ7tvDEdGAIPHIPIORWvVfTrG006zSzsbeO3gQkqiDABJJJ/Ekn8asU3voCOE+C//ACCdf/7GC8/9CWui8caxN4f8I6prdvbpcSWNs86xO2A+0ZxntXO/Bf8A5BOv/wDYwXn/AKEtdjq2nWOrabPpupWsd1Z3CGOaGQZV1PUEVMk2nYqLSavsecD4ja5Bq2nabe6Xp4kvXSMm3mZxC0kTSRl/T7uMdT1GKzLT4l3Vjo+keIvENjHJNN4Yn1NzayME4lhXZtPH8Y+btg16FL4H8Iy6nFqcnh+xa8h8ry5inzL5YKp/3yCQPanW/gnwlboiQ+H7BVS3ktVXyuBFIQXTH90kAke1N7u39aMiN9L+X/BOdvPH17Y6J4ye90+Mah4btRcEwkmKdXjLpjPI6EGsrUofGVnqGg6+mq+dpwt7Vpo/Mw0srFjKgT+IybkC/wB3bXoNr4a0O10i50m302CKyuYzHNEF4ddu3B9eOKdpWiW9nYafazH7UdOG22kk+8oC7QT6nbxmhaO/p+tw1tZ+f6W/U8z1P4gQ2/g/UtU0/ULifVtHmW7ukdcRyxmXy5ET1QYZQfUZr1+Nt8av03AGuYvPAnh2YTRxafDbxXVwk94qLzOUbeFPou7kjvXUU1sN7nCeJv8AktXg/wD7B+ofyiru64TxN/yWrwf/ANg/UP5RV3dIDhfEfjq40rxxYaDHZW88FzdRWskiyEvG8iuVLDoo+XpyT7V5va6h4hvrjRdQ1XUD5Gqahq0GoJBNIu6K2M5j2jPysvlAAj0Ga9k1Hwb4X1DWhrV7odnPqIZGFwyfPuT7h+oycGltfB3he1e0e30Oyjazllmtysf+reXPmMPdtxz65NJJ28xt66bf8P8A8A43SPiJqc0elW/9kxRrrBiTR7qeb5ZQ0bP+8AJOcJjPcmoZviJr1h4ivLDU7DT0Ii06GCGCQybbm5eVCC+QGUGP2rq1+HPgddKn0pfDOniyuJxcSQhDgyA5DDng5J6YqxqXgbwhqMUkd94fsJ1ktktXDR9YkOUX8Dkj0pvV/wBf1/VxdP67/wBfkea+PPHevaj4a1HT4bJdI1TTDZy6gPPJdPMuAoCFT3VSTn1xXYeJ9V1jUPH0nhLSbj7I8WhzX8cp6NMXEcefYZJ+uK1b34feCr0QC68N2E32eEQR7k6RhtwU+oB55zWjd6HbS+IbPXIv3V5bQvblgP8AWQsQSh/FVI9xQ0nb5/lZfowv+n9fmeY6X4i1Pwpp0Nn4w1CeRLe9Z5DbN5zsVjMnk7uMgBHkb0GBXX+G/EMkvxI1Lw+kxubCbTINVtJP7gdirL9D8pH41uan4V8P6lp40++0yCe3ErTBWH8bAhjn3BIPqCRTtJ0Gz0/WL3VlUNd3aRw5AwI4Y87I1HYDcT+PtTT11/rT/O33eYNaaf1r/lf7zXrgvhB/x/8Ajv8A7Gmb/wBJrau9rgvhB/x/+O/+xpm/9JrakB3tFFFAHgd83hnTfi/4hT4n2BeLUGT+yby6QtbLFtwUB6Kc165pyaB4S8FSTaY0cej2kMlwjLJvQJyxwfSuS8VfELwLdJqOg+KtMvA8Mjwm2uLBn83HRkIBBB7GvN7Sz8QR/CKx8GJBe2reJtaaKzjlUlrWx3Akt6D2PYmvGhUVFSjTtJ20fW7eifzf4bH6JUwFbM6NH6xzUknCLTfuSiou84Lo1FNu11rvrYn8GrqHhvxF4Y+ImoySqviu6nj1BXJxGspzB+QH6iuy/aXNiLHwiNUZFsDr8P2nzD8nl7W3Z9sVR8d/C/xLN4IntV8aX1/Fp8Sy2lo8CBcxD5ACOe1VvGuoyeLPBXw11GazlkaXW7YXcTRE7WVWV9wI6ZBpcrhSlRtbWLV+zaT/AB1fqdsatHGY7D4+nUUuVzg+W6srSlBapbK8U/7qK6ReFJfip4Zb4W7WkjlY6s1lu+zrb4/5aHpn0p3iR/D+l/GjV5/iZYNLpt9FEukXc6F7aJQPmXjhST39vet3xxpkfgX4g6D4u0KyNvY3swsNWhto/lZW+45Ueh71reKPiF4K+0ah4f8AFWn3aeU5jMVxYtIk644ZCAQQaOSKi+ZpNSej+Hb/AC19bnOsVVqSpVMPCdWEqbi2n+9Xv3eqW6draW5XZ7nWeDNL0LSdDSHw2IhpsrmaLypN6fN12n046V5d8d5PD8XxR8Dt4qaBdHEV59o88Ep91duQPfFbP7OWm39h4d1aV7a5s9JutReXSra4yHjhPTg9AePyql8ZLyz0r4seB9W1SCV9Ot4rzz2W3MoXKqBkAHvXRXlzUKcrW1jvsvXyPNy2g8Pn9Wmpuo1Gpqn7zfs5ddfe6dde50nw1X4a3E15d+BV09pUQJcPbIwIB5AOR7V5z8NvD3gXVfD/AIqvvFcNh58etXa+fPMFkRBgjBznrnFep+DvGXhTXryax0FZEmWMyODZNCCPqQAa89+DXgPw3rltr+oeINBjurpdeuVQ3CNgoNpHB4IyTWVSn7SpTUUn7svTeO25vhq88NTxc8RKrTf7vd3qbvq+XT+rM52e5v7n9l+4a7muJoU1IR2Us2d724lGw8/jXZfGizttR1z4cWF7Cs9rPqiJLE33XUqMg1qftD2gj+EtzaWNqQiSwKkUMf3QHHAArM+Ndyunar8PdUuI5za2epJLO0cTOUUKMkgDNY1aap80ZO6Tp6vyaOzBYz65Vo16UeVyniGkt1enG3z/AFI/it4F0rwp4bm8YeDYm0XVNKIn/wBHYhJkBG5XXoRis/4zarpGqW/w21jXRHHpV3dJcXay5KBGjBIOO3NX/iD4v/4WBocng/wXp+oXc2olY7i7lt2ihtosgsSWAycCmfF+1tPDk/w4SaKWXTtJvUWZlhMmERAMkAH0qsQo8snTtyXh6X5tfla1x5Y8RGpho427r3q2u/f5PZ6K+rV5X5b+djpvhsPhbdarPceB10172CLErW6MGVGPuO+K8i8ITTeGPHl143Ej/YpPFF5pWpDJIEbsCjH6Nn9K9t8H+NvCGt6odP0NJEuWQuc2LRAge5AFcF4L8Mt4j8B/EPRbiF43udevGgZ0Iw4IKMM+4FXVjdwlTs3FN6baNafNaGGAxLw0sT9bU1GShFqo7y5ZNpu9ltutOh1Hxxvbi703TfBemzMl74huRAzIeUgHzSN+XH41wnguFLb9nDxxbRZEcN1fxpk9FCqBWr8DE1rxPrk3irxJayQTaRYrpNqjqR84/wBY4z3OAKp+Fre4X9n7x3C1vMJHvdQ2oYyGbIGMDvUTbnKVX+aErei5bfq/mdFGlHAUVl103TqUnJrrKUn+Cior1uM8aW+oS/BfwRdC1ub7RbZreXV7a3yXkhA54HUetd38Nbb4a6ndL4h8FR2aXCReXIsBKMqns6f1qroHi3T/AAh8OPCg1qzv/s9xZLG80VuzrCQvRwORn6Vy+if2V4g+OGla54CsJ7ayht5TrN0tu0MM2furggZbr29PSuqTjDE6Wbb+a039Dmqxr4nDV6clKnCLqtTT9yWrbjNd21ZO99lZo6L4NMV8UfEFsFsaznHr8ldh4C8RXPibRJNRutEvNHdbh4RBdD5yFx83Toc/pXJfB5JIPE/j+SWKRFOsblJUjcNnb1rr/A3iiz8XaM+qWNrd20SXDwFLmLY2Vxzj05rTBv8AdwV+j0+e/wDXc8PPYc1arNU72VL3r/D7i0t1v+Fhvibwb4e8S39tea5ZfbTbKViikc+WM9yvQmvNvhZa2mk/GLxpa+G1aPw/aWqCSJGJhS54JC+/3v1ra+OPjq78PR2ugaWJ7e81EYkvxA0iWkWcF8KOW9BS/CbVvA1vp6eEfDc17LcSo8k009rIjXD4y7szDqawm6c8R7lk439W2tvTv8juwlPHUMnqVKilKFSNox1cYxUk3N9FtZddW9t8f4SeFdE8a6DqvifxRZR6pe6pfTpvn58qJW2qqelcjFrmqWHwi1rwrDf3Ae28R/2PDOWy627PjGfoG/Oum+G/jDT/AId6TqfhPxRDeWt5Z300ltst3cXMbtuUoQMGsZ/COvz/AAf1PXjpkq6nd67/AG4tmR+8EQfIXHrgk4+lcjSdGPJvy+998b389/Pc+kg5RxlR4p/uXUp+yv8ADu7cvSyjvbTa5ufGLwToXhH4ew+IPDdmmnapos0EkV1DkO/zqrbj3znPNd5e+D/C3iqa28Sa3pqXs01nGFWdiY41I3cL0B55Nef/ABH8aWXxE8IweEvC9veXOqapNCs6Pbui2qhgzlyRgYxirPxh8WvptxY/D6ymvNMtZLdFv9Tjt3kMUGMbE2j7xAxntXU6lCDnKycbq3a9nfy2tdnkRwuaYilQoTnKNfmqNtt8yp+5r/Na97Lq723Jv2dYfI1TxlDpjOfDsWpeXp4LEoCM79ue3SvXZ41mgeFiwV1KkqcHBrgvh5qHgjVPD8ng7wz9sitYbUq4MMkLFW4LbyB8xJ69avaB4H8O+DribW7OTVXeKBtwmvJJhtxk4Unk8V1UFyUoxVnG2rv/AFoeHnbhiMdVqVuaE9OWLjq7JJOTurN2u9HqzgvjX4F8EeGfhleXtpp62+pq6CzuQ5M7zlhj5upzzn2q18Qm1LUNH+Hng7VJ5o21eSFdUwSHcJGCyk+561z1h420HxR4zXxL4za+gstNlP8AZGlfYpGVT/z3kIGC3oO1dV8Vbz7dbeEPiHo1rc31jpl9506rEwk8k5Vm2kZ4IrzvclGU4WSbjp/dT1bXn+W59RGGNw9TDYfF80ppzlzSvZTlD3IRb3s0n25ttrlL4paDpHgTWvCPibw1Zx6ZIuqxWVykHyrNC4OQw79P1qbwNo+l+PPH3jLWvEdomorY339nWUM/zJCiAhsD1JHX3qHxjrll8T9f8MaD4Ziurq1tdSS/1C5eBo0hjQH5csB8xz0o8M65ZfDXx34u0/xJHdW1pqd59vsblYGeOQNncuVB5yf0rROl7W8vgu7dr2j/AMH5maWL/s72b5vrfI+/Py+0Wne9ru2/L5Fr4XafFa+IPH3w/kmm/se3kR7dBIQYY5kO5VPUDpXI+PY/h3eHRtD+GwtD4lXUIxDJaEqYlVvnLscZ/Wuw+HN1cw3HjT4lX2l3os9QlQ2luIT58kESkbtnXn09qwPiv4j8GeL/AA0um+F9LuLvxFJMn2IwWLRSQPuGWZsDHGazlZUIXtft9pq+lvkb4N1/7XcrTa9xScX7inyJSdRdUn8Wq66nvUIdYkWRtzhQGPqadVPQ4rqHRbKG+k8y6S3RZn/vOFGT+dXK91n5jUVpNXuFFFFIgKKKKAPK/Eo8Vn46r/wjEmipJ/wjh8z+0UlYY+0L02Ee361t7fi7/wA/Hgf/AL8XX/xdIn/Jem/7Fpv/AEoSsn42a1rkcK2/haWc3ukqNUuktyDvRDkQv6Bxu/Kk2luNJvY19vxd/wCfjwP/AN+Lr/4ujb8Xf+fjwP8A9+Lr/wCLrnvFfxbWxtX1DSm024sZfDZ1mzeSTBkYSxqY+vPD9uQRVTxV8S9aj1G60u1msdMnh1K2jjaVN6S2zzIhkVwdv8RBBwRVJXaXf/O35ivpf+trnWbfi7/z8eB/+/F1/wDF0bfi7/z8eB/+/F1/8XXOS/EjX47HUL55NASKPV59LtU3tvkeLJz1xkqOnGOtc9L40+1alJ4gkW2kW/0vRppLVrk+WjS3IUlcHqM/jjmlHW3nb8VdfgEvdun0/R2f4nom34u/8/Hgf/vxdf8AxdG34u/8/Hgf/vxdf/F1U8IfECfWviJN4cb+z5bU293LDLbyZYNBcLEUIJ5PzZPAwRXolC1SfcOrXY4bb8Xf+fjwP/34uv8A4ujb8Xf+fjwP/wB+Lr/4uu5ooA4bb8Xf+fjwP/34uv8A4ujb8Xf+fjwP/wB+Lr/4uu5ooA4bb8Xf+fjwP/34uv8A4ujb8Xf+fjwP/wB+Lr/4uu5ooA4bb8Xf+fjwP/34uv8A4ujb8Xf+fjwP/wB+Lr/4uu5ooA8TgX4nf8LpuP33g/7d/YA58m48vy/PHbfndn8K7Pb8Xf8An48D/wDfi6/+LpkH/JfLj/sXB/6UCu8oA4bb8Xf+fjwP/wB+Lr/4ujb8Xf8An48D/wDfi6/+Lrua8ffxbrA+KF819Z/adOttZttHtrVZirw+agb7Ts/j+ZgM9lB9DQtZKP8AXRfm0D2bOn2/F3/n48D/APfi6/8Ai6Nvxd/5+PA//fi6/wDi67migDxPxGvxO/4Wv4TE83g/7X9nvPIKQ3GzHljO7L5+mK7Pb8Xf+fjwP/34uv8A4umeKv8Aksvgv/r2vv8A0WK7ygDhtvxd/wCfjwP/AN+Lr/4ujb8Xf+fjwP8A9+Lr/wCLruaRyQhK8nHFAHD7fi7/AM/Hgf8A78XX/wAXRt+Lv/Px4H/78XX/AMXXGfDvWtauPFfh2Wa5mku9Su9WTV4WbPlpFIwhyv8ADgKmPXd717ZQtUmF9Wjhtvxd/wCfjwP/AN+Lr/4ujb8Xf+fjwP8A9+Lr/wCLruaKAPFPhMvxO/svWvsM3g8D+3LvzfOhuT8+RnGH6frXZbfi7/z8eB/+/F1/8XTfgv8A8gnX/wDsYLz/ANCWu7oA4bb8Xf8An48D/wDfi6/+Lo2/F3/n48D/APfi6/8Ai67mkbO0464oA4fb8Xf+fjwP/wB+Lr/4ujb8Xf8An48D/wDfi6/+LrivAuua5P4y0OSa5mkvL/VNUh1SAscRwxf6rK/wgYXH+8a9up20T7h1aOG2/F3/AJ+PA/8A34uv/i6Nvxd/5+PA/wD34uv/AIuu5opAeKeIF+J3/C2vCvmzeD/tn2G/8krDc+XtxFu3fPnPTGPeuy2/F3/n48D/APfi6/8Ai6b4m/5LV4P/AOwfqH8oq7ugDhtvxd/5+PA//fi6/wDi6Nvxd/5+PA//AH4uv/i67migDhtvxd/5+PA//fi6/wDi6Nvxd/5+PA//AH4uv/i6rfFC8uB4t8L6VPO1vo139re7cPsV5EhJjUt9ct9VFYlj4m1+T4W+ATfSTLea5eWtnd3B4fymY/MT2Z1A59WoWv3pffoN/o39x0m34u/8/Hgf/vxdf/F0bfi7/wA/Hgf/AL8XX/xdcPpeqatc+LbNZZ5jd3Xii70y6tt5wtgsDFPl7AYVgfU+9ehfCPWb3WvCLSX7NJPZ6hd2PnN1lWGd41c+pKqMn1Boj7yv8/y/zRLdnb5fn/kyrt+Lv/Px4H/78XX/AMXRt+Lv/Px4H/78XX/xddzRQM4bb8Xf+fjwP/34uv8A4uqHwJ/tLyvGf9sG0N//AMJPP55tAwi3fZ7f7oYk4xjqa9IrgvhB/wAf/jv/ALGmb/0mtqAO9ooooAjkggkcPJDG7DoWUEinlVJBKqSvQ46UtFA7sKaI4woURpgHIGOhp1FAriOquMMoYehGaZJBDKQ0kMbkdCyg4qSigabWwDgYHAprxxvjeitjpkZp1FArjUjjQ5SNFPsMUqqq52qFycnApaKB3YjKrDayhh6EZpHRHADorAeozTqKAuxqIifcRV+gxQ6I4+dFb6jNOooC7GJFGh3LGin1CgU5VVc7VAycnA6mlooC7EVVUYVQozngUgRApUIu09Rjg06igLsa0cbJ5bIpT+6RxSRRRxLtijSNfRVwKfRQF3awiqqk7VAzycDrQiqgwqhR6AYpaKAuNeONzl41Y+4zSJFEp3LGin1CgU+igLsjkghkYNJDG7DoWUEipKKKAuyOOCGNi0cMaMepVQCaV4o3O5o0Y+pUGn0UBzO97jUjjQ5SNVPsMU48iiigVyPyIP8AnjH/AN8inhV2bNo2+mOKWigd2MihhhB8qJI89dqgZolhhmA82JJMdNyg4p9FFg5ne9wAAG0AAelRpbwRuZEhjVz1YIAakooC7CiiigQUUUUAFFFFAHlXiefxRD8dF/4Ruw026kPhw7/tkzRgD7QvTA+laOfiUJp5/wDhFvCYkuFCzP8AanzIB0BOOatJ/wAl6b/sWm/9KErkNQ1KTVv2lLvw34qvHttDstGS50u0eXyobuVmxI56b2UYwO3WlvJR73/K4PRN/wBb2NaXRfGksEEEngPwQ0UCMkKGVsIrfeAG3gH0qVtP8eMkiN4K8GMspBcGdyGIOR/D6gH8K5X4ofE6X4WrY6TolzZatbmI3R+2XJkndHulQgHP3QHIB5+6O1Mj+NOur8VJfD00OjHSl1+XSQwciXaLbzlkJzjrweKd76+v5pfmxuLX9eV/yOsl03x1Lb/Z5PBPgt4vO+0bDO+PM/v/AHfve9Iul+OVQIvgfwUFCqoAmbGFOVH3egPIrzu2/aI1eTS9cm+w6RPJbJYNazRSHyVFxOYWZ+clEIzniszS/iprXgnwx4nmTUtM1O7/AOEj1FIhPMSpWKESBYhn7pwe/GaSf6/g0v1J7Lzt+Df6HrdnY+PrO+a+tPBfg2C6YsTLHO6sSxy3IXuRzWj9v+K//QA8M/8AgbJ/hXS+DNY/4SDwho2veWkZ1GxhuiiNuCl0DEA98ZrWq5RcW4voEWmro4T7f8V/+gB4Z/8AA2T/AAo+3/Ff/oAeGf8AwNk/wru6KkZwn2/4r/8AQA8M/wDgbJ/hR9v+K/8A0APDP/gbJ/hXd0UAcJ9v+K//AEAPDP8A4Gyf4Ufb/iv/ANADwz/4Gyf4V3dFAHCfb/iv/wBADwz/AOBsn+FH2/4r/wDQA8M/+Bsn+Fd3RQB4lBe/En/hdFw39ieHvtv9gAbPtcmzZ545zjrmuy+3/Ff/AKAHhn/wNk/wpIP+S+XH/YuD/wBKBXeUAcJ9v+K//QA8M/8AgbJ/hVUr8SGvxfnwp4SN0BjzvtT7vzx7msX9qE6V/wAIpaxXHiyTQNXlnVNJcah9mQTZH7xwPvKozweK5jUDry/G3Q9bub2DxDoZmtLKIadqjrNbOyDE00AOGUsSx46GiPvNLzsEtF8rnpf2/wCK/wD0APDP/gbJ/hR9v+K//QA8M/8AgbJ/hWD8AdSur3xL8R7a41We/jsvEJht/On80xR+UpCg9hkmvWaF8MZd0n96TDq12bX3Ox4l4jvPiSfir4TabRPDy3Qt73yVW7kKsPLGcnHFdl9v+K//AEAPDP8A4Gyf4Unir/ksvgv/AK9r7/0WK7ygDhPt/wAV/wDoAeGf/A2T/Cj7f8V/+gB4Z/8AA2T/AAru6534ja/ceG/C1xqNrY3l5NuWJFtoDKyFjjeVHUL1P0pSdlcaV2c5APiTb3cl3D4V8JRzy/6yRbpwzfU7fYVa+3/Ff/oAeGf/AANk/wAK8Fh1jUfEn7NT6lDrWpXHiKw1O7uYw+oG2uZES4y0ipn94VXgL0B4r6q0S4N1o1ldFZVM1vHIRKMOMqD83v61SWn3firk3/X8HY4/7f8AFf8A6AHhn/wNk/wo+3/Ff/oAeGf/AANk/wAK7uikM8S+E978Sl0vWvsWh+HXB1y7Mm+8kGHyuQOOldl9v+K//QA8M/8AgbJ/hR8F/wDkE6//ANjBef8AoS13dAHCfb/iv/0APDP/AIGyf4Ufb/iv/wBADwz/AOBsn+Fd3XN/FGRofh1r88d5LZyR2ErpPFL5bIwUkEN25qKk+SDk+hUI80lHuc9CPiTDeSXkXhXwklxJ9+VbpwzfU7atfb/iv/0APDP/AIGyf4V5je6OPFXwD8Ga3eeINa/tafT7e2sxa37RiW5mIHmPt++RySD2Br6B022Flp1tZh3cQRJGGc5LbQBknueK2nDklKL6O39f11M4y5kpd1c4z7f8V/8AoAeGf/A2T/Cj7f8AFf8A6AHhn/wNk/wru6Kgo8S1+8+JJ+LPhVpdE8PC7Fjf+SovJNpXEW7Jx9MfjXZfb/iv/wBADwz/AOBsn+FHib/ktXg//sH6h/KKu7oA4T7f8V/+gB4Z/wDA2T/Cj7f8V/8AoAeGf/A2T/Cu7ryX9pbUbrS9J8LXFpqtxYPJ4is4ZBHP5YljaQBlYfxDFC+KK7tL73YHom+yb+5XNe+b4mX0QivPC/hO4QHcFku5GAPr0qtrFr8SNU09LK58NeGPLidJISl7IpidDlWXA4IIFeVa94i8by/F2+tdN1CaHU28U/2ZaxMx2JZNZlgxX+6G+bPqK6P9nS48aR+MtbstY+1PZafo1tDfmS48+OXUwzl3jfodyYLY6HGamDUlf+tr/wCXzYT912/re3+fyO2MfxM8+S6Twx4TS8kQq1wty+/pjOcUaLH8StH0yLTtP8NeGIreLO0fbpSSSSzMTjkkkkn1JrzLxD8SPEC/ALV/EP8AxNU1TVm1LF5awGRbBIWZET/Y4A5+pp+qajPcWvwm8T6XfajdzRnT7fVoYdQImSOSIL81vn5g7HJY845rRRbdvNL77/kKTSV/V/d/mer/AG/4r/8AQA8M/wDgbJ/hR9v+K/8A0APDP/gbJ/hUHwc17UNSv/GOi3sjzx6Hrb2lrMxyTEUVwpPfbuI+mK9Cqeifez+8bVm12OE+3/Ff/oAeGf8AwNk/wql8CH1GSLxm+rQW8F8fE8/nx27lo1b7Pb/dJ5PGK9IrgvhB/wAf/jv/ALGmb/0mtqAO9ooooAKKKKACiiigAooooAKKKKACiiigAooooAKKKKACiiigAooooAKKKKACiiigAooooAKKKKACiiigAooooAKKKKACiiigAooooAKKKKACiiigAooooA8r8S3/AIisfjqraB4ft9Yc+HCHWXUBbbR9oXnJRs9vzq7qdz411OSKTUPhTot08X+raXXUYp9D5PFXU/5L03/YtN/6UJXPzeINX8SftB3/AIGk1C40zR9I0mO98u3bZJeSSNjJbrtX0HfrR1S/rTUG7Jv+tXYu3i+K7xo2u/g/4fnMcfloZNaibamc7RmHpntS48Wef9o/4VBoHm7/ADN/9tR7t2Mbs+T1xxmuL+JfjjxT8N/HGmINRl8Qafb6DqN/exSuI/NEUilegxuVW2++Oanuvi9faT4m1dobG61BLm/0q0tbea4Cxw/a4tyleMj3oj7yVuv+bX4tA3Ztdv8AJP8AJnUR23iWOCWCP4N+HFimj8uRBrMQDpnO0jyORnmk+y+JPJWH/hTXhwxqxcKdZiwGIwT/AKjqRxXP3/x++yeBtL8St4bJ+1JctPD9pGUME/lMF4yc8tnpxXt9vKs9vHMoIWRAwB64IzQtdQbs+XqcLa6x8Q7W2jtrb4Z6XDDEoWONPECBVA6AAQ8CpP8AhIPiV/0TnT//AAol/wDjNdzRRcDhv+Eg+JX/AETnT/8Awol/+M0f8JB8Sv8AonOn/wDhRL/8ZruaKAOG/wCEg+JX/ROdP/8ACiX/AOM0f8JB8Sv+ic6f/wCFEv8A8ZruaKAOG/4SD4lf9E50/wD8KJf/AIzR/wAJB8Sv+ic6f/4US/8Axmu5ooA4b/hIPiV/0TnT/wDwol/+M0f8JB8Sv+ic6f8A+FEv/wAZruaKAPE4Nb8ff8Lqnm/4QOx+1/2AF8j+3Vxs88fNu8r14xiuz/4SD4lf9E50/wD8KJf/AIzTIP8Akvlx/wBi4P8A0oFd5QB5rrD+L9ZaNtW+Eeg35iz5ZuNbjk259Mw8UtrL4ytb99QtvhLocN24CvMmuRhiAMAZ8nsOK5TQNY8cf8Lpv9M8VTa3pNpqYuV0MQyxy2TKi8HplZNo3YPc1j6PrPi29+GXjWwv/GOuaXrOg6xLDbSTRxi5fKg28Rb7rByQeOxxST93m8r/AI2+8q3vcvnb8L/doekWF9450+SaSx+FejWzztvmaLXkUyN6tiHk1b/4SD4lf9E50/8A8KJf/jNcV4hsPHssHg6+k+IF3bane/Y7S4sbFUNvJKObhye4wD044r24dKtq1/J2+4hO9vNXPE/Emt+P2+K3hOWXwJYx3CW955UI11SJMxjOW8r5cfQ5rs/+Eg+JX/ROdP8A/CiX/wCM0zxV/wAll8F/9e19/wCixXeVIzhv+Eg+JX/ROdP/APCiX/4zR/wkHxJ/6Jzp/wD4US//ABmu5ryP486xr/hnWvCniCw1bVINKGsW9tqUdvGrwJC7bSZF+8SxIAx0o6pd2l94dG+yv9xfK+K/Ogm/4VBoHmQbvKb+248puOWx+57nk1qf8JB8Sf8AonOn/wDhRL/8ZrynxL8VfFOufEXX9E8C3yzywaBcNp1iIWDtcxyhWY7gMtgNtHTgetdz+zx4o1vxIviqLUnu57HTtTW3sZrtNsv+qUyxt6lHJGffHaiD5lddr/jYJe6/nb8Lm7/wkHxK/wCic6f/AOFEv/xmj/hIPiV/0TnT/wDwol/+M13NFAHinwm1vx/FpetC08B2NwG1y7ZyddVNjZGV/wBUc49e9dl/wkHxK/6Jzp//AIUS/wDxmm/Bf/kE6/8A9jBef+hLXd0AcN/wkHxK/wCic6f/AOFEv/xmorrWPiFd272918M9LmhkG1438QIysPQgw131BoC551FeeOIre2t4vhXoyQ2rBoI115AsRHdR5PHU1c/4SD4lf9E50/8A8KJf/jNYeh6Z4ps/jSILjxxqep2P2Wa8urB41WCEM22FFxzxz19K9VovdJ9w2bXY4b/hIPiV/wBE50//AMKJf/jNH/CQfEr/AKJzp/8A4US//Ga7migDxTxBrfj5vi14Vmk8B2KXK2N+IoRrqkSAiLJ3eVxjjsc59q7L/hIPiV/0TnT/APwol/8AjNN8Tf8AJavB/wD2D9Q/lFXd0AcN/wAJB8Sv+ic6f/4US/8Axmqmo33jnUljXUPhXo12InDxibXkfaw7jMPBr0SvCfGHjvxV4f8AGPxRSC+e6t9D8OwX2nW7RjEUj7s9Ov3e9Jys/v8AwV/0KSv+C+92Oxa88cNf/wBoN8K9GN3t2ef/AG8m/GMYz5OamtNW+IFnD5Nr8MdKgjyW2x6+ijJ6niGvDofij42bxRB4NbUrk20m24bUMfvOdPM5j3f9dOfpxXYaJ4i8a+Ibb4X+JrfxQ1rd6pFFJqmluI0t2tgD5sxB53Mdu3HcgCqWrt6L77/5akcytfyb+467R4vGmlWuoWVr8MNN+w38zzS2r+IUaPc/38Aw9GPJH1qeFvGMF6b63+Euhw3WxYxMmuRhgqjCjPk9h0rQvfE17dfGi28E27mC1t9HfU7h1+9KxkEaL9ByT68V5hpHjD4hX/w51PUI7q81D7F40urHUJ7eNRPFp0ThSUHAyB1P1pX0v/W/L/XkV3/rpzf15ne+HH8c6BazQaf8NLBTcTvc3EjeI1LyyucszHyeT/hWp/wkHxK/6Jzp/wD4US//ABmuB+FPxG8TXQ8AtrrNcR+Jnv7Xc6bWIhLNDOP95FwfXg17vVNWFc4b/hIPiV/0TnT/APwol/8AjNUPgTNfXEfjObU7FLG8fxPOZrdJxMsZ+z2/AcAbuMHOB1r0iuC+EH/H/wCO/wDsaZv/AEmtqkDvaKKKACiiigAooooAKKKKACiiigAooooAKKKKACiiigAooooAKKKKACiiigAooooAKKKKACiiigAooooAKKKKACiiigAooooAKKKKACiiigAooooAKKKKAPKvE+ravpfx0V9L8N3Gss3hwhlinSPaPtC8/N/nmma69/reqW+q6j8ILyXULZCkNyNQiWRVPVdw5wfSt5P+S9N/2LTf+lCVLq3jsf8ACwB4F0Gw/tDVorQXl4zvsitYicLuPUsx6AUdUHRnIa1pqay0Tap8EpbtorR7JDJfREiB/vp9D3qCTQ7OSczyfAx2kMsEu430Wd8I2xN16qOBXRX3xZ07RvFGl6H4o0+TQjf2lzcmW5lBWEQyBMNjs2QQfQ1qj4jaDb61q1lql5Z2NtYywQx3DXAbznlUsBtAyD6dc0Lo1/Wv+YPdr+tv8jz+fwno89rBay/AXdBbpLHEn22PCrK26QDnu3J967W38V+Lbe3jt4fhjqCRRoERRfxcKBgCtt/Hng1NOs9RbxHp4tL0FreXzeJAG2k+wDHBJ6Gt+6laO0lmjAcohZRng4GaG7IN2cT/AMJj4x/6JnqP/gfDR/wmPjH/AKJnqP8A4Hw1yej/AB4sdT0HwpqkGkqG8R6wdKitvtSmWBgzLvcdduVP5ivR7jxp4Ut5b6OfX7FHsEZ7oGT/AFQXG4n6ZGcdO9H9f194dbf12/RmJ/wmPjH/AKJnqP8A4Hw0f8Jj4x/6JnqP/gfDWxbeO/B9zplxqUHiGxe0t5lglkD/AHZGAKrjrkggj17VV8SeOtK0/wCHWq+NtLdNWsdOgkmbyWx5gj+8oJ78GlJ8qbfQF7zsij/wmPjH/omeo/8AgfDR/wAJj4x/6JnqP/gfDU3hHx2niez0y/021hewns1ur+4+0ApZFkDiJiOr4YZHatE+PPBy6adRPiKwFoJlg8zzON7fdX8e3r2qmmnZiTvqjI/4THxj/wBEz1H/AMD4aP8AhMfGP/RM9R/8D4a1ZfiB4Li0u21STxJp62dyJGhl8zhghw5x1AUjnPSuitLiG6tYrm3kEkMqB0YdGUjINIZxH/CY+Mf+iZ6j/wCB8NH/AAmPjH/omeo/+B8Nd3RQB4lB4p8Vf8LouLr/AIV9f+f/AGAE8j7bFnb54+bPT2xXY/8ACY+Mf+iZ6j/4Hw0Qf8l8uP8AsXB/6UCu8oA8bGnt9lv7b/hTV4Yr93kuFOpIcs5yxBz8uT6YqLWNHg1jR4tI1T4JT3llHMJxHLqEZzIBtDk5yTjjJrrT8RTJ4n8U+HbTw9fXN/4ftI7jy0dc3XmZ2BPToetcpf8Axyk0jw5fah4h8KPo99b6jHp0Nnc38aiaVk3kB8YGF/Xilo1/Xe35j1v/AF2u/wADU0+61TT10tLP4Q3cKaTG0diq38WIFYYIX6g1sf8ACY+Mf+iZ6j/4Hw1iX/xf+z+JfDvhmPRLeXWdWtkuZ7X+041NsjNhcHpJxk8elerVTT3fn/wSVbZf12PEvEfinxTJ8VfCc8nw/v45o7e98uE3sRMmYxnB7Yrsv+Ex8Y/9Ez1H/wAD4aTxV/yWXwX/ANe19/6LFd5SGcJ/wmPjH/omeo/+B8NYVw9/ca++uz/CG9lv5PL3u+oxkMUOUO3pkHocV6xXB/EH4hXHg/xHotnceGr260rUryKyfUYpFxFNKcINnVh6mjqg6PsY89zqU2tPrT/B+5GpPbNatdLewrIYiclMjsTV3SNe8RaRYJY6Z8KLy1tkyVjjvoQMnqfcn1rAuf2hPDVmLu4vNPu47JUvWtJRgmdrWQRyKR/CSzce1dx8OPHFt4vfWLP7I9nf6PcrBdws24fOgdGU9wVP6GiO2na/yv8A5v8AEJaPX+v6RS/4THxj/wBEz1H/AMD4aP8AhMfGP/RM9R/8D4a7uigDxL4UeKfFVvpetC3+H1/cB9cu2Yi+iGxiRlefSuy/4THxj/0TPUf/AAPho+C//IJ1/wD7GC8/9CWu7oA4T/hMfGP/AETPUf8AwPho/wCEx8Y/9Ez1H/wPhru6zPFmrjQPDeoa01rJdLZQNO0UZAZgoyQM0pSUU5PYaTbsjirXXfEVtqd3qUPwrv0u7sIs8v2+LLhc7R+GTV3/AITHxj/0TPUf/A+GsbXvixqNr4J0jxZo/gjUNWsL7T/t87pOiC2jPQEn7zH0Fem6bPJdadbXMsJgkliWRoiclCQCV/DpVOLV0+mhKadmupxf/CY+Mf8Aomeo/wDgfDR/wmPjH/omeo/+B8Nd3RSGeJa/4p8Uv8WfCtw/w+v0njsb8JCb2LMgIiyc9Bj+tdl/wmPjH/omeo/+B8NHib/ktXg//sH6h/KKu7oA4T/hMfGP/RM9R/8AA+GsFfta61qOtD4NTnUNTg+z3s5voi08f9xuxFes1xXxZ8dTeA9Hh1b+xJNStTMqXDLcJEY1ZgPlDffbn7opO39eY9Tjhpca6V/ZY+CUotfOEwX7bFnft2Zz1+78v04qK70KzutcstbuPgY76hYxxx2s326MGJI/uKozgAVvL8YdIb4hSeEfsM6zw3SWswfiRN0Rl87b/wA8gAVLetdD8OvHOmeObS41LR2ibTkdkhcygySAMR5hQcqpwcZ64zVL+ZEu2zORvrrxJceMbPxVH8NdTi1CC1ezkIv4ds0DkEo30YAg/X1qLT7ebT9JvNJsfg1dW9je3DXV1AmoRhZpW+8zc8k962PEvxQaz8G6l4q0Dw7c67p+nzzJK8Uyxjy4f9bIM9QCCAO+DUep/FR7PU/CX/FLag2j+JfIjgvy6jypZk3ojR9eB1NJdv611X3/AJ+Y3pq/P8NH935GdNJr03ijStck+GGoA6PbyQ6dbpewLHCXAVmx67RtHoM+tdD/AMJj4x/6JnqP/gfDXQ+EvElj4jt7xrXMc9jdvZ3cLfeilTqPoQQQfQ1tU9f689QOE/4THxj/ANEz1H/wPhql8CLm6vIvGd1eafJp9xJ4nnMltI4doj9nt+CRwfX8a9IrgvhB/wAf/jv/ALGmb/0mtqQHe0UUUAFFFFABRRRQAUUUUAFFFFABRRRQAUUUUAFFFFABRRRQAUUUUAFFFFABRRRQAUUUUAFFFFABRRRQAUUUUAFFFFABRRRQAUUUUAFFFFABRRRQAUUUUAcKn/Jem/7Fpv8A0oSq174C1Ox+LNx8QPDeoWkc2oWK2Wo2d5GzJIEOUdGUggjuOhFZviePxRJ8dF/4Ru602B/+EcO83cbNkfaF6YP0rZ+y/Fj/AKCnhn/wGk/xo6ph0scz8WvhJrnjzUkv313TreX+wbzS5A1qzDfOR864bgLgDHU+tZWo/A3W7vVGvD4g0wKb/SrvabRz/wAecewr97+Lr7V3f2X4sf8AQU8M/wDgNJ/jR9l+LH/QU8M/+A0n+NEfdtbp/m3+bE1ff+tLfkjzHU/2f/Et34M0/wANL4p0hIbaK9WRvsL5Zp5/OUg7s4Xpjp0NeveErbxcket2WvXNjNAGWPS3igMeI/LAIYZJb5s8+9Z/2X4sf9BTwz/4DSf40fZfix/0FPDP/gNJ/jSsrNDesubqef6D8B9W0vwx4J0sa1o7XPhvXm1WW5WycG5UszCP72R97rnsKZq37P1/dwahaxeJLdIWGpm0Z4GL7r0jd5vPzBcHGPavQ/svxY/6Cnhn/wABpP8AGj7L8WP+gp4Z/wDAaT/GhpPfz/FJfoF/6+bf6s8p8V/CnxF4Z0DUrqx+waze3+raTcW6pHJClobWJYmdmBJwQM8A4zXa+HPCOp67+z5qXgv+yrbwzd3sVzbDdK9zH+8YkzAnDEMWJwcV0P2X4sf9BTwz/wCA0n+NH2X4sf8AQU8M/wDgNJ/jTl76kpdf8kv0FFcri49P+D/mcJ4Z+BeseHEutO0fxJaWuiavoiWGs2SQPiS5WPZ9qh+b5GIAyDnPNQj4Caq1opk8Q2H2oXOlMVFs3kmKxBx8u7O9+56CvQfsvxY/6Cnhn/wGk/xo+y/Fj/oKeGf/AAGk/wAabbvf0/B3X3f8ALf16qz/ACR4n4y+F/iPw8ml6Xb6Vp/iAOuqvdS+ZNao8NzKr/ZwV3fNyfTp1r6Y8NGQ+HdO86wOnyfZow1qW3eQdo+TPfHSuT+y/Fj/AKCnhn/wGk/xo+y/Fj/oKeGf/AaT/GlHSKiDWt/61O8org/svxY/6Cnhn/wGk/xo+y/Fj/oKeGf/AAGk/wAaBhB/yXy4/wCxcH/pQK7yvEYLf4lf8LouF/tLw99t/sAHd9nfZs89eMZ65rsvsvxY/wCgp4Z/8BpP8aAHeHPBep6X8V/E3jObULOS31i0gt4rdImDxGLOCWJwc7j2qnc+A9SbwzDpTr4e1Q3N9Nc6qNTtGkSUSk58vBypAIAPoKtfZfix/wBBTwz/AOA0n+NH2X4sf9BTwz/4DSf40rKyX9b3HfVv+trHOSfBqKXTNM8OTDSJNG02OJrS6Nu/9o28qSl/klzjZztAPQCvXxwK4P7L8WP+gp4Z/wDAaT/Gj7L8WP8AoKeGf/AaT/GquxWDxV/yWXwX/wBe19/6LFd5XiPiK3+JX/C1vCaz6j4eN0be98hlt32j92M55z6V2X2X4sf9BTwz/wCA0n+NIDvK898eeFfHGueN9H1TSdf0S00jTiHFtc6e00vmHhpFbdtDBSQpxxk1N9l+LH/QU8M/+A0n+NH2X4sf9BTwz/4DSf40dU+wdGjKi+Dug/8ACY6t4mn03S3a6tpreGwWEi3/AHpBkklGfmdsAEjHHvzW78Jvh/p/gHS7+G1ZZbrUrs3V1Iq7UBwFWNAckIqgAAmq/wBl+LH/AEFPDP8A4DSf40fZfix/0FPDP/gNJ/jQtFZdrfLcHrv6/od5RXB/Zfix/wBBTwz/AOA0n+NH2X4sf9BTwz/4DSf40AL8F/8AkE6//wBjBef+hLXd14l8KLf4lNpWs/YtS8PKP7cuxJvt3OXyuSMHpXY/Zfix/wBBTwz/AOA0n+NAHeVkeNNLudb8J6po9pNFBNe2skCSSqWVCykZIBBPWua+y/Fj/oKeGf8AwGk/xo+y/Fj/AKCnhn/wGk/xqZxU4uL2Y4ycWmiLSvAV/bfDLw14KudStpI9MNut7IkbKLiOI52qCeMkLnPvXoNcH9l+LH/QU8M/+A0n+NH2X4sf9BTwz/4DSf41pKTk231dyYxUUkumh3lFcH9l+LH/AEFPDP8A4DSf40fZfix/0FPDP/gNJ/jUjF8Tf8lq8H/9g/UP5RV3deJa/b/Er/hbPhVZdS8PG7Njf+Uwt5NoXEWc89emK7H7L8WP+gp4Z/8AAaT/ABoA7yuG+K3g7UfHGnyeH5pNKOhXUBWcTwu1xFKCCksTA4BHv3pn2X4sf9BTwz/4DSf40fZfix/0FPDP/gNJ/jSauNNrY4u9+A7X3jNNbuteL+XOCl2FYXn2b7P5JtS2cFCfm6Z61r/B34RTeBdTe+utWhuWXRYtHjS3hMavGkjuJXGeXwwXj0PrW79l+LH/AEFPDP8A4DSf40fZfix/0FPDP/gNJ/jTT/r5W/V/8OK39fj+iOM074eeN4fhgfAek6npenG31SeS4lvrRriO8tnkMiKAGHB3YYH0x3rf1Lwf8RLrxT4e1SXxN4f+w6TAglh/spi7SkYlkj+bCEjKrxwCa1PsvxY/6Cnhn/wGk/xo+y/Fj/oKeGf/AAGk/wAad3e/9bWB6/13dw+Evhu+0a78V6xfqYX17WHvYoD1jiCqi59yFz+Nd5XB/Zfix/0FPDP/AIDSf40fZfix/wBBTwz/AOA0n+NLol2/QG7tt9TvK4L4Qf8AH/47/wCxpm/9Jral+y/Fj/oKeGf/AAGk/wAap/AhdRWLxmuryW8l+PE8/ntbqVjLfZ7f7oPtigD0ivMvid8QPE2h+P8AQfBfhPw7Y6rqGrW09yGu7swIixYJGQDzzXpteLeP7m3tf2qfAE11cRQRjSNQy8jhR90dzSWs4r1/CLf6DekZP0/NI3/A/wATr2+8anwN408My+GvELQG4tF88TW97Gv3jE4A5Hoea0NW8TeL8eIJtD0bRb+1sZIEspm1EAS8/wCkeZj7hQc471wnjnUtP8X/ALSPgLTvDdzDqE2gLcX2qT2zh0t4mTaqMw4BY9vasDwHrWkaT8Hvi3FqeqWtnJFrWqK6TShWBZRtGDzz29alztBytsm/WzS/G/4FRjeajfdpel03+n4n0K+taRHb29xJqlikVwhkhdp1CyKBklTnkY5zUFp4m8O3elvqtrrumT2COEe5jukaJWJxgsDgHJFfNEei6f4g0n9nzSdXt/tFlNbt50JYgSAQE7Wx1HHIrdHgPR774p/FD4e6XaRadpWqeHLadbaBdscdzlgsir0BBAPHpWlRckpLzkl/27r+JlSlzwjJ9VF/e7H0ReX1nZrE13dwW4lcRxmSQLvc9FGepPpWevinw02s/wBir4g0s6lnb9kF2nm59Nuc59q+cvhx4kufid4n8DaPqiuW8DWc114gjweL2EmGNT65wXrkfiXqFnrHwqfxp4f8JeFvD+nvrMRsLz7STqsjrchWcY6EkNleflzTsuZLo3+F7J/PUpXa8/1tdr5aH2nWAfGvg8Xr2R8U6L9pR/LaL7bHuDemM9ar/FC4e3+GPiG5WeaB10udhLCpLofLPIA718z/AAr8O6X4zuvhtBF4b8L6W2hMl1qN8NRhnm1H92fkEY+clmO5t3Qiph70+X0/G/5WE3aHN3v+n+Z9V6v4k8P6PdQ2ura5p1hcT/6qK4uUjZ/oCcmrN5qenWRjF5f2tuZVZo/NlVd4UZJGTzgcmvlnQ9F1rxh42+Ji31h4Nv70ao9q/wDbjObi2twg8vywD8qYOcjvWjr/AIO36h8DvCHizUINfSOS8jnmgkJiuEWIlVznLLgBTzzilG7jF9+X8f8AIqVouXlzfh/mfSWiazpGt2putG1Sz1GANtMlrMsig+mVJ5qC28S+HbnWH0e313TZtSTO61S6QyjHX5Qc18/3tmfB3xO+KmneCrVdOj/4Q+O9htbVdqLcfON6qOA2B2rmfBvgTWfEPwv8JX2kXHgLSZUe1vI9bjlkF95oYM4dy3LscqwPriqh7zXbT8W1+FhSXLfv/wABP9T2y08c+Ibj4gfEDQLeHT5E0Gwgn09Z28pWkdGJEj9lyBz2rstC15W8OaVeeIbrS7G/u7UTSxxXStFuC7n8tj95R1z6V4frn/I8fHX1/wCEcg/9EyVi3Gi6d4ih/Z40nV4DcWU2nuZYSxAkAtVO1sdQccjvShrCPny/jzf5BKybfa7+5Jn0zous6TrdobvR9Ts9Rtw20y20yyKD6ZUmvPfjX8T7Xwv4Lvr7wxq+kXur2l5bQy23nrI0ayTKjblByOGNeb6haf8ACH/EL4uad4MtRpsS+Eor2G1tV2os+HG9VHAbA7VyHxD8PfDK1/Zj8H6xpiaWNenk06SO5SUfabiZnQzBsHL9XyD0xQtbPpp+La/Qq1nZ+f5J/qfWus69ouh28U+t6tY6bHIcI11OsYY+g3Hmr1tPBdW8dxbTRzQyKGSSNgysD3BHWvmnxLZ6xr/7SviKxms/DGofZNHtv7PttfLmMRtnzGhUHBOeCfpXqX7PPhnU/Cfgq80rUdV02/Q6pcTWsenyF4bSJyCIFJJOFO7jtmiOsb/1vb+vuIell/W1yn4n+Iniy58f6n4M8AeGtO1O70e2iuNRn1G8MEY8zO1ECgkng89K6X4Q+N4viB4Jg8QLYSafN50ttc2zsG8uaNirgMOGGRwa8W8YaFJ8TvjZ4qg0fxH/AMIRc6BZrZXF3bPtudR8xdw8wEgeUvQHryea7X9nDxfpMfwrjs9QXSdGj0jVZtDSSCQLb3ksbAeZGT13k5785op6x13tf8bf5ab6jqaS07/pf+mafi/4h+KJPHd14J+Hvhuy1nUtOtkutSnv7swW8Af7kYIBJc4J9Kyo/jpbt8ODrn/CO3P/AAkY1c6EdE80bvt4ONm/ps/i3emar/DW9tNI/aL+Jtjql1DbXF3HZ3dv5zhPMhCEErnqAetcX4K8H2fxA0nx1q9vrg0ZH8bm90LUgVKefAAu9c8MrEke9KGqV+qu/wDwJJpfJv5oc9G/W3/krav80vkz1Hwb8Q/E6+P4fA/xA8OWOj6nfWj3enT2N0ZoJ1T76EkAhwOfpVRfiP438Uazqcfw38I6dqWkaVeNZT6hqV8YFuZk/wBYsICnIU8bjxmuGt7TxRq37SvheHVfF1j4iutF0y8uLtbC1WKKzEieWgYjPzsT0PpXG/DzRo7X4Da34jk+JGt6Jreg3d8GtY74RxQXCSswVov4txx165o5kkpPom/ulb8g5deVbtpfern2DZvNJaQyXEQhmZFMkYbcEbHIz3we9Zr+KPDaayNFfX9LXUycfZDdIJc+m3Oc1zmh614i1L4GW2vTW5j1+fQvtHl7cHzzFkce5wa8Dt9D+HMv7IB8TSmxfxE9i1y+pNIPt39obycbs7t+/gL6dqqp7kpJ/Z/W+33fkKn76jb7X/A3+/8AM92l8Yaqvx/g8DBYP7Lk8PvqBO3955omCDn0wa6K78Z+EbS/ksLrxRo0N3EcSQyXsaup9CCcivFdCudQPxw0S71ZpY7/AP4VuZLlgpLiTepY49c/rXmHw20Sw8deFPBeg/2D4cgv4NTS/vtcudRhe4uo/NZipiP7wyOMKVPSmo+8off/AOBSV/kl/kTzXi5+n/pKf5s+zoL+xnuntIbyCS4jRZHiSQFlVvusR1APY06yvbO9WRrO6huBFIYpDE4bY46qcdCPSvG/DF5YaT+1J41jvrq3sUk0CyeETSCNSiFgSM8YFQfswa7o9v4K8ba7PqdrHpbeL9QlW7eQCIozLtbcexyKmLv9zf8A5NYuSs2vNL743Pa9Qe5jsZ3soUmuVjYxRu21XfHAJ7DPevEPG/xQ+LfgzR49W174f6AsElxFbIkGrl5JJJGCqqrt5OTXukbrJGskbBkYBlYHIIPevFtbP/Cw/wBo+w0Vf3mh+BohfXndXv5BiJD7quWx70Je+l/Vlq/672Btcrf9a6L8Tp/FOu/Fi21Pb4e8FaJe6f5KP5t1qhicOVyyldvY5Gab8D/iFqfjzwvqet61o9tpMdjfTWivFceZFKIuHdWOPlBzz3qH9pDxVeeHfh4+naISfEHiCdNJ0pF+95sx2lx/urlvwFc18TvDPiDwl8DdD+H/AII0O/1S3PlWepNYMqzC36zMu7+JzkZ7bqSekn8l6v8AyVvv8gtrFfN+i/zf5Gt8JfjE/j74j614dg0NrTS7W0+16ffO/wA15EJfL37eykg49hXo3i691LTfDV/faTbWtzfQQl4YrmfyomI/vP8Awj3r53+F3iG/j/abksofh3rOjW//AAjNtYC2leP/AEOFJfllbB+5245zXbftWTD+xPCmn6hM0Hh++8QW0GsOH2qYSeFc9lLYBptXhC3XT/yZq/5Ci/ek2ttbfK9jtfA3i668SaxfxI2hz6db20LRz2GorcOZmH71GUfdCngHvXO/Dn4ha3rvw/8AEet3aaadRsdavdPsYpZRBFKY32xIzHoT0rkfEmk+GvDv7Q3w5j8AW1jZXd2l2mqW+n4CSWYiyGkVeODjBPevP7tvL/Z5164c7YoPiNLJK/ZEF4uSfahWl5X0/wDJkr/j+aGlbR+T/wDJXp+B9MaJrniFvEcGna/pumadBcafHLCUvQ0sl11liVD1VRzuFaV34p8M2kkcd14g0qB5JjAiyXaKWkHVBk9R6V5N4/1jSr/9pn4U2ljqVrdTxW+pSyRwyhyiNb/KTjpnBx9K4DQPBPhjWPht8Yde1TSYbvUodW1LyLiX5mg2LuUx/wB055yPSplPRytsm/udv1BR2V97L70/8vxPp5Ne0N9aOirrFg2phdxsxcKZgPXZnNaVfKOqeGND0P4TfCTxdplisGvz6vpcs+o5JuJjMP3gdzywOeh44FfV1aSjy3XVNr7rP9SFK7Xmk/vbX6HCp/yXpv8AsWm/9KErDm8Taz4j+PV/4Ch1CXStK0fS472YwYWa7kkbC4Y8hF746mr2qazo+kfHffq2rWGnq3hshTdXKRAn7QvTcR6Gptcf4V6xr9vr9x4k0KLVbeIwpd2+rRxyGM9UJDcj2NR9pPp/wCns/wCupxPxE+IHir4b+OdMhv7qTxBp0Wh6hqF/GoSFpFikUow4wGVGxgdSKsT/ABifSfE2sFrPUNThmvtMtLO1aSONIjdRblIO3P1zmt7xFpHwZ8QSRyatrmg3Dx2MtgGOsICYZPvqfn5z3NV5vDnwRmuTcSaxoJkM1tPn+2E+/brtiP3/AOEU49L/ANe83+VkJ7tr+tF+tyne/H3TrXwVpnieTw1e+TdrO0sf2hMxGGbynUHHznOSOAMDrXrN55uoaPMun3ZtZp4T5UwUMYiw4bB7jOcV5PceC/gLcWNtYy6noJt7aOaOJP7ZTAWZ98g+/wB25rovB1z8O/C97q9xp/jLRsanOkzxvq0bqhVAgxluMgDNC21G7811scn4E1vxRd/ET4hafd+Ir+4svCd3Zm3h2ITPE0JeRG92I4PaoNQ+NS63p0J0+11DSJrfX9OspvKkjk8xLg5AJIxjqGxz6GuvsofhJZ3/AIhvoPEGgrP4iAGqN/a8Z8/ClR/HxgEjisSw8IfAqxt1t7fVtCWNZ7e4A/tlD+8g/wBU33+q5ojf3b9OX7+oS628/wAtBifHvT18Tp4evPDl1aXf9qXGlS77hSIp41DRA/L0lB+X6Gta6+L9ra+PR4QuNAuo7pkuNknnqQXhhErDA6AjIB9ulXrlvhHcalLqU2r+F2u5r6G/klOoQ7muIRiN/vdQOKyH8P8AwTfxLN4jbWtC/tKaaWZ5v7ZT78kfluQN/GV4pa8vnb8bf53/AAHpfy/4P+Vi38Ivi5bfEDVv7OXQbnS5H0iHVoTJOsgeGSRo8HAG0hlPHoa9NrzPwbY/B7whqCX+ga5oFrOliunq39rRtiBXLhOX7MSa6z/hN/Bf/Q3+H/8AwZQ//FVc3H7P9a/5WIje2v8AWn+Z0FFc/wD8Jv4L/wChv8P/APgyh/8AiqP+E38F/wDQ3+H/APwZQ/8AxVSUdBRXP/8ACb+C/wDob/D/AP4Mof8A4qj/AITfwX/0N/h//wAGUP8A8VQBhwf8l8uP+xcH/pQK7yvKYPF3hMfHGe7/AOEo0P7OfDwQS/2hFt3eeDjO7r7V23/Cb+C/+hv8P/8Agyh/+KoA5T9o3U/Eug/Du51/w3ql9ZT6eVlZbW0SfeNwz5gbkRgZJ281yniP40RL8SPBWjaZrVi+nXBkOqbRiSZxbF0UKfuqWI+p47V3PiG7+GevahBfaj4s0d3iieHYusxrHIjY3K6h8MOO9R6gfhDfaxpWrXGqeFDeaUWNnIL6AeXuTYejc/Lxz0pK9vmN2/BnP/AL4oS+Orpv7YW7tdRv7M6nY2uwC3Wy81o12kcs+V+Yn144r2GvOfCMXwi8J3cl1oWt+HLWV4jCCNTiPlxly5Rct8q7mJwK6b/hN/Bf/Q3+H/8AwZQ//FVTa0t/X9LfzJ6v+v61/Aw/FX/JZfBf/Xtff+ixXeV5R4n8XeE5Pi54PuY/FGhtDFb3okkGoRFUJjGMndxmu3/4TfwX/wBDf4f/APBlD/8AFUhnQVmeKYr6bw/eR6beT2dyYjsmgiWSVeP4FbgsegzVL/hN/Bf/AEN/h/8A8GUP/wAVWZ4l1v4e+INOWxv/ABho6xrKkqtBrEcThlOQdytnrSkrqw07O55LpXiHx94j+Ctt4it/Hlzpmo6bcXNldRnTUE9xcCXZFHIG4BwVzt7mvoPR47qHSbOK+mM90kCLPIRje+0bj+ea41br4WrYW1iviHw6ILe7F6qjU4vmmBzvb5vmOeea3P8AhN/Bf/Q3+H//AAZQ/wDxVVff+un+d/wJtqdBRXP/APCb+C/+hv8AD/8A4Mof/iqP+E38F/8AQ3+H/wDwZQ//ABVIZifBf/kE6/8A9jBef+hLXd15V8IPF3hO10vXFuPFGhwl9du3UPqEQ3KWGCPm5HvXa/8ACb+C/wDob/D/AP4Mof8A4qgDoKwfiHeX+neBta1DS7kW17bWUs0MpjDhWVSR8p4PSm/8Jv4L/wChv8P/APgyh/8Aiqp654k+H+taRdaVqHivQZLS6jMUyDVIl3KeoyGqKilKDUXqVBpSTex5vq/jzxbB8K/hf4gg1NUu9d1LT7fUswKfNSY/Pj+7+Fe6V5jdaf8AB658P6JoM2vaE2n6HNHNp8X9rxjyXQ/Ic7+ce9dcPG/gv/ob/D//AIMof/iq3nKLcrLq38tLL8zKCaik+y+86Ciuf/4TfwX/ANDf4f8A/BlD/wDFUf8ACb+C/wDob/D/AP4Mof8A4qsyzE8Tf8lq8H/9g/UP5RV3deU+IvF3hOT4w+E7pPFGhtBHYX6ySDUIiqkiLAJ3cZ/pXbf8Jv4L/wChv8P/APgyh/8AiqAOgrmPip4qHgn4e614p+zfaW0+1aVIs4Dt2B9s4qf/AITfwX/0N/h//wAGUP8A8VVPW/Efw81rSLrSdU8S+G7qyuozFPC+owlXU9QfmqZJtOxUWk1c8Q8RfGHxBa+GtOaCTULjVoL7y/EFjFGqXJVrfzVa2UZHlqCGPcgc9a9Cl+IOqW/wk8F6ot5Z3+seI5bOzF3CmIRJKQHkA9hnj1FPh0H4KwxwiHWdASaGUyJcDV4/OyY/KPz7skbPlx6VZ1+H4Y3/AIQ0/wAOWPinw7p0GlSwzaaYtQh/0eSJgUIG7nkc+uTV3WvrH7uv3kNPS3Z/f0ZieONd8ceFPH2o39jrv9r6JaaDd3t5p8sCKLVo0zAFYfMzOQc57A1yfh/4t+K7Tw9repX9yL06Toula6xZAA4uFzPDx0HOV9MV31tovwbTxdP4um13QpdYud32iR9aVo3LIUYbC+MYJAGKrX2g/CVvDlz4f03xL4esrC/aFb/GpxM8sEX3IgS3CgcD0BNTFNWv/Wr/AM19xTs9v62/yf3nrVlcR3dnBdRZ8uaNZFz1wRkfzqWudi8aeCI41jj8W+HlRQFUDUYcADoPvU7/AITfwX/0N/h//wAGUP8A8VVO19CVe2p0FcF8IP8Aj/8AHf8A2NM3/pNbVu/8Jv4L/wChv8P/APgyh/8Aiq5z4KXVreyeN7uyuYbq3l8UTmOaGQOjj7NbjIYcGkM9DrmfGfgDwX4yntp/FPhvT9WltVZYHuY9xjDYyAffArpqKVguYvhLwn4Z8JWTWfhnQ7HSoHO5ktogm4+56msjVPhd8PdU8Ry+ItQ8I6Xc6pN/rZ5IclzjGWHQnHciuxopvXcFoYUHg/wvB/Y3k6HZp/YaldLwn/HoCu0hPTjircGhaRb6/c+IINOt01a6gWCa6C4kkjU5VSfQE1pUUNsElax5r8FPAd94WvvFuu67DZJq3iHV5Lp1tTlEgHES5wOcZJ9zV+T4O/DCS9ubyTwVpDy3Tl5d0WVLE5LBegJPcV3dFC0tborB1fm7nPfEjQr7xJ4C1nw/pmoHTru+tHgiuAM7CRj8u1eH2vwe8VapB4b0i68I+DvC0ekXNvNLrGlzO924iIOIxtG0vjBLE9TX0jRRH3Zcy8vw2CWseX1/Hc4/xX8MfAPirVv7W17wvYXt9tCNOylXdR/CxBG4fWtWPwj4Zjk0aRNEs1bRARphEePsoK7Ts9MjituihabA9dzNi0DRYtfudfj023XVLmBbae62fPJEpyEJ9ATXMW/wh+GtvrQ1iHwfpkd4JvPDLGQokzneFztBz3xXc0ULR3QPXRmLL4U8Ny3erXUmjWjT6xCLfUXKc3MYBAV/UYJH402Lwj4ZifRXj0WzVtCQx6WQn/HopXaQnp8vFblFAGZF4f0WLXrrXY9Mtl1O7gW3uLnZ88sSnIQnuBk1y0Hwc+F8M1xNH4I0cNcNukzDkZ3BsgdF5APGK7yihaBc5nxn4A8G+MZLeXxJ4fs9QmtgRDLIpEkYPUBhg49q0/DHh/RfDOkppOgabb6dYoxZYYVwoJ6n6mtOihabAcj4u+GfgPxZqa6n4g8M2N7fBBH9oZSrsv8AdJUjI9jVqfwH4Nm0HT9Bk8N6c2l6dMs9na+SBHDIvKso9RXSUULTYDlvGvw88FeM7iC58TeHbHUp7cFYpZUw6qeq7hg4PpU2peBfCGo+E4fCl34fsX0SDb5NkI9scZU5UqB0IPeujootpYL63MHwb4N8L+DrSW18M6JZ6ZHM26XyUw0jerMeT+NZOqfCn4dap4jbxFf+EdLuNTeQSyTNF99x0Zh0JHqRXaUUX1uHSwgVVUKqgKBgADjFcSvwk+Gy+If7fXwbpI1HzvtHm+Tx5uc79v3d3viu3oo63DpY57xJ4T0/U5L7U7SGGy8QT6bJp8GqKmZYY35wD6BsHHtXgMHwT8YXXg3TPBdx4S8FaYbV41k8R20ztd4RtxlRcAiRvdsZNfT9FCVnf+tNf1G3dWOT8T/DjwV4pksZ/E3h+y1e6soxHFPcJl9vcEjqD1weKxPG/wAKtJ1jwqnhLQ7ey0PRLzU0vNXht4dpuUBBZVxwC21QT6CvR6KP6/US0GQRRwQRwQoEjjUIijoABgCs7QvDuh6HcahcaRpltZTajcG5vHiXDTyn+Jj3NalFHW4dLGXqnh3Q9U1jTdY1HS7a6v8AS2Z7GeRMtAzDDFfQkVqUUUAZsWg6PF4jm8RR6dbrq81utrLdhf3jRA7ghPpnmpNf0fStf0mfSda0+31CwuF2ywToGRx7g1eopW0sF9bnLeC/h54K8GzzXHhnw7Y6bPOoSSWNMuyjou45OParcXg3wrHoN/oKaDYjS9RlkmvLXygY5nkOXZh3JNb1FN67gtNjj/DPww+H/hq8tL3Q/Cmm2V1Zs7288cf7yMsu1sMeeV4+la1r4T8N2umanplvo1pFZarJJLfwqny3DyDDlh3JHWtqih67gYlz4S8NXOjabo8+i2cmn6Y8UljbsnyQNF/qyo7be1bdFFFwPOb/AEvTNS+PG3UdOtLxV8NkqJ4VfH+kL0yKbq1x4Ys/Ftz4bt/AmlXNzb2S3m7yoUDozbQqgry2e1T3N7Z2fx4LXd3b24PhsgGWQLn/AEhfWoLrRdFv/inN4o1LVNBuLD+zo7aCNpx5qSJLvD5zjHSl9pdv+A/1H0f9df8AI1zD8NkkeGWz8MxTR8SxNDDujPAwRjg5I/OpfsXw6+1w2n2Lw19om2+VH5MO59wyuBjnI6etcHqvhVpf7Xktda8J+bqGuvfM0kg3fZ2hWMpuByG3KG44rMsfAc8dlDHN4k8L+fFDpsQlWb5gLVyWIO7PzDpTjqlfy/Fa/dsKWl7ef5/0z1IaZ8Py9wg03w4XthunUW8WYxnGSMcc8VasvDvg29tkurTQtDngcZSSO0iZT9CBXl3/AAi+pf8ACLjTT4i8Jm+06eJrG7EuGvY45xKEuDuzggYOO/NejeCptF0Tw9BYtf6JauC0jw2tyvlIzHJC5OTye9NbA9zQ/wCET8Lf9C3o/wD4BR/4Uf8ACJ+Fv+hb0f8A8Ao/8Ktf25on/QY0/wD8CU/xo/tzRP8AoMaf/wCBKf40gKv/AAifhb/oW9H/APAKP/Cj/hE/C3/Qt6P/AOAUf+FWv7c0T/oMaf8A+BKf40f25on/AEGNP/8AAlP8aAKv/CJ+Fv8AoW9H/wDAKP8Awo/4RPwt/wBC3o//AIBR/wCFWv7c0T/oMaf/AOBKf40f25on/QY0/wD8CU/xoAq/8In4W/6FvR//AACj/wAKP+ET8Lf9C3o//gFH/hVr+3NE/wCgxp//AIEp/jR/bmif9BjT/wDwJT/GgCr/AMIn4W/6FvR//AKP/Cj/AIRPwt/0Lej/APgFH/hVr+3NE/6DGn/+BKf40f25on/QY0//AMCU/wAaAPPoPDXh3/helxbf2Dpfk/8ACPBvL+yJt3eeOcY612//AAifhb/oW9H/APAKP/CuQg1fSf8Ahe1xN/alj5f/AAjoXf8AaExnzxxnNdz/AG5on/QY0/8A8CU/xoAq/wDCJ+Fv+hb0f/wCj/wrjtVuND0/xhZaG3wvie0vLpbaLURawCIsVLE7cbsAA5Psa7v+3NE/6DGn/wDgSn+NYl5Lpd34xsdWm1zSzaWNtIsMX2lM+c+AX69kDAf7xoW6DozR/wCET8Lf9C3o/wD4BR/4Uf8ACJ+Fv+hb0f8A8Ao/8Ktf25on/QY0/wD8CU/xo/tzRP8AoMaf/wCBKf40Aee+J/DXhyP4v+D4U0HS1jktr3egtECtiMYyMc13H/CJ+Fv+hb0f/wAAo/8ACuP8UavpLfGDwdKuqWJRbe+3MLhMD92OvNd1/bmif9BjT/8AwJT/ABoAq/8ACJ+Fv+hb0f8A8Ao/8KP+ET8Lf9C3o/8A4BR/4Va/tzRP+gxp/wD4Ep/jR/bmif8AQY0//wACU/xoA5zSbTwdqPibWNBTwlp0U+lrC0jvYxbZBIGIK8f7JrZ/4RPwt/0Lej/+AUf+FYWgrZ2PjzxDrs+vaM1rqUVskKJcLvXyg4O7Jxzu7eldP/bmif8AQY0//wACU/xoWyDqyr/wifhb/oW9H/8AAKP/AAo/4RPwt/0Lej/+AUf+FWv7c0T/AKDGn/8AgSn+NH9uaJ/0GNP/APAlP8aAPPvg94Z8OT6TrnnaBpcmzXrtV32iHAyvAyOldv8A8In4W/6FvR//AACj/wAK5H4OavpMWla6JNUsULa/eEZuEGRleetdx/bmif8AQY0//wACU/xoAq/8In4W/wChb0f/AMAo/wDCqusaB4U03SrrUH8K6XMttC0pjjsotzBRnAyOtan9uaJ/0GNP/wDAlP8AGqPiDUtLvtCvrK31rS1mnt3jQvcrtBKkDOD0qZX5XbccbXVzldZ1LwDpfgSx8WzeE9PeC+hhlht0sYjIRJtI7dt3JrrV8KeFWUN/wjej8jP/AB5R/wCFeaeI/BFrrHgDS9GXx3BYajZaZBYsbe7X7O+wrltpOedteo2msaNBaQwtrljK0aKpd7pNzEDGTz1NaO2vqSr2RF/wifhb/oW9H/8AAKP/AAo/4RPwt/0Lej/+AUf+FWv7c0T/AKDGn/8AgSn+NH9uaJ/0GNP/APAlP8akZ594j8NeHF+MfhGBdA0sRPYagWQWibWIEWCRjmu3/wCET8Lf9C3o/wD4BR/4VyHiTV9Jb4y+EZV1SxMa6fqAZhcJgcRe9dz/AG5on/QY0/8A8CU/xoAq/wDCJ+Fv+hb0f/wCj/wo/wCET8Lf9C3o/wD4BR/4Va/tzRP+gxp//gSn+NH9uaJ/0GNP/wDAlP8AGgDi7uXwtZ+M7Lw/dfD+3it7+RoLbUDYxGJ5VQuVxjIGAcHpxV/ULXwfb6ld6baeEdOv7y0thcTQw2UWVDEhF5HViDj2BNUzeapN49j1C61PwlJpEBK2zfam+0RIR8xA3bdxPGfSqYkk0vxt4s1LSdW0Z5tas7ZrKS5uVMSSwh1ZH2tnGHBGPQ0uiH1fy/r+vUq6br3g6+Asx4AtINa+0TwPp0tpCGBhQO5D4wRtIxjucVteGJvh/wCIJbJLPw7pS/b7EX9pvsYx5sWQG7cMrEAj3rBfRE1Pw0trq1/4Xt9XjuHkt720vGzCzrh5Mlsljk8dOlT6Po2h6Z4y8LR6Zq1lHpHhnSZbUSPdoTM8gVQDzycBmJ9cVatfX+tH+tiX/X3/AOR3X/CJ+Fv+hb0f/wAAo/8ACj/hE/C3/Qt6P/4BR/4Va/tzRP8AoMaf/wCBKf40f25on/QY0/8A8CU/xqRlX/hE/C3/AELej/8AgFH/AIVy/wAFre3tJvG9taQRW8EfimcJHGoVVH2a34AHArsv7c0T/oMaf/4Ep/jXH/BqWKa68cywypLG3imYq6MGUj7NbdCODQB6BRRRQAUUUUAFFFFABRRRQAUUUUAFFFFABRRRQAUUUUAFFFFABRRRQAUUUUAFFFFABRRRQAUUUUAFFFFABRRRQAUUUUAFFFFABRRRQAUUUUAFFFFABRRRQB5lrfh7Q9e+Owj1nS7W+VPDhKiZN2D9oX/E0290LwD/AMJJceHtJ8EaZqF/aQLcXfyLHHArZ2gsf4jg4HtWqn/Jem/7Fpv/AEoSluPCWq6f441jxFotxaywa3axw3trc5G2SMMEdGHsxBFJ3uBWtfDPw0OnWl1qHhnSNMkueFguUQMrZxg8461G2j/BtVdjaeGcJnccpxjr/I1gad8KdcsI9ItZLvSdWtU05LO/S9WQhZElaQSxYPJ+YghvRfSrlh8MNStrDQYWfRnl0+e/luD5DYlE/mbMfTfzn04py0vbzBf1939I2U8OfCR4ppU07w4yQFFlYbCFL/d/Pt60N4b+Eq3ENu2m+HBLOFMSfJlw33cfXtXLQfCvxRZw2MdpeaFti0ywsbhGhkHmm3dizA54JDcHrxTLL4S+IYdMigkvdGM0NpZ28cgikJHkXRmznOeV+WnZX+f4dxa/18js7Twh8L7wQm10XQphM7xxbEU72TO5R7jBz6Yq9/wrjwJ/0Kul/wDfgVifDTQ4h4r13XbQXMejSXLvYWtxbmLybh+Ll1B52sVXB9Wf1r0al0Q+rOU/4Vx4E/6FXS/+/Ao/4Vx4E/6FXS/+/Arq6KAOU/4Vx4E/6FXS/wDvwKP+FceBP+hV0v8A78CurooA5T/hXHgT/oVdL/78Cj/hXHgT/oVdL/78CurooA5T/hXHgT/oVdL/AO/Ao/4Vx4E/6FXS/wDvwK6uigDx+DwH4N/4XdcWP/CNab9m/wCEfEnl+SNu7zwM/Wu1/wCFceBP+hV0v/vwKzoP+S+XH/YuD/0oFd5QByn/AArjwJ/0Kul/9+BXIT2vwxi13+zz4O082y6mmlSXQhG1Lp1DKhHXByBn1Ir1quF1X4e2GpeO7XxBJFHbQW90l9JHEzZurhFxGzjphevqSB6UL4lfb/hv0v8AOwPZ9/6/Wxf/AOFceBP+hV0v/vwKP+FceBP+hV0v/vwK6uigDx/xL4D8GxfFrwjax+GtNWGa3vfMQQjDYjGM12v/AArjwJ/0Kul/9+BWd4q/5LJ4L/69r7/0WK7ygDlP+FceBP8AoVdL/wC/AoPw48BgZPhXSv8AvwK6ukYBlKnoRigDybQLb4X6xrNvYQ+D9PSK9kuIrG4aEbbhoDtlAHbBBx67TXX/APCuPAn/AEKul/8AfgVieE/h1caPrekyzXsUlhok97NYqqnzGNyzMQ/b5d7AY9q9GoWyDqzlP+FceBP+hV0v/vwKP+FceBP+hV0v/vwK6uigDyD4ReA/Bt3pWttc+GtNlMeu3aJuhBwoK4H0rtP+FceBP+hV0v8A78Cs/wCC/wDyCdf/AOxgvP8A0Ja7ugDlP+FceBP+hV0v/vwKD8OPAf8A0Kulf9+BXV0EZBHrQB5Lotv8L9U16HTYfB+npFdT3FvZ3BhG2eSD/WADtjnB74Ndf/wrjwJ/0Kul/wDfgVheGfhvPpev6bPLfRSadpN5eXlmiqRIzXGchj0wu5vrkV6RT0sge7OU/wCFceBP+hV0v/vwKP8AhXHgT/oVdL/78CuropAeQeIfAfg2P4v+E7NPDWmrBLYX7SRiEYYgRYJ+mTXaf8K48Cf9Crpf/fgVn+Jv+S1eDj/1D9R/lFXd0Acp/wAK48Cf9Crpf/fgUf8ACuPAn/Qq6X/34FdXRQB50PDPw9/4TU+F/wDhC7ET/YftgmMC+WV37do75zUr+FPh1/btxo8HhLTZ7i1thc3IWEfu1bOwH3ba2B7GtptAvz8TE8TCa2+xDTDZmLDebvMgbdnpjiqWk6Leab8R/E2oFS9trlpbGGTGRHJCJFZD6ZDgj6NS6Lvr+bt+A9Lv5fpf8bnLNb/DVfh9B4y/4QS3NrNIsfkeQvmIWl8vJ7cGt5fCXw7HiU6BN4T0yK7a3NzBmEYmjBAYj3BIyPcVVbwJrR+D8Pg4Xth9vSZXMxR/KIE/m9M5zjitfUdFvNS+K2ja1taO00iwuEkfoJZZdoCD1AAJP4VWl/v/AC/zJ6f13Jv+FceBP+hV0v8A78Cj/hXHgT/oVdL/AO/Arq6KQzlP+FceBP8AoVdL/wC/ArF+B9jZ6b/wmtjYW0dtaw+KJ1iijGFQfZ7c4A+pNei1wXwh/wCP/wAd/wDY0zf+k1tQB3tVLzVNNs7u3s7u/tbe4uTtgiklCtKfRQeT+FW6+ZP2q/Dd74o+LXhmx0uWSLVLXRL6/wBPZGIIuISjp+ZXH41LlZq+2v3JN/oNK6fy/FpfqfTUjpHG0kjKiKMszHAA9TVfTNQsNUtBd6beW95bkkCWCQOpI6jIrxDx38QJPG3wU8L2mgStFq/jl49PAThoP+fk+2wK/wClU/2dotU0D4H69Z+FZNNinsdfu7eCXU5CsEUayBS7kHPC5OM9au1nJPp/mr/mib6Ra6/5P/Jn0GzBVLMcADJNYNh408LX2jW2sQa5ZfYLm5NrBO8gRZJgxXYM9TkEY9q8w+HXxI166+I9z4E1/XvDXiTz9MkvbfUNEOFjKHDRyAMR3yDXC+BtYj0b9n/wbJJpOn6kLjxobYLdxbxFvu5BvX0YdjQldrzt+MuUG7Jvtf8ACLkfVFFeWaR8S7ux8RfELR/FUdvA/hpBf2jRjb59kyEqx9wwK1xM/wAZ/E76b4T0W5v/AA54d17XNPk1a6vdTJW3s7YufKUKSN0jDHGfU1Kd0reX43/yf3FNWvf+tv8ANfefRJOBk8CivmPxP8SvFPi74MfEDTbHV9DbV/DmEudSsNz295bOu7dFg/I/bqcEV7H8D18Wj4f6bJ4t1DTr6aW2he2e0iZNsRjXAfcTlvU1SV7+VvxJbs0u9/wt/mdzRXmPjG9+J/hHW77X9PTTvE/hhj5smnyOttd2igDd5ch+RxxnDY69a6f4Y+OdD+IfhWPxF4fac2rSNC6zJtZJF+8p7HHqCRSWquhvRl/V/FPhrSL+Gw1TX9MsruY4jhnukR2+gJzWje3tnZWT3t5dQW9rGu55pZAqKPUk8V4B+0sngvRdK8Red8NdQ1jV9UtCz6qlkXhhYrtV2l5KbOpwO1ZmqWsWs2vwM8A32rx65ot7G1zfTRSFor77PCCqk9WXceh9OaUbyXzS++/5W+Y5Wi/k391vzPojQdd0XXrU3WiarZalAp2mS2mWRQfQkGtGvDLTSdP8G/tVaXp/hy0j06w13QJ3vLS3XbE0kTjY+0cA4JGa6b43+NvFHhTVPCOmeFbCxvbzXtSax2XbFUH7tiGJHIAIBPsKd9ItddPnewtm0+mv4XPTap6xqum6PZ/bNWv7extt6p5s8gRdzHCjJ7knFeH6d4w+NVz431b4aj/hFm1qyt474615TiBYH4C+TnJbIxnPvVTxB8TL3Wv2fZte1zw/pN3qmn+IYtJvraaPzLdpkuUQyKD9QR6GhK9reX52/PQNnZ/1pf8ALU90g8QaPN4kn8OxX0bapBbrcy24+8sbHAb6ZrTr578VX+uaV8dPHuqeGoYZtWtPB0E9tFKuVcrISVwPUAgV0+p/Fa61LRPhy/hWK3l1DxjcREpINwt4FXdcNgf3cFfrRH3kv63bS/IJe7Jrt/8AIxb/ADPXaK8A+KPxL8deBbi71y+8Q+B5bO0u1RvD0chN68BcKG3bs78HdjGK3PH3jjx/J8WrDwF4Ht9JQ3+i/wBoG9v1ZltcSYLFR97jgD1NJO6Vuv8Alf8AIbVr36f52/NnsTMqqWYgADJJ7VDYXlpf2aXllcw3NtICUlicMrAHBwR9Ko3C3y+EpV1KSGS9FkwneFSEZ9nzFQegzXnH7Jv/ACbb4Z6n/R7j/wBHy0N6S8rfjf8AyF0XmenJrGlNpsmpLqVobKIsJLjzl8tSpwctnAwah0PxFoOuWsl1o2s2GoQRnEkltcLIqfUg8V8veH/DHiHxP+zVaLoNiNWOn+Lbm9vNKMuz+0IEuXLQ59+OD1xXo/w6174ca3o3ilvC/h0+GPEcGmvHqmlzW32eeNQpwSo4Zc/xCm9E32/yT/4A7Xkl3f62PVLHxd4Wv7v7HZeI9JuLjOPKju0Zs/QHNbVfOfwW+Fngnxb+zfocuoaLbxajPYu41CAbLhJAzYcOOcg4rvv2XvEWqeJvgvo99rVwbq/gaazluD1m8qRkDn3IAqnGzceqI5tE+j0PTqKKKkoKKKKACiiigAooooAKKKKACiiigAooooAKKKKAPK/EvhTw74n+Oqx69pcN+kfhwsgkLDB+0L6Eeppf+EH+E/8AwlsnhlvCdut7HaC7ZmLhPLLbQc7uueMVsp/yXpv+xbb/ANKErn/id4N8Ua54n1m80ywt5ba60aGzidr0RsZFuFkPGOBtB5pa8y/ro/1H0f8AXVGpqXw3+FdjpM+qSeGdPe3hjZyySsc7RyB82CeKqaB4D+Fes2MV9b+ELeO0mtYbqOaVmVSki7gPvcEDrWBd+BvGUGo3aw6PaXeiTXd75enG+ACLNBEscoyMfK6yZX/bzRYeCPGtnpa250a0nU2Wl27xf2gBgwIVlZeMZHGM9aF/l+N7/doL/g/mv+Cdsvwk+GzKGXwrYspGQQ74I/76pf8AhUXw3/6FOy/76f8A+KrS+FWm6to3w/0jSdcQJf2kPlS4m83OGODuwM8Yrp6pqzEnocOfhH8OP+hUsv8Avp//AIqk/wCFRfDf/oU7L/vp/wD4qu5opDOG/wCFRfDf/oU7L/vp/wD4qj/hUXw3/wChTsv++n/+KruaKAOG/wCFRfDf/oU7L/vp/wD4qj/hUXw3/wChTsv++n/+KruaKAOG/wCFRfDf/oU7L/vp/wD4qj/hUXw3/wChTsv++n/+KruaKAOG/wCFRfDf/oU7L/vp/wD4qj/hUXw3/wChTsv++n/+KruaKAPFIPhj4C/4XVcab/wjNp9k/sAS+XufG/zwM9fSuy/4VF8N/wDoU7L/AL6f/wCKpkGf+F+XH/YuD/0oFd5QBw3/AAqL4b/9CnZf99P/APFVhXHgz4T2/iy18NzeDdlzdhvImMUvkuyqWKB93XaCfwr1auJ1nRdW1b4g6PqyWsmnx6RO/wDpIuwy3UDxkMnl44O4jk9Me9C3QPZjP+FRfDf/AKFOy/76f/4qj/hUXw3/AOhTsv8Avp//AIqu5ooA8T8R/DHwFB8V/CdlF4ZtFt7i3vDKm58NtjGO/auz/wCFRfDf/oU7L/vp/wD4qmeKv+SyeC/+ve+/9Fiu8oA4b/hUXw3/AOhTsv8Avp//AIqj/hUfw3/6FOy/76f/AOKruaRhuUr6jFAHk+keE/g5qmsf2Za+G7QyM0qQuS4SdojiQId3O08H8fSug/4VF8N/+hTsv++n/wDiqxPBfgHWNL13QRd+StloNzqM0UyyZa5+0uzKNuPlwHOfpXqlC2QdWcN/wqL4b/8AQp2X/fT/APxVH/Covhv/ANCnZf8AfT//ABVdzRQB4p8Jvhj4CvtL1prvwzaSmLXLuJCWf5VBGB1rsv8AhUXw3/6FOy/76f8A+KpvwY40nX/+xgvP/Qlru6AOG/4VF8N/+hTsv++n/wDiqP8AhUfw3/6FOy/76f8A+KruaGGVI9aAPJdM8J/BvUdbOk23hu0MrSSxROS4SZ4seYqndyVyM10P/Covhv8A9CnZf99P/wDFVheEvh/rGm+ItGF0YRYaLqF/eRzrJlrj7QSVUr2xubP0FerU+iB7s4b/AIVF8N/+hTsv++n/APiqP+FRfDf/AKFOy/76f/4qu5opAeKeIPhj4Ci+LfhWwj8M2i209jfvKgZ8MVEWCfm7ZP512X/Covhv/wBCnZf99P8A/FU3xKD/AMLq8Hnt/Z+o/wAoq7ugDhv+FRfDf/oU7L/vp/8A4qj/AIVF8N/+hTsv++n/APiq7migDzDxH4D+FGh/Zo7rwpbSXF27JbwRF2eQqpZsDd0Cgk0o8C/CBvD1vr0fh/T5LC6RHgkVnPm78bQBu5JyBitvx34f1K98UeH/ABHpkUdzJpguYpLd5Nm9Zo9u4E9wQPwJrmrvwfqWgfD3wNpokN1/YOpW1zqAjBIZQ5LkDuFLZHsKF+q/Hf8AzG/0ZCvhj4Otqz6anhe3aYSPApG/a86JvaFTu5cLzj2rc0r4Y/CzVNOg1Cx8M2E1vMu5HDPz6/xcEHII7EVk6f4E1W01+0aZ4Rpdj4hudeF0JMtIskTKI9vqC55z0FdN8HNMvtL8Gsl+rxtc6jeXkMT8GOKW4d0GO3ysDjtmiOq1/rb/AIP3EvR6d/8AP/JfeQf8Ki+G/wD0Kdl/30//AMVR/wAKi+G//Qp2X/fT/wDxVdzRQM4b/hUXw3/6FOy/76f/AOKqh8CdNsdIi8Z6ZptsltZ2/iedYYlJwg+z25wM89Sa9IrgvhD/AMf/AI7/AOxpm/8ASa2oA72uB8QeDtT1D42+GvGcUluNO0zTru1nRifMLSgbcD045rvqKOqfb9U1+oPVNf1vf9DxP4Z/Bm98LfF/WvEt1fRT6Ejzy6BZhiTavclTOcdByCB7Gs2/+Dfimb4Pat4WjvNPN/P4kk1dIXdvs91EZQ4hlI5wQOa9+opJWSXZW/FP80Nu7b7u/wCDX6s8R8F/DvxhH8WrTxpq2k+GdDsYNImsEsNKByhbGGZsAN0/DFU7L4QeJofhT4Y8Lvcaf9t0vxQurTsHOwwi4eTAOPvYYV71RVc23l/nzfmTbRrv/ly/kfN/7UHhdtc+K3gnT9Iv/s974hEmmapAnWawUiR2b2G3Gf8AartPiT8OdZbxzovjfwbZaJf3Vjp50u50zVV/czW+QylWwdrKR6V6lLpuny6nDqclnA97CjRxXDIC6K3UA9QDVqklaKXm39/9P72VJ3d/JL+vw+5Hl8nhPxP4l+Gfifw9r2leHNAudUt2htU0sEqoK8GQ4GTn0HSt/wCENr4x0/wfbaX4ytNKt7qxjjtoDYSs6yRogXe2ehOOldjRTvq/O34f8OS1e3lf8f8AhkeceIvhZD4t8Uz6l4z1/UNX0dZFay0NW8mzjAA5kVeZTnP3uOeld9plhY6XYxWOnWkFpaxKFjhhQIij2AqzRSWisN6u55b40X41TXGr6Xolh4SutLvA0dpd3MsiSQRsuDvTo5HPTrXOXHwW1rQfAPgW38I6pazeJPBtw1xC94CsF35pJmjOOVU7uPTFe60UkrbeX4bDbv6a/jueWeBPB/i6++Jk3xE8e/2ZbXsNgdP03T7B2kSCNmDO7OerEgfStX4m+D9U8SeMPAurWElukGg6sby6EjEMyGNlwvqckV31FVf4bdP87/mTbfz/AMrHAaP4O1S0+OOu+NZJLc6df6RBZxIGPmB0ckkj05rgrz4PeJ5fhLr/AIVW40/7dqHi5tZhYudggNwkmCcfewp4r3yilH3Wrf1qpfmim7tv+trfkef6b4L1KD436x4yne2bTL3RYbFIwT5m9XJOR0xg15R+zX4P/wCLs+M76K/+2aD4Zu7nS9AIHy27TsJZ1T/dOF/Gvpequmabp+mRSRafZwWkcsrTSLEgUM7feY46k+tEdHfya+9/8P8AeKXvJ+bT+5W/RHzPqvwR+IM3g7XvB1vp/hKUX+oSXh1+4LNeTqZfMVDxlWH3c5xivX7fwVqsfxvsvGjS239nQ+Hf7NZNx8zzfMDZA9MCvQ6KFpby/wArfkEvevfr/mn+aGTxrNBJDIMo6lWHsRXhfhrwf8Y/AOg3Xgnwg3hnUdAWWX+zL2+kkSe0jkYttZBw+0scHvXu9FK247nlej+DfGnw++G2j6H4CudJ1HULWZ5tQGphkS7aQlnZWXlDuORWf4Z+H/jHVPG+u+PPGh0ix1S80VtIs7LTmZo0QknfI55ZsnHsK9kopvVtv+rq35CWiS/rR3/M+ffBng346aL8O7L4fWtx4S0uxhha2OqxvLLcJGxOWVDhd2DXsPw48Jab4F8E6Z4V0ne1rYQ7A7/ekYklnPuWJP410NFO718xWQUUUUhhRRRQAUUUUAFFFFABRRRQAUUUUAFFFFABRRRQB5V4n8L6T4l+Oqx6mLrEfhwsvk3Dxc/aF/uketJ/whngEeLZfDLLrKXkVoLtmbUZRH5ZbaDnd1zxitxP+S9N/wBi03/pQlc/8TvBnifXPE+s3mmWNtLbXejQ2cTteeWxkW4WQ5G3gbQec0teZf10f6h0f9dUaGpfD3wHY6RPqkk2ovbQozlk1WQ7toOQDuxnim6H8P8AwHrGk2GpWsmqLFf2yXMCSalKrlGUMDjd6GucuvAvjKDUrsQ6RZ3eizXd75enG+CqizQRKkoyuPldZMr/ALeaboXw88aw2FlY3ogSWE6dJDdpd5NqsEYWWADHIbB56Hdz0pr/AC/Hf7v61D/g/wDA/r9Dr0+GPgeQOUuL9hGMvjVZTtHqfm4o/wCFY+CNqMJ9QIk/1f8AxNZfn+nzc1w1v8O/HVhpdv8A2bZ2lvcppZjuoxqJxdSreLKIy23gGMMu7tuxW5aeCfEdvqejX2maf/Z8ccnmXVpc34uYtrSbmXkcOOSGXA7UJXt/XX+mD0ua9h8OPBd1axTyLqtsZXZUjl1SQMSGI4w3OcZ/Grn/AAqfwj6ar/4Mpv8A4quB1HwF4+fQtO0+30q0861WdlnXU9rozX3nKuSvK+XjpjkY6V70ucDIwe4oW1wejscH/wAKn8I+mq/+DKb/AOKo/wCFT+EfTVf/AAZTf/FV3lFAHB/8Kn8I+mq/+DKb/wCKo/4VP4R9NV/8GU3/AMVXeUUAcH/wqfwj6ar/AODKb/4qj/hU/hH01X/wZTf/ABVd5RQBwf8Awqfwj6ar/wCDKb/4qj/hU/hH01X/AMGU3/xVd5RQB4jB8NfC/wDwum407bqXk/2AJf8Aj/l3bvPA65zj2rsv+FT+EfTVf/BlN/8AFUQf8l8uP+xcH/pQK7ygDg/+FT+EfTVf/BlN/wDFVzd34b+Hdp4ttfDdzD4iinu3MMFw13P5EkoUt5Yfd97aCfwr2CuK1CPxLfePbNrnwtbyaRYy7rW8OpL8jMpDSmLZksASAM9yaF8SQPZkH/Cp/CPpqv8A4Mpv/iqP+FT+EfTVf/BlN/8AFV3lFAHiPiP4a+GIPit4Ts0XUvKuLe9L5v5SeIxjBzkV2X/Cp/CPpqv/AIMpv/iqPFX/ACWTwX/1733/AKLFd5QBwf8Awqfwj6ar/wCDKb/4qj/hU/hH01X/AMGU3/xVd5SMNylfUYoA8j0jwz8NtU1j+zLWbVzI7SpBIdQmCTtEcShDu52ng/j6V0P/AAqfwj6ar/4Mpv8A4qsjwX4A1jS9d0EXZhFloNxqM0UyyZa5+0uzKCuPl2hzn6V6nQtkLqzg/wDhU/hH01X/AMGU3/xVH/Cp/CPpqv8A4Mpv/iq7yigZ4l8J/hp4XvtL1pphqX7rXLuNduoSj5QVxnB5rsf+FT+EfTVf/BlN/wDFUvwX/wCQTr//AGMF5/6Etd3QBwf/AAqfwj6ar/4Mpv8A4qj/AIVP4R9NV/8ABlN/8VXeUMMqR60AeQ6Z4Z+Guo63/ZNtNq5laSWKGQ6hNsmeLHmKp3clcjNdF/wqfwj6ar/4Mpv/AIqsbwn8PtY03xFo32poRYaLqF/eRTrJl7j7QSVUrjjG5s/QV6rT6IHuzg/+FT+EfTVf/BlN/wDFUf8ACp/CPpqv/gym/wDiq7yikB4lr/w18MRfFrwrYqupeTPY37Pm/lJyoixg5yOprsf+FT+EfTVf/BlN/wDFUviX/ktXg/8A7B+ofyiru6AOD/4VP4R9NV/8GU3/AMVR/wAKn8I+mq/+DKb/AOKrvKKAPLPEfgfwFoZtY7kazJcXbslvBFqExeQqpZiBu6BQSaX/AIQn4ct4dtteS61KWwu0RoHXUZj5u/G0AbuSc4xW/wCO/D2pX3ifQPEelxx3Muli5ie3eTZvWaPbuBweQQPwzXNXng7UdA+HvgfThIbr+wNStrm/EYJDKHJcgdwpbI9hQv1X4vUH+jKi+G/hq+qPpaf2y8gke3XF/LsedE3tCp3csF7e1b2lfDbwNqmnQ6hYy6pNbzLuRxqU30I+9wQcgjsRWbp/gTVLPXrSSeSAaVY+IbnXhdCTLSCSJlEe3HYuec9BXS/B3TL7S/BrLfq8bXWo3l5FE/BjiluHdBjt8rA47ZxRHVa/1t/wfuFLR6f1v/kvvKv/AAqfwj6ar/4Mpv8A4qj/AIVP4R9NV/8ABlN/8VXeUUDOD/4VP4R9NV/8GU3/AMVVP4EadbaTF4z02zEgt7fxPOsfmSF2x9ntzyx5PWvSK4L4Q/8AH/47/wCxpm/9JragDvaKKKACiiigAooooAKKKKACiiigAooooAKKKKACiiigAooooAKKKKACiiigAooooAKKKKACiiigAooooAKKKKACiiigAooooAKKKKACiiigAooooAKKKKAPK/E3hy38QfHVY59S1iy2eHCc2F89uT/pC8Hb161P/wAIh4ZGvyaGfGPjFb+OD7S8R12cYizjdnOMZ4rTT/kvTf8AYtN/6UJXJfFnw7rureLNflsdEv7m3l0CGGKWIqBJItyrmNTuBztB9BSvql/WzHbR/wBdUdNf/D3R7GxnvbnxV4zSCCMySN/bs5woGSetJpnw/wBE1LTbbULPxZ4yltrmJZoXGuz/ADIwyD19DXI3dv4vm8YzyW3h/wAQw6a8d3bPHIyvG8ZtF8k5L8DzBjaBwc+uan8N6Prlrq3hfR1kljgvtEtY9XtWuMSWElsikEKCcb/uH1qkrv7v1/yJb/r7jr/+FZab/wBDP4z/APB7P/jR/wAKy03/AKGfxn/4PZ/8a7qikM4X/hWWm/8AQz+M/wDwez/40f8ACstN/wChn8Z/+D2f/Gu6ooA4X/hWWm/9DP4z/wDB7P8A40f8Ky03/oZ/Gf8A4PZ/8a7qigDhf+FZab/0M/jP/wAHs/8AjR/wrLTf+hn8Z/8Ag9n/AMa7qigDhf8AhWWm/wDQz+M//B7P/jR/wrLTf+hn8Z/+D2f/ABruqKAOF/4Vlpv/AEM/jP8A8Hs/+NH/AArLTf8AoZ/Gf/g9n/xruqKAPE4Ph/Yf8LpuLD/hIvFm3+wBIZP7Zm8wnzwMbs5x7V2X/CstN/6Gfxn/AOD2f/Gmwf8AJfLj/sXB/wClArvKAOF/4Vlpv/Qz+M//AAez/wCNUb3wT4cs9TsdMufGfi6O8v2dbWE69PulKqWbHPYAmvSK8s1/w342k+LXh3XFXSbvTodQlZ5RHIJba3Nu6hTlscljjA+8RnihbpA9mzZ/4Vlpv/Qz+M//AAez/wCNH/CstN/6Gfxn/wCD2f8AxruqKAPE/Efw/sIfit4TtF8ReLGE9ve5kbWZi64jH3WzkZ7+tdl/wrLTf+hn8Z/+D2f/ABpvir/ksngv/r2vv/RYrvKAOF/4Vlpv/Qz+M/8Awez/AONH/CstN/6Gfxn/AOD2f/Gu6pHG5CucZHWgDzGw8J+Fb7VJdNtfGvi6S5iLAqNen5K/eAOecZGcdM1q/wDCstN/6Gfxn/4PZ/8AGuY8B+ENfsfEPhyK7tJYU0O61SW5umI2XC3EjNHtOcnhxnPTbXsNC2TDq0cL/wAKy03/AKGfxn/4PZ/8aP8AhWWm/wDQz+M//B7P/jXdUUAeJ/Cf4fWF5petFvEXiyIR65dxgRa1MgOCvJweT6muy/4Vlpv/AEM/jP8A8Hs/+NJ8F/8AkE6//wBjBef+hLXd0AcL/wAKy03/AKGfxn/4PZ/8aP8AhWWm/wDQz+M//B7P/jXdUjDKke1AHmNn4T8K3mrSaXb+NfF0l1GWBQa9PyVxuAOeSMjIHTNav/CstN/6Gfxn/wCD2f8AxrlvBng/xBZ+J9CiurWWKPSNT1K7uLskbLhJyfLCnOSfm59Ntex0+iYPdo4X/hWWm/8AQz+M/wDwez/40f8ACstN/wChn8Z/+D2f/Gu6opAeKeIPh/YRfFrwrZDxF4sZZbG/YyNrUxdcCLhWzkA559eK7H/hWWm/9DP4z/8AB7P/AI0niX/ktXg//sH6h/KKu7oA4X/hWWm/9DP4z/8AB7P/AI0f8Ky03/oZ/Gf/AIPZ/wDGu6ooA811vwV4d0aGOXUPF/jGISvsjUa7OWc4JIABycAE/QVI/gXw6ulrqh8ZeLTZPGsiTDX5irK3QjnnORVv4iaTqUvi7w14gtbSa+tdOF1HPbwgFwZYiquASAcHj/gVczL4f1rQPhn8P9NvWLDTdTtH1RVOQke8nBPdUJUfRaFr96X3sH+jZePhfwj9vk03/hM/F5uI1O6Ia5OeQu4oOcFgOSvXFalr8OtHu7aO6tvFnjCaGVQ6OuvzEMD0I5rm9L8I69B4nsoZ7WRIbPxTda1LfEjy3t5IXVVBzktlgCMdBXW/BSC+g8EH7YGWOTUr6WzVuot2uZGj/Aqcj2Iojqv68v8AP8GKWj/rz/y/FEf/AArLTf8AoZ/Gf/g9n/xo/wCFZab/ANDP4z/8Hs/+Nd1RQM4X/hWWm/8AQz+M/wDwez/41R+BNjHpkXjPT4p7q4SDxPOqyXMxllb/AEe3OWc8sea9IrgvhD/x/wDjv/saZv8A0mtqAO9oorzj47eM/F3g/wALXd94T8Mx6lLBZzXdxeXUwS2tY41ycj7zuRnCjjjk1MpKKuxxi5OyPR6K4vTdT8VeI/hLpGs6DNpltr2o6bb3Ia7jZoFd0Vm4U57nFeez+LfjBofxS8JeEdYvPCupnWpne4israRHgtYxmSUkk444Hqau3v8AJ12JTThzrbc92orw6fx18T/F134m1X4fx6BbaF4cu5bNI7+J3l1OWIZlAIIEYB4B5zV26+Ml3qngLwfe+E9IhufEvi2QwWdncSERWzpnz3kI5KJtPTrxUrVXXl+O33/8OU1Z/f8Ahv8AceyUVyXgC1+INrJcr421bQtTjYA276davCyHuGDMQR71hfG3xFq1nqPhHwj4fvHs9S8RaukLzx/fhtYx5kzL77Rj/gVVbVLvb8RdG+1/wPSqK8R8efFPxVpXiLxLc6Ra6WdD8Jz2kN/BOrm4uzORkxsDhdoIxwcmuutPF2q+Ivih/YPhvyl0TRY9+uXjpu3zuv7u1jPQMAdzHtwO9KPvWsEvdbTPQKK8n+KOp/GPTBrOueHl8LW2iaTEZ4oLoSST3yKu58sCBH0IHWtSx+IGta18I9F8YeGvCsup6lq8EbRWXnCOOFmBy0jnpGpHUZJ4pX91vt+uwdUv603PRKK83+BHi3XvH/w0n1TXVtrTVBe3Vm5s8hEMblQVz6HvT/2fvE2p+IfBl1aa9cfada0PU7jSr6YjBleJvlfHuhX8c1VtWvK/y/pr7xX0v52/r7mei0Vz3jTxt4T8GW0Vx4o12z0tJm2xCZjuc/7KjJP5VyXxW8f27fAnXvGfgXXLa6MFqWt7u3YOFcEdR2PPQ1DlZN9ikrtLuenUVxupfEHwt4X8OaPeeLvEFpp019axuokJLSMUBYhVBOOeuMVJpXxM8Bapo/8Aa+n+KLC4sPtSWfnqx2+c5widOprRxtJx7afoSpJpPuddRWdda5pNrrlpodxfwx6leRvJb2xPzyKn3iPpXG/Hbx3qHgbw9praPb2kmp6xqUWm2sl4xW3geTP7yQjsAD+OKi+3n/wxXfy1/X8j0OiuM8DN4/00X4+IGoeHru0ijEsF/Yo0HruDoxIAA5zmneGvij8PvEmuf2JofivTr3UMErAjEFwOu0kAN+BNVbWyJvpc7GivCvjH8QdU8NeM7vSLP4geF9Mtry3iVlvi5n0xs/NIAgIbcDwGI5Fbl548nvvjF8PtP0DWEu/DutaZfzysi/LcGJV2tkjIwc0o+9a39bv9BvR2PWaK8n+OHxAax+Ftzr3gvWIXnt9Wt7KSaMbgjeeqSIc98EivQ08RaI3iU+GV1K3fWFt/tL2inLpHnG5sdBn1ojqrrvb8E/yYPR2/re35o1aK4D4y+Prvwba6TpuhaWmreJdduxZ6XZyPsjLdWkkI5CKOTioPCD/F7T9chXxlJ4W1HRpo2e4uLEPBJZsFyBhiQ654J4oWoPQ9GorjdC+Kfw81zxCPD+k+LNNu9SYsqQI5+cjqFYjDH6E1g+E/GV8fiz8RtO1rUUTRdChs5YA4wIFaNmck/hSuD2fy/HQ9Qorl9e+IXgrQtEsNa1bxFZWthqChrOViT54IzlVALEY9qZq3xG8DaT4dsvEOoeJtPg0y+/49Jy5Im/3QBk9D24pvS9wWp1dFc5p3jrwjqPhObxXY+ILKfRIFZprxH+SML13dwR6EVV0b4l+AdY8Snw3pfivTLvVtu4W0cuS3GeD0J9gc07O9uoX0udbRWdY65pN9rN/o1pfwzahp4Q3dup+aEOCV3fUA1o0gCiiigAooooAKKKKACiiigDyrxPoM2t/HRUh13VNKKeHCS1lKELf6QvB4puoaPY2Go3mn3XxL8VR3Fna/a50Nx9yHON3T14rdT/kvTf8AYtN/6UJXH/Efw74wuPizP4n0DT7ieLTtJjZLaVV+zak6y7jAechscqcYBxSb1S6f8AdtH/XU6my8DXV5aRXUPj7xb5cqB13XIBwenBFRwfCxYNQuNQh8ZeJI7y5VVnnW4UPIF6AnHauZ+IknjPVfO1LR/DfiK3Oo+HJIY7ZSge2vFmjZd+HwDt3gMM5pNZ8OfEC38XS3GjRTS6cl8J4/NuOWiuU2SpjPHlMA4+pAp/8AB/O3/B9BdP67X/4B1s/gK8hheZvH3i0qiliFuQTgegxTLPwPcXcEcsXxA8WDzI1kCtdAMFI4yMZFcjeab4wh8ZXMdlo/iBdPRLy0L+aHSZPsqiFwxfOPMXgYGD9a6H4U6PrNj4ql1DWtNv45rrQbBHuJmDL5yJiVD8xw27npz60LX+vX/IHp/Xp/man/AAr2+/6H/wAV/wDgUP8ACj/hXt9/0P8A4r/8Ch/hXd0UAcJ/wr2+/wCh/wDFf/gUP8KP+Fe33/Q/+K//AAKH+Fd3RQBwn/Cvb7/of/Ff/gUP8KP+Fe33/Q/+K/8AwKH+Fd3RQBwn/Cvb7/of/Ff/AIFD/Cj/AIV7ff8AQ/8Aiv8A8Ch/hXd0UAcJ/wAK9vv+h/8AFf8A4FD/AAo/4V7ff9D/AOK//Aof4V3dFAHiUHgi7/4XRcWX/Ca+Jd/9gCTz/tI3489RtzjpXZf8K9vv+h/8V/8AgUP8KSD/AJL5cf8AYuD/ANKBXeUAcJ/wr2+/6H/xX/4FD/CqJ8JoNcXRD8SPFH9otbm5EH2obvLDBS3TpkgV6TXG3djfN8ZdO1JdPnaxTRLiB7oAbFkaWJlU85zhT2oXxJev5N/mHRv+t0Vv+Fe33/Q/+K//AAKH+FH/AAr2+/6H/wAV/wDgUP8ACu7ooA8R8ReCLuL4reE7Y+NfEsjTW97iVrkb48Rj7pxxmuz/AOFe33/Q/wDiv/wKH+FJ4q/5LL4L/wCva+/9Fiu8oA4T/hXt9/0P/iv/AMCh/hR/wr2+/wCh/wDFf/gUP8K7ukcbkK5xkdaAPL7Dw/a3+qS6Za/EzxPJcxlgVF2MMVxuCnHO3Izjpmtb/hXt9/0P/iv/AMCh/hXNeA/B+v2HiHw5Dd2ssMeh3WqS3F0xG25FxIzR7TnJ4cZz0217BQtkw6tHCf8ACvb7/of/ABX/AOBQ/wAKP+Fe33/Q/wDiv/wKH+Fd3RQB4l8J/BF3daVrJTxr4lg8vXLtCI7kDcQV+Y8dTXZf8K9vv+h/8V/+BQ/wo+C//IJ1/wD7GC8/9CWu7oA4T/hXt9/0P/iv/wACh/hR/wAK9vv+h/8AFf8A4FD/AAru6RhlSPagDy+y8P2t5q8mlW/xM8TyXUZYFRdjBK43AHHJXIz6ZrW/4V7ff9D/AOK//Aof4VzHgzwb4gsvE+hRXVrLFFo+p6ldz3ZI23CTk+WF5yT83Pptr2Kn0TB7tHCf8K9vv+h/8V/+BQ/wo/4V7ff9D/4r/wDAof4V3dFIDxPX/BN5H8WfCtofGviV2ksb9hK1yN6YEXAOOhzz9K7H/hXt9/0P/iv/AMCh/hR4m/5LV4P/AOwfqH8oq7ugDhP+Fe33/Q/+K/8AwKH+FH/Cvb7/AKH/AMV/+BQ/wru6KAPNNb8LJo0McuofEbxVH5r7I1FyCznBJAAGTgAn6CnTeDoX0YajL8R/Ekmnyxh1kN2pR0YcY45zkVf+IekalN4u8NeILS0mvrbThdRz28WC+ZYiquASAcEY/wCBVzEvh/WfD/w0+H+m3rFhpmp2kmqKpyEj3k4J7qhYD6LQtfvS+9g9PubLL6DpzXkukt8SPFDSohDQ/aQQcLuKdOWC8leuK17LwJNdWcNxZ/EPxPJbyIGiZLsbSuOMcVzul+Eddt/E9lDPbyJBZeKLrWpb4keW9vJC6qoOc7ssARjoK634KQXtv4IP2wMscupXs1ordVt3uZGj/Aqcj2Iojqrv+tv8/wAGJuz/AK8/8l96Iv8AhXt9/wBD/wCK/wDwKH+FH/Cvb7/of/Ff/gUP8K7uigZwn/Cvb7/of/Ff/gUP8KpfAizbTovGdi15c3rQ+J51M9w26ST/AEe3OWP416RXBfCD/j/8d/8AY0zf+k1tQB3teaftJ+ItB0n4ReJ9P1TWLKyu77R7pLSGaYK87eWRhQeSckfnXpdZ+raHourtG2q6TY3zRZ8s3ECybc9cZHFROPNHlKhLlkpdjjvgL4i0HU/hF4eGnaxZXZ0/R7WO8EMyt5DCFch8fdPB6+lcr8CVbxt478V/Fm5Ba2uZDo+hZ6LaQt87r/vvz+Fet6boejaZDNDp2lWVnHP/AK1IIFQP9QBzVqxs7WwtUtbK2htreMYSKJAqr9AK1k7zcv613/y+bM4x5YKHp+H/AAdfkfO3we8aeG/APhX4geHfFWrW2mapp+vahcm2uH2yTRTHdGyA8vu9s15/b+F7XS9B+C1146N3pmgyvqS3solaDyGuiXhWRhgoG4B6elfXGp+GPDmqahHqGo6Hp13dx42TzWys4x05IzV3U9N0/VLFrHUrG2vLVsboZow6H8DxUR0s+ui+5W/G/wAi2737O/4/5HhXwPXTNP8Ajj4i0bwDqdxf+DItLikuP9Ka4t4b0v8AdjdiedvUA1tfE/MH7TPwpup+Ld4dTgRj0ErQjA+pwa9Y0bSdL0a0+yaTp9rYW+c+XbxBFz64Fcz8VPBL+MLTR5rG+TT9V0XVIdRsbl03qrIfmUgYyGUsPxqk/eh5frdP7k9PRE20l5/5fq1r6s4T49+HvDT69YtpmlC78c646QWUQmYRHyzn7TPGDhliGSCR1wK8+XVta8Az63pui+KnhvdA1qxtLfRXRC+sfaChmnkB+d2cu5BH3dtfUjabp7aqurNZwm/SIwrcFBvVCclQewzUM+h6LcatHq82lWUmoRDEdy0CmRfo2M0qfutP+t1/l+Pkhz97+v6/pebPDPjt8R9F8Q+Jp/hFbeKNP0G22g+I9TuZxGYoTjNvFn70jA4PoDXqmmeIPAegfDywurDXdKtfDcMK2tnc/aFEJCjaFDdCeDWvfeFfDN9dSXV74e0q5nkOXkltEZmPqSRzU0nh7QZNLTS5NG09rCNtyWxt1MSn1C4wDzSS9xrq/wCv+GG37yfT+v6Z47+x14i0G88CX2k2usWM+of21qFx9mjmBk8szEh9vXaQRz71o/s5fvvFfxTvYf8Aj0l8UPHHjoXSNQ/6kV6Zb+G9H01Z5tE0jTNPvHiZEmitlUjI4ztAJGe1ZXwk8Gr4F8GQ6K939uvHnlur2727fPnlcs747dQB7AVSet/7tvxX+RMtVb+9f8H/AJnmWrX+g6N+1Ze3njqa0tbSfw/HHok9/gQhg585VZvlDYx74rzzW2s7rwR8fNa8OhB4TvJLcWMkS7YJZ1jxO8fbG4jJHBNfVuuaHo2uQLBrOl2eoRocqtxCrhT7ZHFPTSNKTSv7JTTbRbDbt+zCFRFj024xUcvu8vk197v/AF95d/ev6fgrf19x8xeOPE58M/GPRb6OHR5HbwdBCF1hmETBiOYiqtjH8XHIpniTTNL8P/syaHcWWs6drFra+Jre/wBRu9OH7iHddb3AHUKm7HPavVfFfw28T/8ACyLrxn4S1jQ0a9sI7Kez1iwM8caxk7TEVIK9eR0OBWz8KPhxF4R8P6vZ6vc22r3euX0l7qO22WO2LuANiRdFQAVopa83VO//AJPzW/4JDivh6bf+SctzgdS8W+G/E/7U/glfD+rW2pi10u982S3bfGpZQQNw4JxzgdK9G+MU3w9l8OR6J8R57KHS9Tl8mM3RKJ5oBYYf+BhjIORXR6X4d0HShF/ZujWFn5O7yzDbqhTd1xgd6savpem6vaG01Wwtr63JyY7iIOufXBqGlyqP9b3Gm+Zy/rRWPm7wL4mbwnrPjnQvD+sXXj3wPo+gNfRrM/2j7PMM/wCiiX+MFe3OK5298STa74q+EOoTa94Pkkudct7iLTdEt9slnG6H5XfPQZ2lTjJr6w0jRdH0iyay0vS7Oytm+9FBCqK31AHNVbDwn4Y0+Qy2Ph/TLaTzBLvitUUhx0YEDrVJ2ab1tb8G3/kvl5g9ml1v+KS/4PzPkzXNZibXfil4Rmu/DOnwa3rDxz3msl/tFopjUFhhSCMcryMGvU763sbH47/CGy067ju7SHw9fxwzoRiZVhjAcY45xmrI+EnjfS28Q6foPiPw1JpWtXkt00mqaSZ7uEy/eAbdhsdsjivSfh94J0nwf4U0PQrZftbaPam3gu51BlweXIPbJJ4H0pU9IK+6S/8ASWvwv8wn8bttr+af4/gfMWsZb9mbxYsMyxOfHThX6hW+1pg16l+zhNBoHiXxL4N8VRKvj77S15d6hKctq9ux/dzRk/wqPl2DhcV7IdG0k2j2Z0yzNu8vnPF5K7WfOdxGMZzzmpZNPsZNQi1B7OBryJCkc5jHmKp6gN1Aop+6rf18MV+cfu+Qprmk35t/e2/yf3njH7REzeGfiR8OviJfQyvoWj3c9vqMqKWFss8e1ZWA/hB6muv1P4s+A7i0ntdI1mz1+9eyluI7KzbzWlRELHOOFBAxzXb6xbNeaXc20cdtI8kTKi3Me+ItjjcvcZ7VwXwT+G7eBbLWH1E6PPfapqEl232Cz8mKFXCgxpnLbcgnGcc1KT5XD1a+fT9fwKb1Uvl919f0Pn3WfFUniNPhbqkmr+D4DdeJrKa30fSLfFxZoXIw7g8Y6EEDJNd3qbL/AMJp8fBuHGkWueen+jvXuln4T8L2c73Fr4e0uCV5BKzpaoGLg5DZx1zV86bpzSXUhsbYvdqFuG8oZlAGAG9ePWipHng4rrf8Ul+gJ2d/T8Hc+cPsOmt4K+GviCw8ZaJofijS/DitbW2rBWt7u3ZBvBB6cjqvIqY/FafWtG+H4i0Twz4du9bW7YalqsWbO2ETEN5OccydVyRkV6Z8bvhzL458Gp4d0iLQLIFfK8+8sjI1vH28naRtYED2rrn8M6Nd6DZaRq2m2WpQ2saKont1K7lGNwXGBn2rScueUped7et2QlyqK8v0sfK2j3KXXwf+PjLqNjqEbTs3n2UXlQSEwjLInYHH413Hj/R9H0bwl8GbjS9PtLKWLV9PEckMYVvnj+fkcnOTn1zXvcWh6NFaT2cWk2MdvOoWaJYFCSADADDGDxU8+n2M8cEc1nbyJbsrQq0YIjI6FfTHtSjo0/8AB/5L/mDTaa783/k3+R5N8Lyv/DSXxVAIyIdMz/36evYqghsrOG7mvIbWGO4nx50qoA0mOm49Tip6XRLsU92wooooAKKKKACiiigAooooA8q8TaPqerfHRU03xJfaKy+HCWa2ijfcPtC8HeD/AJFaMfhnXJNQk09Pixq7XcSB3gFvb71U9DjbnHvVpP8AkvTf9i03/pQlcv8AEa31Wx+JsXjDw5p91fajpsEVtcW0aMBc28zbSA2MEq21vbBpX95LuHRs3rXwzrt1c3FtbfFjV5prZgs6Jb25MbEZAbC8HHaiLwzrsmoS6fH8V9Ya7hRZJIRb2+5VPQkbOhxXnumSan4XTxda2z6vFdXniZC11DaSbZWa0Qs5IUnYZFYZXvgZGalstc1lZW166i1iG/utA02K4uIbJwwlMxEmflyMc5wMgHimne3y/FX/AOAF/wCvnY9G/wCEK8Vf9FO13/wFt/8A4ioL3wr4hsoPPuviprUMe5U3Na2+MscAfc7kiuS0bWvHEmm+HLx7rUJ21YXWj3MbIYzbTiVjDdbWAONiYJ/2gaS717xfDFqkMjalc+Rf2gtruKJ2SSH7UqOrRlcq4TOSMqR83FNb2/rf/KzB6K/9f1o18jtf+EK8Vf8ARTtd/wDAW3/+Io/4QrxV/wBFO13/AMBbf/4isTwH4l1y/wDincWNxLqjaZJBfAx3Vq6COWK4RYwDtCgGMtjB5AyTmvVqS1in3Dq12OE/4QrxV/0U7Xf/AAFt/wD4ij/hCvFX/RTtd/8AAW3/APiK7uigDhP+EK8Vf9FO13/wFt//AIij/hCvFX/RTtd/8Bbf/wCIru6KAOE/4QrxV/0U7Xf/AAFt/wD4ij/hCvFX/RTtd/8AAW3/APiK7uigDhP+EK8Vf9FO13/wFt//AIij/hCvFX/RTtd/8Bbf/wCIru6KAPEoPCfiP/hdFxa/8LC1nzv7AD/aPs0G7b54+XG3GO/rXZf8IV4q/wCina7/AOAtv/8AEUkH/JfLj/sXB/6UCu8oA4T/AIQrxV/0U7Xf/AW3/wDiKo3OgatbanBplx8XtTivrgEw27Q2wkkHqF25Nek15tqFgj/Fy01bQ7+8uLxZRBqtncws0EcPlkh42ZcIwOPuHnJBoXxJA/hbL3/CFeKv+ina7/4C2/8A8RR/whXir/op2u/+Atv/APEV3dFAHiXiPwn4jj+KvhO3f4hazJLLb3uyY20GY8RjOBtxz712X/CFeKv+ina7/wCAtv8A/EUnir/ksvgv/r2vv/RYrvKAOE/4QrxV/wBFO13/AMBbf/4ij/hCvFX/AEU7Xf8AwFt//iK7ug9DnpQB5rY6Hql9f3On2fxg1K4u7b/XwxxWzPH9QF4q/wD8IV4q/wCina7/AOAtv/8AEVm+Frnwrq3xUlvdLt57W7srea0VBp80IlywMjs7KFYZGByc8mvTaOiYPdo4T/hCvFX/AEU7Xf8AwFt//iKP+EK8Vf8ARTtd/wDAW3/+Iru6KAPE/hR4T8R3Ol60YfiHrNsE1y7VgttAd5BGWOV6mux/4QrxV/0U7Xf/AAFt/wD4ij4L/wDIJ1//ALGC8/8AQlru6AOE/wCEK8Vf9FO13/wFt/8A4ig+CvFIGT8Ttcx/162//wATXd1g+O11yTQHh0CzjuriV1SRGufIPlH7+18HDY6cUm7IaOSfRNTS3huG+MGpCGZzHE/lW212BwQDt7Ec1of8IV4q/wCina5/4C2//wARXkWiaT4gh8MQrqfh+5tIDoWq2Nlaxlpdtw9wxT+EYLDgE+mc819DeFbe8tfDGlWuouXvYbOGO4YnOZAgDH881SWl/wCuv+X4oTetvX9P8/wZy3/CFeKv+ina7/4C2/8A8RR/whXir/op2u/+Atv/APEV3dFIDxPX/CfiNPiz4Vtm+IesvLJY35SY20G6MARZAG3HOe/pXY/8IV4q/wCina7/AOAtv/8AEUeJv+S1eD/+wfqH8oq7ugDhP+EK8Vf9FO13/wABbf8A+Io/4QrxV/0U7Xf/AAFt/wD4iu7ooA871Dwxr2n2/wBovvivrFvFkLue3txk+n3afN4O8Qm0aWb4o6wbcpks1tbFCp7524xSfE62uh4w8LapNDLNo9r9rW5VELhZHhIjYqAc/wAQ+rVziWuv6T8LPh1pmqCVP+JlZxakrHJSEvlUb2HyKfpQtfvS+92B6fc39xtP4d1TzZLJvizqpdIt7xG3t8hMdxt9KvReC/EzRK0XxP1oxlQVK2tvgjtjC9K47SNH1r/hMrK2mt5xeQ+LLu+u5mQ7GsXgYL83QqcquM9RXb/BOW9k8DkXW4xR6lfRWZbqbdbmQR/gFGB7AUR1V/66f5/gxSdnbz/z/wAvxRH/AMIV4q/6Kdrv/gLb/wDxFH/CFeKv+ina7/4C2/8A8RXd0UDOE/4QrxV/0U7Xf/AW3/8AiKpfAm1uLKLxnaXWoTajPF4nnD3Uyqryn7PbnJC8D049K9IrgvhB/wAf/jv/ALGmb/0mtqAO9ooooAKKKKACiiigAooooAKKKKACiiigAooooAKKKKACiiigAooooAKKKKACiiigAooooAKKKKACiiigAooooAKKKKACiiigAooooAKKKKACiiigAooooA8r8TadruofHRV0XX/7JYeHCWP2dZdw+0Lxz07flV+PSfGMmoyacnxLha8iQSPB9gi3qp6Njrj3q2n/ACXpv+xab/0oSuY+I1tq1l8TIvGHhvTrm91LTYIrae2RCBc28zbWG48Eq21vbBpX95LuD2bN210nxjdXNxbWvxLhmmtmCzolhExjYjOGx0OO1Wf+EZ8f/wDRQf8AynR1534bGteGtT8Q2sMWoraXfiyH+1b6KBxJ5T2qbpUOM7TMNpIzgZpt1rnxCjiklubzWkktLLzrdYbdsXG282oXAHLGLqvcc01ql/XRP9RN7/11a/Q7ZvAHi1teXXX8dM1+kPkJI1ihVUyei9AeTz1wamvtJ8ZWLQLefEqOA3Eohh36fGN7noo964y88YeK5tf1YaXqskt9Zvfrb2ZikWK8IUeQkeV27lIbPzckH1p97da5qF9pjSf2nf6PHq+mz2s89u5mjkZG84HjIUHHXgE4ojrbtp+LHLS/lf8ABHZ2OieNr23Fxa/EZZYiWUMunR4ypIP6gip/+EZ8f/8ARQf/ACnR15xqHi7xhbaBpRgk11b+P7RKwNk+yULfbQCAuS3ldjgYOeTX0EpDAEdDQtY8wPR2OE/4Rnx//wBFB/8AKdHR/wAIz4//AOig/wDlOjru6KAOE/4Rnx//ANFB/wDKdHR/wjPj/wD6KD/5To67uigDhP8AhGfH/wD0UH/ynR0f8Iz4/wD+ig/+U6Ou7ooA4T/hGfH/AP0UH/ynR0f8Iz4//wCig/8AlOjru6KAPErfQPGv/C6Lm3/4Tj/Sf7ADed9gT7vnr8uP612X/CM+P/8AooP/AJTo6SD/AJL5cf8AYuD/ANKBXeUAcJ/wjPj/AP6KD/5To6qNpni9dSXTW+JsIu2GRD9gj3HjP545x6c16NXkOt+Fdbf4jW0Gm3cdxaTa9DrV1M8LCSzSOMK0YkztYPgKF64Zs0LWSX9f1a7+QP4W/wCv66HR/wDCM+P/APooP/lOjo/4Rnx//wBFB/8AKdHXd0UAeJeItA8aJ8VvCcUvjfzJ3t73ypfsEf7v92M8d812X/CM+P8A/ooP/lOjpPFX/JZfBf8A17X3/osV3lAHCf8ACM+P/wDooP8A5To6P+EZ8f8A/RQf/KdHXd0j5KELwccUAedW+l+MLi9msoPiZDJcw/6yNbCMsv1q3/wjPj//AKKD/wCU6OuP+Hej63B4o8Nwz21xHdabd6s+rSupAdZZGMXzHhshkI64x7V7XQtkw6tHCf8ACM+P/wDooP8A5To6P+EZ8f8A/RQP/KdHXd0UAeJ/Cfw/41m0nWfsvjjyNuuXav8A6Ah3Nlctz/Kux/4Rnx//ANFB/wDKdHR8F/8AkE6//wBjBef+hLXd0AcJ/wAIz4//AOig/wDlOjo/4Rnx/wD9FB/8p0dd3SNnacdccUAedQaX4wnvpbGH4mQvdRDMkS2ERZat/wDCM+P/APooP/lOjrjPAuja7D4v0GGa3uEu7DVNUn1OZlIV4pf9V83RgQUx/u17dT+yn3B7tHCf8Iz4/wD+ig/+U6Oj/hGfH/8A0UH/AMp0dd3RSA8T1/QPGq/FnwrDJ443XDWN+Y5fsEfyACLIx3zx+Vdj/wAIz4//AOig/wDlOjo8Tf8AJavB/wD2D9Q/lFXd0AcJ/wAIz4//AOig/wDlOjo/4Rnx/wD9FB/8p0dd3RQB53qOkeMtOt/tF98So7eLIUM+nxjJPYUl94Y8YXOnObz4gwyWbpuYtp8Wwr1Bz/Wn/E62uh4w8LapLDLPpFr9rW5REL7ZHhIjYqOvcfVq5xLTX9J+Fnw70zVBKmNSs49TVjkpCXyqP7D5FP0oWv3pfe7A9Pub+42ZNM8UM8unv8T4vMSHdJH9hj3hMdT36fjVy08LeN47WJLTx9GtuqARCPTotoXHGMdsVyOkaPrY8Y2VtNbTi7h8WXd/dzsh2NYvAwX5uhB3KuPau3+CUl7J4HIu9xij1K+jsy3U263Mgj/DaMD2Aojqr/10/wA/wYpOzt/XX/L8UR/8Iz4//wCig/8AlOjo/wCEZ8f/APRQf/KdHXd0UDOE/wCEZ8f/APRQf/KdHVL4EQXlrF4zt9Qvft10niecS3GwJ5h+z2/OB04wPwr0iuC+EH/H/wCO/wDsaZv/AEmtqAO9oorjPiD8S/DPgm9tNP1Nr671K7QyQ2Gn2rXFwyDq+xeij1NFwsdnRXLWHjzQb7wLP4ytBfy6dbq7Sxi0cXClPvL5ZGdw9KtaB4s03WtZuNKtIb9J4LSG6dprZkQpKMqAx4Leo7U7a2C+l/6/rU36KKKQBRRWD8QvE9r4M8F6r4ovLeW4t9Ot2neKMgMwHYZpNpK7Gk27I3qKq6RepqWlWmoRKyR3UCTKrdQGUEA/nVqqaadmSmmroKK5fx/40svBx0X7ZazXH9ralFp8XlkfI8h4Y57V1FJaq/y/L/ND62CiiqOraxpekvZpqV9Date3C21sJGx5srZwi+pODQBeooooAKKKKACiuXHjSy/4Wd/wgf2Wb7Z/Zp1Dz8jZs37dvrnmjxz40svCepeG7G7tZp317VE02FoyMRuyltzZ7fLQtbef+dvzDv5f5X/I6iiiuX+InjbTfBNpplxqVvcTLqOoRWEQhAJV5DgE+1HVLvp94dG/60OoormPFfjXTfDvinw34evILiS58QXEkFs8YBVGRNxLfhSXPjbTYPiZaeAmt7g6hdae9+koUeWEVsEE+tC12/qyu/wB6f13dvzOoooooAKKKKACiiigAooooAKKKKACiiigAooooAKKKKACiiigAooooA8q8T2nia6+Oijw7rFnpzjw4d5uLXztw+0L05GO1bP9j/FL/oc9F/8ABV/9lTk/5L03/YtN/wClCVhePb7XvDfju58R6XLPfaPb2Kf2xpKHcxiLEG4iH99B1HcZ70r6pDNv+x/il/0Oei/+Cr/7Kj+x/il/0Oei/wDgq/8Asq57RPHt1Hpml6Z4btbfUpm06LUS91PsE8MsrLlWJHIAyeD1Apum/FjVLjxDHoFxptnHfyNPaYAcqt5HIAIyc9GiIkHtn0prV2/rT+rCvpf+tf8AgalrTPAHjfTb6S8s/E+jRyPI0u06aWjR2OWZVLYUkk5I9TWz/Y/xS/6HPRf/AAVf/ZU34x6lb6fpNjGFe71u8lNtpVgk5RZ7hxjc3P3EGWJ7AViaJ4i1Dww9p4M06aPX77T4YptSurq5CmXzHw5RieAvOBg8AChO+ny/r0B6am7/AGP8Uv8Aoc9F/wDBV/8AZUf2P8Uv+hz0X/wVf/ZVw3i74hXuveG9esx9mtjawWl7a3VnOcOr3LR4znn7g54ByeK2fEXxYv8ATL/XbeCy0y5Sxtbqe3dZztYwOqsjH1O7sOPeha/j+G4+v3fidB/Y/wAUv+hz0X/wVf8A2VH9j/FL/oc9F/8ABV/9lXK618SNUvv7c8HyQ6bbavDHeDzxK4hMcdvFKNvOd/74Dr/CTXo3w2mkufh54duJpWlkk0y3Z3ZsliY1ySe9C119Pxv/AJE32+f4W/zMP+x/il/0Oei/+Cr/AOyo/sf4pf8AQ56L/wCCr/7Ku8ooGcH/AGP8Uv8Aoc9F/wDBV/8AZUf2P8Uv+hz0X/wVf/ZV3lFAHB/2P8Uv+hz0X/wVf/ZUf2P8Uv8Aoc9F/wDBV/8AZV3lFAHiMGl/EX/hdE8X/CV6R9s/sEHzf7M+XZ54+XG7rnvXZf2P8Uv+hz0X/wAFX/2VEH/JfLj/ALFwf+lArvKAOD/sf4pf9Dnov/gq/wDsqP7G+KX/AEOWi/8Agq/+yrvK4u6u7hPjXYWQvZvs0ug3EjWxk+Tes0QDbfXBIzQviUe9/wAE3+gdG/63sV/7H+KX/Q56L/4Kv/sqP7H+KX/Q56L/AOCr/wCyrvKKAPEfEWl/EVfir4Tjm8V6Q9y1veeTINMwE/djORu5zXZf2P8AFL/oc9F/8FX/ANlR4q/5LL4L/wCva+/9Fiu8oA4P+x/il/0Oei/+Cr/7Kj+x/il/0Oei/wDgq/8Asq7ykckISBkgcUAcJ/Y/xS/6HPRf/BV/9lR/Y/xS/wChz0X/AMFX/wBlXJfD7xBrd14n8OT3FzNJPq91qsepwsciNIJGEXy/w7Qqj33H1r2mhapML6tHB/2P8Uv+hz0X/wAFX/2VH9j/ABS/6HPRf/BV/wDZV3lFAHiXwo0v4jSaXrX2PxZpEIGt3Yk3aZu3PkZI+bge1dj/AGP8Uv8Aoc9F/wDBV/8AZUvwX/5BOv8A/YwXn/oS13dAHB/2P8Uv+hz0X/wVf/ZUf2P8Uv8Aoc9F/wDBV/8AZV3lI3CkjrigDhP7H+KX/Q56L/4Kv/sqP7H+KX/Q56L/AOCr/wCyrkPA/iLXbnxdoU89xNJcanqep2+oW5JxHFDnyuO23C/99mva6dtE+4dWjg/7H+KX/Q56L/4Kv/sqP7H+KX/Q56L/AOCr/wCyrvKKQHiWv6X8RV+LPhaOXxZpDXTWN8YpBpmAoxFuBG7nPH5V2P8AY/xS/wChz0X/AMFX/wBlS+Jv+S1eD/8AsH6h/KKu7oA4P+x/il/0Oei/+Cr/AOyo/sf4pf8AQ56L/wCCr/7Ku8ooA4P+x/il/wBDnov/AIKv/sqiu/D3xKu7dre68W6FNE4wyPpOQf8Ax6l+Jl9d/wDCXeGNEaeS30q9+1yXTo2ze8cJaNC31y3/AAGsWw8W67P8LvAkt48iX2vXltZ3NxjDeWzEF/ZmVQfq1C1+9L79B7fdf7jbfQ/ie8RibxloxRl2kf2V1H/fVJb6D8TLeBIIPF2hxRRqFRE0nAUDoAN1cjpmtaxc+KbNpJ5/OvPFF3pFxahiAlkkDlcDtgqrbvf3r0H4Ta3ea54Saa/ZpLizv7qxaU9ZRDM8av8AUqoz75oj7yv8/wAv80S3Z2+X5/5Mof2P8Uv+hz0X/wAFX/2VH9j/ABS/6HPRf/BV/wDZV3lFAzg/7H+KX/Q56L/4Kv8A7KqfwIj1CGLxnFqt1Dd3y+J5xNNFF5aOfs9vyF7cYr0iuC+EH/H/AOO/+xpm/wDSa2oA72vJfin4J8Yx/ECz+Jnw9ubGXWrawNhdabfjEV3Bu34VxyjZ7161XA+OPAGta5r51jQ/iH4h8NtJCIZre12SQvjowVwdrc9RSd7poatZ3PM/GPxUvvEXwpsNX0mG68OatbeLLTS9WtAw3RyecokTI+8pB6967jxtrGq2n7RHw/0a2vZotOvbLUXubdThJWSMFCw74PSnH4J+Gf8AhWF14H+26iTdXf8AaE2qNIDdPebg32gt03ZA4ximeGfg/wD2d490nxxrPjXXvEGs6bBNbo95sEbRyJt2hFGFxycjqTzVq19fN/fG356ku9v673/L8TzPwrpPjHxp4O8a+Jbr4jeILGbRta1KPSobaUJHF5TkjzP746DB6Co9X+JviXxXp3w30aQ6/DHrWjyalq7aDGPtc5j+UKhJG1S3zEjtVn4XfCPW9e0fxd9p8V+J/DFrqfiPUFvLCJVWO7gMnysu8ZTcCRuXqK9U8T/CTR9QsvDY0DUr/wAM6h4aiMGl31iQXjiKhWjYMCHVgOQalbRvt7v5P9Wn8ipfFK2/vfmv0T9LnnXh7WfHWl+BviNBcR+KINHsdNa50O/1pVW7R9h3puBJbBwQTWfrvh/XIf2WPEPi3X/GGr63qWs+GlkliuJP9Hh3BWXYnYgcE9+a9ftfAGoTeE9e0LxF411jXG1mAwNPOkafZ1KkHy0UYHXvmrWsfD7T9T+EbfDiW+uksW01dPNyoXzdiqF3dMZ49KmabhPu0kv/ACa/5oIO0o9rv9LfqeN6pZeKPhto3gPxpD441nVpb+7sbHUbC6cG2kimVVAjjH3CvGCPSu/+GGtavffEP4q2V5fzz2+m38CWcbtkQKbfJC+mTzUei/BG3tdX0WTVvGev65o+hSrNpelXrIYoXUYQswG59vbPSrPiT4PLqHjLVvEOj+Mte8PJrkcaavaWLIEutg2hgxGUbbxkVpN3cmut7eV+W35P7yIKyV+lvna9/wA19x5INX1TXPhJ8M9Q1i9mvbtvG6q0srZYhbhwB+AGK6L4y6lYXPifxCuneMfHtzq+mwB1tdCjza6c4TKiQ8AkkZIJJwa7rTvgtolh4N8N+F7fVtQFp4f1YanbO20u7BywRuOnOM9eKi1n4NC517xBeaT4113RNP8AEbiTVbC0Ee2V9u0srkbk3Dris5J8rjHz/wDSYpfk/wCmVB2d3/XvSf6o4LxB4i8b+JPhX8OvE9y+vPoN1amXxG/h87bvO3CuAOSmRkheayPivpek+KPD/wAJtR0Txz4h1Gxn8SQWMdybkrKpYuS7ZGRMmNuTyK7P4n+G9Y+HXwo0iz8F+LPE1vd6RZtZWcFpZLcresckeagX5T2DDGK17H4NaXf/AAg8P+HY9Q1bRtQs7qPWY77crXMV8fnd2yNpOWYY6VrNxlOUo7KSf4/5fcJJqKi3q4tfh/nb1G3k+reHvjd4C8JQ65qN3p50i9af7TLva4ZcFWc9yM1zfwX0/wAUeKH8QeMda8ca28Wj67qFtp+nRS7YdiMf9YP4+oA9AK9Ntfh4v/CV+HPE+peINQ1HU9Esp7XzZURftPm9XcAcEdscVc8BeBbHwhoGraPaX1zcx6nqFzfSPKFDI05yyjA6DtWdnq+tn97kmvwKdm120/J3/E8N0Txf4u1v4YfDLw5H4hvLS+8V6jcQXuqq2Z0hjZ2IQnoxAAB7V1PxZ0jXvhr8GPENxpfjXXr4tPam1kvZt81tmUBwsnUhgRwemK6Kf4JaK3w50Twlb61qlrc6FdG70zVoSq3MEpctkcbSPmIxjmn3vwjm1fwZrHh/xL4417WZtVkgaS7n8sGERNuVY0A2qCc57mh7O39bf1/w4R0km9v+C/0sYnmP/wANRebuO/8A4Qotu9/NHNeV6r4s1hvgv8HvFmpLe69qUPimWZkU5muCjXACj3wAK+kf+EDsf+Fh/wDCZ/brn7T/AGQdK8jC+Xs3Bt/TO7j6Vz+k/BnR9O8NeDNDj1i/eLwpqranbSMqbp3LO21+MY/eHp6VS+FLs/8A2+T/ACaJjonf+vct+Y79nufU9e8LyeOdX8SHVrnXmEy20TYt9PQZAgRezL0Ynkmqn7S9jcX2jeE1t7eacx+KLB2EaFtq+ZyTjoPeun8DfD+w8G+I9d1HRb+6i0/WJRcPpZ2/Z4J/45I+Mru7jpV/xz4Zn8TW2nwwa/qWjGzvY7pnsmAMwQ/6ts/wmjRyg1pZxfpZp/1/mKz5ZRvumvvT/r/gHD/GGzuLj4v/AArnit5pI4NTuWkdIyVQeQ3LEcD8adqtjcN+1Xol8LeYwL4ZuUMoQ7A3mpxu6Z56V2/iXw1PrHiLQdWj17UdPTSZ3le1t2Aiu9y42yZGcD2pLjwzPL8QLXxUNf1KOGCye1OmKw+zSFjnzCMZ3D+gpQ0kn2cvxi0VU95NeS/CVzoqKKKACiiigAooooAKKKKACiiigAooooAKKKKACiiigAooooAKKKKAPK/E3iBtC+OiyLoesapv8OEYsIBIV/0heTlhgcfyrQXxrarfS3w+HPi0XM0Yjkl/s5NzIOin5+lWk/5L03/YtN/6UJWZ8QfiZeeE/EmoWP8AZVveWtjp8V8wWYrNKHlEexB3bnPv0pXV0u47EFzrXh65uLC4n+FHiR5dOGLNjpceYRnOF+fge1XB4u0/7V9q/wCFZ+KfP87z/M/syPd5m3bvzv644z6Vd8PfESxvdT1fStRaGyvrW9mgtUKviVEgSXJOMbgrHK5zhTVSH4iSNcXKSS6UlrHplrex3uX8pzNJsxjrjpj601ra3XX79f0E/wCvy/Ur6v4l0jV7u3vNT+GHim7uLZWWCSXTULRhvvbTv4ziqg1Lwwt1a3Q+EviMT2jM0En9lx7kLdcHf3rrLj4keC7a/msbjXIYriBpEkVkcAPGu51zjG4LzjrimRfEDw7qItzo+sWcpa9itpFmV1b94u5QoxnLDkHoaF0t/VwfmcnFfeE4lkWP4Q+IVWVQrgaVHhhu3gH5+m7n60st94Vlmnmk+EPiFpJ9/msdKj+fdjdn5++Bn6V2dh8QPCN80q22sRMYo2kOUZdyrJ5bbcj5iHwpA7kVY0/xp4a1B4I7LVI53nYqqorFlIbadwx8vzcc0IH5nDXmpeF7xma5+EniOVml85mbS48l9uzdnf8A3ePpWxY+O4rGyhs7P4e+L4LeFAkUaaegVFHQAb+leg0UAcL/AMLGk/6EPxl/4AJ/8XR/wsaT/oQ/GX/gAn/xdd1RQBwv/CxpP+hD8Zf+ACf/ABdH/CxpP+hD8Zf+ACf/ABdd1RQBwv8AwsaT/oQ/GX/gAn/xdH/CxpP+hD8Zf+ACf/F13VFAHicHjp/+F03F7/whnivP9gCPyfsSeZ/r1+bG/pXZf8LGk/6EPxl/4AJ/8XTYP+S+XH/YuD/0oFd5QBwv/CxpP+hD8Zf+ACf/ABdU38ZWb6smrN8OPFhv44jClwdOTeqE5Kg7+mQK9ElYpEzBdxAJAzjNcXp/jprj4dHxRJphF0fOWKxjk3GR0ZhtDeny5J7DNJtJNvoNJvTuR/8ACxpP+hD8Zf8AgAn/AMXR/wALGk/6EPxl/wCACf8AxddR4V1Nta8L6VrDRCFr+yhuTGDkIXQNjPtmtKqlFxbTJTurniXiLx083xX8J3X/AAhvitDDb3v7prJA75jH3Rv5x3rs/wDhY0n/AEIfjL/wAT/4um+Kv+SyeC/+va+/9Fiu8pDOF/4WNJ/0IfjL/wAAE/8Ai6P+FjSf9CH4y/8AABP/AIuu6ooA83tfF9ha30t9bfDXxXFczZ8yVdNQM2cZ/j9hV7/hY0n/AEIfjL/wAT/4urel+Jdebx63h3VtDhgtp7aS4tLiCfzCqowXEox8pOcjH0rr6OiYdWcL/wALGk/6EPxl/wCACf8AxdH/AAsaT/oQ/GX/AIAJ/wDF13VFAHifwm8dPaaVrP8AxRniufzNcu3zFZIwXJX5T8/Wuy/4WNJ/0IfjL/wAT/4uk+C//IJ1/wD7GC8/9CWu7oA4X/hY0n/Qh+Mv/ABP/i6P+FjSf9CH4y/8AE/+Lruqpa7eSadot7fwwieS3geVYy20OVGcZ7Um7K7Gld2OEtvF9hb6hLqEHw18Vx3Uud8q6agZs9ed/sKvf8LGk/6EPxl/4AJ/8XSa58QTp3w403xTHppuLq/tYLhbRX+4sm3cS3ou7r3rukO5A3qM1VmtOxKd9e5w3/CxpP8AoQ/GX/gAn/xdH/CxpP8AoQ/GX/gAn/xdd1RSGeKa/wCOnk+LXhW8/wCEM8VqYrG/Xymsk8x8iLlRv5Axz9a7H/hY0n/Qh+Mv/ABP/i6TxL/yWrwf/wBg/UP5RV3dAHC/8LGk/wChD8Zf+ACf/F0f8LGk/wChD8Zf+ACf/F13VFAHnWp+NLTU4Vh1D4c+LbmNW3KsmnIcHpkfP71W1vxRZ6rpkNhL8P8AxlElvJHLbGPT0BhdCCjL8/GMCul1Txd9m8e6R4Yt7Jp0vRN59zuwsLIm4KPUn9KnuvEU02u6lomjWiXl5p1qk04eTYoeTd5aZ99rEnsB70v6+4P6+85Y+LLMXcl/H8OfFceoSIVNyumR78kYz9+naB4wt9D0mHTbDwB4zSCLc3NgmWZmLMx+fkliSfc1HY/EjVZJItIvtItLLWnvLm2Bacm1k8mMOSrcEkggY7HPpW34N8fWXiKbSE+zm2/tjTft9lubJIUgSRn/AGlJ6jqOe1Ulfb+uv+YPz/roV/8AhY0n/Qh+Mv8AwAT/AOLo/wCFjSf9CH4y/wDABP8A4uu6opAcL/wsaT/oQ/GX/gAn/wAXVH4EXv8AaUXjO+NndWfneJ528i5QLLH/AKPbjDAE4PHrXpFcF8If+P8A8d/9jTN/6TW1AHe0UVR1jV9P0iFZr+4ESs21BglmPsByaAL1FVYNSsZ4EnjuoTG6B1YuBlT35p5u7YDcbiEDG7PmDp60AT0VRvdW02yhM11fW8UYIGS46npUq39m0fmC6gA46yAdelAFmikVgyhgQQeQR3quL60bUG09Z0N0sfmmLPzBM4z+dAFmiiigAooooAKKKKACiiigAoqK8uIbS2kuLhxHFGNzMegFR6Zf2mpWi3VlMJYiSMjqCOoI7H2oAs0UUUAFFFFABRRRQAUVQ1XWNP0swi+uUg85tse7uavKcjNAC0UUUAFFFFABRRRQAUVW1DULPT4UlvbiOBHkWJS5xudjhVHuSasigAooooAKKKKACiiigAooooAKKKKAOAmura2+PBa4uIYQfDZx5jhf+XhfWrS6Po7fEafxdPrmnzLJp62a2rmMhNr794bOc5rF13w3oXiD47CPWtLtr9U8OEqJlzg/aF/xNYnjJPhr4X1nULG8+H9rNDp9guoXE0SqSIi+z5VPJIPaldJr+un+Q7Npr+t/8zal8G2L6w+oDxhaLu1i41QJiPgy2v2fZnPQDnPrWevw608aPJp//Ca2x3aXa6eH2xcCCXzA+M9T0xXQzeDvhVALf7RomiW7XCB4llUIWBGRwTUNr4Z+D91n7Np/hyba6RnY6nDN90de/b1pxXLZLp+it+Qr31/re5xGp+F5NW0nxVJe3EQMOtXOoaZbBot9w5tljRg277uc8cdK3dG8E2M1rpGqXniS0ttUjGnSTqPLwBbR4EZGeuWOTUt7Y/CSz8VWujXPh7Q4oLmzluY75nURbo5UiaPr97c4/I06z0T4eXWs6hpq+B9Kjey1GKyZpXVRJvTeGX1OP4epog7JJeX/AJLp/X+QS1vfz/HWxn3/AMMrC6s7KMeObaKaxjufs8ipFxJLdrchiM8hWQDHcVs/8IfYTapo+qXHijTor3T3EjTWaxwFzv3MvB+4w4IOfWta08DfC+7u5rS10HRJriH/AFsaAFkGccjPqDWZr2g/CHR9G1TVLjRdFki0yFprlI1DOoHtn14+tCfLZ9tQacnbud//AGtpX/QTsv8Av+v+NH9raV/0E7L/AL/r/jXlWqaX4F0vwvb65ffDmwCXF/DaRJG6uHWVlVJA3plhkdRg1u/8Iz8IB5+dN8O5tjtnwwPlnOMHnjoaLf1/XqJO53H9raV/0E7L/v8Ar/jR/a2lf9BOy/7/AK/415zZaJ8Lpdc1rTrrwrpFpFpf2Y/aZCvlzCZWK7f++T9a0W8K/CNbqG1OmeHhPPs8pNy5fd93HPft60DO1/tbSv8AoJ2X/f8AX/Gj+1tK/wCgnZf9/wBf8a85l0P4Yjx3Z+E4fCelT3FxbzTNJHgiIxlcqw9fmrpf+FZ+Af8AoVNM/wC/VHS4dbHQ/wBraV/0E7L/AL/r/jR/a2lf9BOy/wC/6/41z3/Cs/AP/QqaZ/36o/4Vn4B/6FTTP+/VAGPBqWnf8L3uJf7QtNn/AAjoG7zlxnzx713P9raV/wBBOy/7/r/jXlMHw/8ABX/C7bix/wCEa077N/wj4k8vy+N3ngZ+uK7X/hWfgH/oVNM/79UAdBJqmltGyjVLIEgjPnr/AI15/F4E8Lz+DYNA1bxBHdSW5uDDdRXIhZfOJJ4U4OM4roP+FZ+Af+hU0z/v1WLJ4T+HSeNIfC7eC7Pz5bF71ZvKHl7VdVK9c5y4pNKXuvr/AMONNrXt/wAMdL4Mh0Twz4T0rw/b6xbTRafax26ySXCln2qBk89/TtWt/a2lf9BOy/7/AK/41z3/AArPwD/0Kmmf9+qP+FZ+Af8AoVNM/wC/VVKTk22SlZWRj+KNS05vjD4NkXULQqtvfbiJlwP3Y967n+1tK/6Cdl/3/X/GvKfEvw/8FQ/FnwjaR+GtOWCe3vfNQR8NiMYzXa/8Kz8A/wDQqaZ/36pDOh/tbSv+gnZf9/1/xoOraXj/AJCdl/3/AF/xrnv+FZ+Af+hU0z/v1Qfhn4AAyfCmmf8AfqgCp4ctb+x8TXeqap410u/t5y2IlgijdVz8i7wc4X9TXWf2tpX/AEE7L/v+v+NeX6BY/CzWNat7CHwdYpFeSXEVjcNH8tw0B2ygDtgg49dprr/+FZ+Af+hU0z/v1R0QdWdD/a2lf9BOy/7/AK/40f2tpX/QTsv+/wCv+Nc9/wAKz8A/9Cppn/fqj/hWfgH/AKFTTP8Av1QBkfBvUtOj0nXfM1C0XOv3hGZl5GV967j+1tK/6Cdl/wB/1/xryr4R/D7wTeaVrbXPhnTpTHrt3Gm6P7qgrgV2n/Cs/AP/AEKmmf8AfqgDof7W0r/oJ2X/AH/X/Gqmt3Wmaho95YJrFlC1xC8Qk81Dt3DGcZ5rJ/4Vn4B/6FTTP+/VB+GfgD/oVNM/79UmrqzGnZnMa/8ADnwlrngzT9DvvECi7srCGxW8hughZIyp5UHHO2vRLTUNHtrWK3j1O0KRIqLuuFJwBgZOa8z0Wx+Feqa7DpsPg+xWK6nuLezuDGNs8kH+sAHbHOPXBrr/APhWfgH/AKFTTP8Av1VXdr99SbW07HQ/2tpX/QTsv+/6/wCNH9raV/0E7L/v+v8AjXPf8Kz8A/8AQqaZ/wB+qP8AhWfgH/oVNM/79UhmP4k1LTm+M3hCRdQtCi6fqALecuBxF713P9raV/0E7L/v+v8AjXlXiH4f+Co/i74Us4/DWnLbzWF+0kYj4YgRYJ+mT+ddp/wrPwD/ANCppn/fqgDof7W0r/oJ2X/f9f8AGj+1tK/6Cdl/3/X/ABrnv+FZ+Af+hU0z/v1R/wAKz8A/9Cppn/fqgDHuvBHg6Tx3pvi2DWRBc2dxLcPEL7KSu64yQTx+FPm05rXxZ4l1LR/EFjaHXrSBVuS8cn2aeEOudpPIKv8AmvvVbxV4Z+HOh3en2C+DNPu9Q1BpBb26IF3BELuxJ6AAfmQKjj0T4UTeE9O8SW/hjT5LXUvKW0TycPJJIcKmM/ezwfTBpW0t0/zHfX+uhYXw3BeeFDoWueJ9HvWMpZblIIo3iBGGKYPDnJ+b3qay0LRLXxloF3Z3lhaaT4d0ySzsoxcJlmcKvr0CqevUmsCK0+GE2sDT4vBVgyveS6fBNsGyW7jjLtEPTgEA9yK6Tw94J+Gmu6RBqlh4X01oJdww0OGVlYqykdiGBB9xVJ9V/Wn+TJ8v63/4B2H9raV/0E7L/v8Ar/jR/a2lf9BOy/7/AK/41z3/AArPwD/0Kmmf9+qP+FZ+Af8AoVNM/wC/VIZ0P9raV/0E7L/v+v8AjXG/BySOW78cyRSJIjeKZtrIwIP+jW3QitH/AIVn4B/6FTTP+/VY/wADbGz0weNdP0+2jtrWDxROsUUYwqD7PbnA/EmgD0auL+JWi65qU1ldeH44heQJLGZZZAFEcgAYYI68DB7YrtKKAPCrb4Z+KVlMt3ELt3jVZGlvRkkDB7Yx7Uah8M/El1d3Mn2VVjmjdAhvQRGG3jC8dPn/AEr3WigDxDVfh54rv9U1G9+ywoLzO2P7Uu2PLKQMY7bcU+0+HviWO4tGuLCCeG1LFUN0AXJbd85xzgjj05r2yigDkNAfxRpWiWOm/wDCPxSm1t0h8w3w+baAM/d9qi8vxN/wk/8Abf8Awj0GfsZtigvV5y4bOdvtXaUUAc9/aXij/oW4P/A4f/E0f2l4o/6FuD/wOH/xNdDRQBz39peKP+hbg/8AA4f/ABNH9peKP+hbg/8AA4f/ABNdDRQBz39peKP+hbg/8Dh/8TR/aXij/oW4P/A4f/E10NFAHPf2l4o/6FuD/wADh/8AE0f2l4o/6FuD/wADh/8AE1vXE0dvC80zrHGilnZjgKB1JriIfi14Flvls11chnl8pXMLBC2cfex09+lADvFHiDX4NOltTZ6Vpt3OuyCS41BDtY9DtI5pvhqbXtC0GK3k0fT2G5ne4/tFQJWY5LEkck14N8RBqEPjXUzrkjG4luC0DtyHhP8Aqyntj0rmrfXLq+X+z7vUpX0y2k3WEMj4RD/EV/H/ADzQB9aQ6x4kmj8yHQLSRP7yagrD8wKf/aXij/oW4P8AwOH/AMTXg/wr8XXnhK01bUVWS40cRhUi3HY12zYUKfXGc+wro/D/AMatbOrW665punCwkcLM1sXDxZOARk4IoA9V/tLxR/0LcH/gcP8A4mj+0vFH/Qtwf+Bw/wDia6BWDKGUggjII70tAHPf2l4o/wChbg/8Dh/8TR/aXij/AKFuD/wOH/xNdDRQB5942sPFviOwjsl0W1tog4ZybpWbIIIKnbwRit9NR8UBQP8AhG4P/A4f/E10VFAHPf2l4o/6FuD/AMDh/wDE0f2l4o/6FuD/AMDh/wDE10NFAHPf2l4o/wChbg/8Dh/8TR/aXij/AKFuD/wOH/xNdDRQBz39peKP+hbg/wDA4f8AxNH9peKP+hbg/wDA4f8AxNdDRQB51410XxF4nWx83SXtHs7mOZDFqI2na6tyNvJ+XA9M16HHu2DcMHuPSnUUAFFFFABRRRQAUUUUAFFFFABRRRQBwyf8l5Y9v+EbP/pQlY/j74Z33ijxlea6L60t9unxRaexRmaO4jl8xWcZ2sh6FfSo/E/hPw94o+Oqx69pqXqR+HCyBnZcH7Qv90j1NZfiXQfgz4d1W70/VPC7x/Y7Vby5mUytHFCzbQ5IbpnrSdrp9f8AgD6P+upoeIPBHiK71m81jVF0a/trm0hkuIikrPazwq2DAM8g5BweQRXPeF/hpq+peEdE1q3Wx03UodPsVjtpIXRXMM4lJlHB3YGPbNdynwp+F7LEy+H7PEq74/8ASJBuGM5HzelKvwp+F7526BZNhgpxcyHk9vv9aa0fzv8AmTv/AF6HMw/CnXWU/bZdEufOg1S3lVonKxrd3Kzh1z3XBH5VfT4Z6xDcgR6lZyQx6rY3UbyK5kMVvB5Ryc/fPXPSnS+BPhJF4og8PSeHIVup7N7uNzPJ5bIrqhG7f97c68VFZ+CfhVd6lfafb+D3knsbxLSceZIArOu4N9/lcUR0tb+rP/Mb638/xX+Rv/DrwnrWh2Eun6xLpcvkwPaW19bRMtxNEWLAyk/xDPbqcmuVPwm1yTw7Np8upaebmLRrrSrebY2LgTPuEkw7lR6d8106fCT4ZuzKnhu1ZkOGAuJCV+vzVT1f4b/CbStMvNSvtDs4rWyjMlw5uJP3agZOfmpPz/rf/NjV9v6/rQ1vH/hbVPEHhLS9JsZrGC4tby0uJGkVjGRC6sQoHPO3Ark7n4Ya7HFHc2r6JPc/2peXE9tNG4guLe4x8rEHduXHHbrUV14X+E1no0GqXvgu4t4p76OxRWaTcXkICEYfBUlhzWto/wAO/hbqhvWg8KqkNpKYWnklkWN2HXad/IHTNPq3/XT/AIBKskkv63/4JW1L4c+IPtGoHTrnRktrltPVYHifCx26OrAEHgnfwR0xWZZfCXxFFp0UEl9o/nxW+nwpKscmR9muTKTknPKnArqz8KPhf8n/ABT9l8+Nn+kyfNnpj5+aT/hVPwv8tpP7AstittLfaZMA+md/Whb387/oN6qxneBvAPiPRfFOk3moXmmXNppa30azIji4uFuJPMUuTxkHg+tepVwn/Cn/AIb/APQsW/8A3+l/+Ko/4U/8OP8AoWIP+/0v/wAVTvokHVs7uiuE/wCFP/Dj/oWIP+/0v/xVH/Cn/hx/0LEH/f6X/wCKpAEAP/C+7g4OP+EcHP8A28Cu7rxGD4XeA/8AhdNxpv8AwjsP2X+wBL5fmyY3+eBn72eldn/wp/4cf9CxB/3+l/8AiqAO7rmrnQb+T4l2fiVZrYWUGlzWbREN5hd5EYMD0x8n61k/8Kf+HH/QsQf9/pf/AIqsG48E/Ce38WWvhubwjKlzdhvImIm8l2VSxQPu67QT+FC+JPr/AMBr8mHRnrNFcJ/wp/4cf9CxB/3+l/8AiqP+FP8Aw4/6FiD/AL/S/wDxVAB4qB/4XH4MODj7Pfc/9sxXd14j4j+F3gOH4reE7GLw7CtvcW94ZU82TDFYxj+LtXZ/8Kf+HH/QsQf9/pf/AIqgDu6RgGUqehGK4X/hT/w4/wChYg/7/S//ABVH/Cn/AIb/APQsQf8Af6X/AOKoAqeE/h1caPrekyzXsUlhok99NYqqnzHNyzMQ/b5d7Dj2r0avI9I8IfBzVNY/sy18PxGRmlSFzLKEnaI4kCHdztPB/H0rof8AhT/w4/6FiD/v9L/8VQtkHVnd0Vwn/Cn/AIcf9CxB/wB/pf8A4qj/AIU/8OP+hYg/7/S//FUAL8GAV0rXwQR/xUF51/3hXdV4l8Jvhb4CvtL1prvw7DKYtbuokJlkGEBGBw1dl/wp/wCHH/QsQf8Af6X/AOKoA7ugjII9a4T/AIU/8OP+hYg/7/S//FUf8Kf+G/8A0LEH/f6X/wCKoApeGfhvPpfiDTZpb2KTTtJvLy8s0VSJGa4zkMemF3N9civSK8j0zwh8HNR1s6TbaBC0pkliicyy7Jnix5iqd3JXIzXQ/wDCn/hx/wBCxB/3+l/+Kovoge7O7orhP+FP/Dj/AKFiD/v9L/8AFUf8Kf8Ahx/0LEH/AH+l/wDiqADxKD/wunwe2Dj+z9R5/CKu7rxLxB8LvAUPxa8K2Efh2BbaexvnlTzZPmKiPafvdsmuy/4U/wDDj/oWIP8Av9L/APFUAd3RXCf8Kf8Ahx/0LEH/AH+l/wDiqP8AhT/w4/6FiD/v9L/8VQBoeNPDN3qmu6Nr2mzwx32l+fGqTglHjlj2sOOQQdp/Cuf1DwJcaT4J8H6ZprveN4b1C3upQBzOFYmQgevzMQKg8RfD/wCFGh/Zo7rwzHJcXbslvBFLKzyFVLNgbugUEmlHgH4Qnw/b69HodrJYXSI9vIs0p83fjaAN3JOQMULy6NfetUD/AEZPZfD2az1u3u2u0fSrLWZ9chjWNvOaWSNl2H2BYn16Ct74UaHeaD4UeC/BS4u7+7vmiP8AyyE0zyKn1AYZ981xa+Ffg62rPpqeG1ecSPApEku150Te8Knfy4XnFbelfC74W6pp8OoWPh62mt5l3I4ml5/8e4IOQR6iiOi0/r+rL7hNXev9b/5s9ForhP8AhT/w4/6FiD/v9L/8VR/wp/4cf9CxB/3+l/8AiqBnd1wXwhBF/wCOweD/AMJTN/6TW1O/4U/8OP8AoWIP+/0v/wAVVL4D6bY6PD4z0vTbcW9nb+J51iiBJCj7PbnGTz1JoA9IooooAKKKKACiiigAooooAKKKKACiiigAooooAwfiHp51TwTq2ni9SyM1s6+dI21F4/iPYevtXyVML1tFW/tdPluNOkn+yx3seGtmfcUO1s8jI9K+mvjfPEfh9qemnS01Wa8tpFS1YZBUDLOR3CjnHfFfK1nDDZaLH4f0n7QtrFEpVI3OxDncpIz3bmgDY8JXt94dv9W1DU9Sk1j+0LNbQyXpB+xKvCvHn7u3j8qi0TTZ9et0g0vTX1IK7Rq0Kh0baSrMDn7uQealuPDr6x4VWW3uri/mtlSbWYWgEaQRDggn+LJ547A1BpN/JpNzb3HhpS17Cf8ARIbVtpc9dg7c89aAOmuvFdxN4Fi8HDTrEW1sSnnhTuMqMfnBHoeM9wKr6H/wjVvaWeo6peXGo3SsXl0uFAmHQ/dd+ytwR7Gm6do811oMvibxTMfCEl/fzC30hrYzTAZzkYPQk9+BT7DRLTxL4oGl+A7C6LwWYk1B9QIiMjb/AL6Hnd97GOwAoA+hPh9480jxeJYLWOW1vLdFaW3kxwD3UjqKyte+L3hbStVuNP2X121sdsklvFuTcOqg55IPBrxjwbr0/gfxXf3Nxpkd/cxA2beXcbVQZBYg45PQVX8O+FfEPiQXV1ounGeAXskeXmAZM/OC+fZuvfFAH1D4d1jT9e0mDVNNm823mHB6FT3UjsRWjXH/AAk8M3XhTwmun3soe6kmeeVVOVQt/CPyrsKACiiigAoqO5mjt4HnmdY441LOzHAUDqTXBR/GDwXJqItRd3AiLbBcmEiMtnGM9fx6UAeg0U2N1kRXjYMjAFWByCPWnUAFFFFABRRRQAUUUUAFFFFABRRRQAUUUUAFFFFAHCp/yXpv+xbb/wBKErmviZ8PvEPibxtqOqWccKWo0qKO3Elz+7upUm3mGVAP9Ww4JzVrxP4X0zxJ8dVj1CS9QR+HCw+z3Twn/j4XrtIz1rK8TaX8OvDuq3dhqc3ieP7FareXMy38zRxQs23eSG6Z61LSun/Ww1ez/rqT+JvDnibUNcuNQ1fRgNNe0gnhMWp7RpksKtvQqAPMU5BGMZ6GuY8JeCdfvvCmjeJNDsljzZafI9qb3BvJIpw7SFuinZkc9c4r0cfDHwbLHEDfauyzrmMNq0v7xSOwLc8UxPhn4GhTy49R1GJIwPlXWJFCgnA43cc1S0d/O5O6+X+Rxj/DfxNfBTqmh28u6DVoIx9vybZri7WaCQHH8KjHHQgVrx+B/GEN+XKwzsus2Fy119r2tLHDb+XJIRjqW52966Jvhj4PV3RtQ1cMgy4Ory5Uep+biq0/w78Io9ssM+u3Inm8rdFq8pCHBJJ+b2oj7treX53/ADG9b38/xViX4ZaBr2nwXK65pVvaapHbvatqkd2ZTffOWWXZj5euTnJycdK464+HXjK88MX1ncW9u162iXenzhrvKajNJJuilbj5doyeeecV20Xwv8JS7vKvdZk2na23V5Tg+h+an/8ACqfC/wDz8a5/4NZv/iqTV/69f82O/wDX9ehU+LPg/UvE3w70vw7p9kqMl5ZvcIl0IjFHG6s+xsckAHFZP9gfEZNFtfD9zbWd7ZaNqcMkNwLoI2p2Sn/VyJt+WQZznoxX3rof+FU+F/8An41z/wAGs3/xVH/CqfC//Pxrn/g1m/8Aiqq+rfnf8v8AL8yUrK3lb8/8zktM+G/iNdaWe6ji8hbPUvsbNdFvsMk06SW6Be4QK3PbdiqTeB/GE/huKJvDccV/ORHfl9X37nWBkE8fy4G5iMjGeetd1/wqnwv/AM/Guf8Ag1m/+Ko/4VT4X/5+Nc/8Gs3/AMVUuN48pSdnzfM6XwTb6hZ+DtGs9WTZf29jDFcjzPM/eKgDfN35B5rXrg/+FU+F/wDn41z/AMGs3/xVH/CqfC//AD8a5/4NZv8A4qrlJyk5PqTFWSR3lFcH/wAKp8L/APPxrn/g1m/+Ko/4VT4X/wCfjXP/AAazf/FVIwg/5L5cf9i4P/SgV3leIwfDfw7/AMLpuNP8/WPK/sAS5/tKXdnzwOuc49q7L/hVPhf/AJ+Nc/8ABrN/8VQB3lcTrOi6tq3xC0fVktZNPj0id83P2oMt1A8ZDJ5eODuI5PTHvUP/AAqnwv8A8/Guf+DWb/4qstvA3ghfFMfhs3XiD7fJaNeKP7Sn2mNWVTzu65YcUL4kD2Z6hRXB/wDCqfC//Pxrn/g1m/8AiqP+FU+F/wDn41z/AMGs3/xVAB4q/wCSyeC/+ve+/wDRYrvK8R8R/Dfw7D8VvCdmk2sGOe3vS5OpSlhiMYwc5Fdl/wAKp8L/APPxrn/g1m/+KoA7ykYblK+oxXCf8Kp8L/8APxrn/g1m/wDiqP8AhVPhf/n41z/wazf/ABVAGP4K8A6zpeu6Ct55K2Wg3GozRzrJlrn7S7Mo2/w43nP0r1SvItI8NfDzVNY/sy1v9eMjtKkEh1OYJO0RxKEO7naeD+PpXQ/8Kp8L/wDPxrn/AINZv/iqFsgtqzvKK4P/AIVT4X/5+Nc/8Gs3/wAVR/wqnwv/AM/Guf8Ag1m/+KoAX4McaTr/AP2MF5/6Etd3XiXwn+G3h290vWjLNrC+Vrl3GuzUpV4BXrg8n3rsf+FU+F/+fjXP/BrN/wDFUAd5QwypHrXB/wDCqfC//Pxrn/g1m/8AiqP+FU+F/wDn41z/AMGs3/xVAGL4S+H+sab4i0YXRhFhouoX95HOsmWuBcElVK9sbmz9BXq1eRaZ4b+Hmo63/ZNtqGvGVpJYoZDqc2yZ4seYqndyVyM10P8Awqnwv/z8a5/4NZv/AIqnfRA92d5RXB/8Kp8L/wDPxrn/AINZv/iqP+FU+F/+fjXP/BrN/wDFUgF8S5/4XV4PPb+z9R/lFXd14lr/AMN/DsXxa8K2KzawY5rG/ZidSlLAqIsYOcjqa7H/AIVT4X/5+Nc/8Gs3/wAVQB3lFcH/AMKp8L/8/Guf+DWb/wCKo/4VT4X/AOfjXP8Awazf/FUAWfHfh/Ur3xR4f8R6ZElzJpguYpLZ5Nm9Zo9u4E9wQPwJrmrvwfqWgfD3wNpokN1/YOpWtzqAjBIZQ5LkDuFLZHsKl8R+CfBGhm1jurnxBJcXbslvBFqcxeQqpZiBu6BQSaX/AIQv4ft4dt9eTU9ZlsLpEaB11SY+bvxtAG7knOMUJ/g1+Dugf6Mh0/wLqtpr9o0zwjS7HxDc68LoSZaRZImUR7fUFzznoK6b4OabfaZ4NZb9Hja51G9vIYnGDHFLcO6DHb5WBx2zXHjw78O31R9LS58QPIJHt1xqU2x50Te0KndywXnHtW7pXw48G6pp0OoWN9rc1vMu5HGqzfQj73BByCOxFEdFp/W3+SFJXev9b/5s9Forg/8AhVPhf/n41z/wazf/ABVH/CqfC/8Az8a5/wCDWb/4qgZ3lcF8If8Aj/8AHf8A2NM3/pNbUv8Awqnwv/z8a5/4NZv/AIqqfwI0+30mLxnptoZjBB4nnVDLIZHx9ntzyx5PWgD0iiiigAooooAKKKKACiiigAooooAKKKKACkZlUEsQAOuaWsLxbcSSLb6NbPtnv2KO4PMUQGXf8uPqRQByvirUtRbQtU8Q6U8SajOp0/RRKm9QxbBkI7gnn6LXy9C39g3kun6jr1jr2t3M7zXS2B6MXIB9MHsoxgAmvo7Xte0+cSXUZEGj6bGYYucAxqcMV/3sbAfQMa8Q+Idr4b8PJB4sv9IntvFXiW5RtNtrWDai24IUtKei5B4zyBQBT0/Q9K8T3X2LxFqmpeHYZMMk8Nx+7k28+VIo4O736VoanqP9qasmqJGtk8E2bSKFPK8kLkKMdyAOSfesXU01a7t3WxlsbeSKbdG8ieckhRuDj0yKh021Op2hv9euv7T1aUlru5lOG8zp0/hAAwPYUAbfiPx0PE2s6XDcS3N7qkEMlpcOsZEahWBVy/3dxHB+lXfDmu6v4X8WR6hZ2sJmtoSCs0mVcSLx90+nOPpXK6Fc2VhpItHYwrAZAcqSHCkksPUYNT/Du3Op65qLanqB0KxmuVFkLi2LrICOXZgfkH+e1AHYeG9B1Txjrmt3MN5oumgy+eIJWYYD9SDnkbgePeneDfGOveF4JYNJubURveNLK3lbvOCjaASeQvBI781z2o6dBp3ibULabUrW+mtmEK3EDYjaNhuGOcZ5rt/g98N18S2t5PLc3Njp0EyrDsUYkyCXCk9gcc+5oA9u+GHij/hLvDKanJAILhJGhnRc7d69x7GuqrL8LaDp/hvRYdJ02MpBFk5JyzserE9ya1KACgnFUdR1WzsAFmkzM2dkKDc7/QVmiHV9YLG9ZtNszwIIm/fOPVm/h4yMCgDzr9oj4hR6TZw+C7TQdT1e58QKbSGexYFIZWOAshwceuPTNeOeLNP1fw9etpWpaXKt60ZZY1YFWTOA270zX0v4i1O20fQLu08KafBf6raxlrW0jj3L5mPl3Ht9c145P4T+Jnjawh8b65odrp+qXcawyaUjkPDHGW2sSeMncePpQB618G/E2kax4XtNLs5pxeafbRxzw3H+sHGMj1Ge9d1XkvwW8AatoWsTa9rYS3mMBght1bccMQSzH8AMV61QAUUUUAFFFFABRRRQAUUUUAFFFFABRRRQAUUUUAcKn/Jem/7Fpv8A0oSua+Jnw98QeJvG2oaraRwJbDS4o7YSXP7u6lSbzDDNGB/q2HBOat+JfDsWv/HVY5NW1rT9nhwnOn3zW5P+kL1K9ev8qi1jSfCOj6pJpupfELxna3EUSzSB9bm2pGx2hiegGeM0re8n1/4A76P+upF4h8I+Mtb1DUpZLaCzN/BYtYypeZOkywsxkVcAbgcggjGcYNY8/wAMvEksM2dHs/Mkh1ZSTf8AVpm3W+fl7df9mu8X4b2bKGXxj42ZSMgjXZcEUv8AwrW1/wChw8b/APg9loa/X8QT2+X4Hm7+AfiHcrdGfR7SOWbTLyzk2ar8sjyLF5Tn5c5yhye3bit2y8DeK7PWbeW20+1is4dXt7xUF9wEW0aOTjHUuQcd+tdHbeAdPuLm5t4/F/jsPbsFfdrUwGSMjB7/AIVY/wCFa2v/AEOHjf8A8HstNv8AT8Hcm2lvX8VYy/g34b8UaHrOqXWu6fDZQXdhaIscV4JlWaMyh9owMAh056nHNem15Vq3h/w3peq/2Xd+OPHQvPINz5SaxOx8oEAvx2BIH4iti2+HdhcW8dxD4y8bNFKgdG/t2XkEZBovdD6ne0V5vp3g3RdQ1DULC18b+N3udPkWO6T+25gUZl3D8wc1f/4Vra/9Dh43/wDB7LQB3NFef3ngDTrWGSSXxl44+RDIVXXJmYqOpAHJqSD4dWc0EcyeMPHG11DDOuTA4Iz0oA7yiuG/4Vra/wDQ4eN//B7LR/wrW1/6HDxv/wCD2WgDuaK4b/hWtr/0OHjf/wAHstH/AArW1/6HDxv/AOD2WgBkH/JfLj/sXB/6UCu8rxODwDbf8LquLH/hKPF+P7AEnm/2zL5n+vAxu67fauz/AOFa2v8A0OHjf/wey0AdzXKXWkao/wAV7HXUt4jpkOkT2rymbDiR5I2ACY5GEPOao/8ACtbX/ocPG/8A4PZapHwXog1tdFPjrxn/AGg0BuBB/bs27ywQpb6ZIFC+JP1/Jr8rh0f9dT0aiuG/4Vra/wDQ4eN//B7LR/wrW1/6HDxv/wCD2WgBnir/AJLJ4L/6977/ANFiu8rxPxH4Btofiv4TtR4o8XuJre9zI+syF0xGPut1Hv612f8AwrW1/wChw8b/APg9loA7mkYblK+oxXD/APCtbX/ocPG//g9lo/4Vra/9Dh43/wDB7LQBi+C/AGsaXrugi7MIstBuNRmimWTLXP2l2ZRtx8u0Oc/QV6nXmVh4W8O32qS6ba+PvGUlzEWBUa7LyV+8Ae+MjOOma1P+Fa2v/Q4eN/8Awey0LZC6s7miuG/4Vra/9Dh43/8AB7LR/wAK1tf+hw8b/wDg9loGN+C//IJ1/wD7GC8/9CWu7rxT4TeAba70rWi3inxfD5euXcYEOsyIGwV5OOp967L/AIVra/8AQ4eN/wDwey0AdzQwypHrXDf8K1tf+hw8b/8Ag9lo/wCFa2v/AEOHjf8A8HstAGH4S+H2sab4i0b7UYRYaLqF/eRTrJl7j7QSVUrjjG5s/QV6rXmVn4W8O3mrSaXb+PvGUl1GWBQa7LyVxuAPcjIzjpmtT/hWtr/0OHjf/wAHstF3ZB1Z3NFcN/wrW1/6HDxv/wCD2Wj/AIVra/8AQ4eN/wDwey0AN8S/8lq8H/8AYP1D+UVd3XiniDwFbx/FrwrZ/wDCU+L2Etjft5jazIZFwIuFbqAc8+vFdl/wrW1/6HDxv/4PZaAO5orhv+Fa2v8A0OHjf/wey0f8K1tf+hw8b/8Ag9loAm8d+HtSvfE+geI9LjjuZdLFzE9u8mzes0e3cDg8ggfhmuavPB+o6B8PfA+nCQ3X9galbXN/5YJDKHJcgdwpbI9hWhrXg3RNHhjl1Dxx42iEr7I1/tyYs5xkgAcnABP0FPfwRoq6Wupnx14xNk8ayJMNflKsrdCPXORQvyaf3ag/0Zm6f4E1Sz160kmkgGlWPiG514XQky0gkiZRHt7YLnnPQV0vwc0y+0vway36vG11qN5eRRPwY4pbh3QY7fKwOO2a58+G/DP2+TTf+E88Zm4jU7ohrkp5C7inuwHJXritS1+HunXdtHdW3jXxpNDKodHXXpSGB6EUR0Vl/W3+SE1d6/1v/mzvqK4b/hWtr/0OHjf/AMHstH/CtbX/AKHDxv8A+D2WgZ3NcF8If+P/AMd/9jTN/wCk1tUn/CtbX/ocPG//AIPZaofAixXTIvGdglzd3SweJ51E11MZZX/0e3OWY8k80AekUUUUAFFFFABRRRQAUUUUAFFFFABRRRQA2WRIomkkYKigsxPQAV5xrepu9tPeMzrc6wDFa4+/FZjjIHZnJ49yPSui8bXqssembysZU3F6w/ht16j6scAV434j1LUdS1eaxtLhItV1DdLE55jsbNPlLt6BVOB6sWPpQA+L7FqlxKtxHu8PaK0ayInP266A+S3T+8owBke5707xbcvdafqF9q2nyanIAi38NuBvyOUsrfPRufmI7U1JIIbW3tdLLWllZQF7PeuWhBOHuWHeSQ52L6YrS0i3nuZ5rHSylpcWUKtFJL8yaXG4I3yf37hwScc9PYUAeeeAfC+teL7SG4tY7fR5JJ5Jr60uIzt0y3LHYpJ6ucHg1i+JLDS7eaCws7BtTmsmnj1HUEHlrdyM4ICp6IFAyfevRvHvjG6tNNvPDvw20mXUbqzXzLqTqWkPUuf45MchPfmuE8LaB4ovdN0957XzL7VWeaKzkf8Afrk5/eehPLHsARQBha1rGj6TaxXGrWeoLbMJILL7NGDuuCu1VY5wi885612+h+BvGWuafavF4euLeK8ULvnIVUU8biDzj2xnFeqfC74TR6Xbm88W+Rf3kkomFoFDQQsBhev3mA9a9ZAwMUAcJ4B+FfhTwr4Lt/DQ06G+iSU3Eslwu9nlJyTk84z0HYV3FvDDbxLDBEkUa/dVFwB+FPdlRCzMFUDJJOABWBe+JITHN/Z4SRYxg3MrbYQe4B6sR6CgDau7q3tYWmuJkijHVnOBWMNR1DU8yWMZsLEDLXVyuGYeqqen1NZFnHdag5vbeJ9TuhxHcXYMdunfKJ3Hv1rZTQGumWTWr2W/ZXLLGPkiXI6bR94fWgDP0+eyt5phodnPq98zgSXUjfKfcyHqB/s5q/8A2TqeowL/AGxqLJ8wYwWWY0+hPVga24YY4Y1jhRY41GFVRgAewpzEKpY8ADJoAhsrO2s4VhtYEiRRgBRU9eOeIPjatvqwg0fRxdWkUzRzTSybS4Bwdg/xrutD8daLqfguXxUZGtrO33LcLJ96Nl6r7nkY9cigDqaK8wsvjV4bmvhDNZ31rAzKonkUYGT1I6gCvTkYMgZSCCMgjoaAFooooAKKKKACiiigAooooAKKKKACiiigAooooA4VP+S9N/2LTf8ApQlcX8WvCXiTxB451ibTtNu5bBtFhjljO1YdRCzb5LbdnKkr0OOtbPii08TXXx0UeHdYstOceHDvNxa+duH2henIx2q1e/8ACf2V0lrd/EHw5BM4yqPp2Dj/AL64pON2n2/yGnZP+upgeLF8XPrFzLo/h/xDFa3lvpMtpHHtAtjFO/no3z/K3llOBkECqmoaf8QdmpR29tqEw+1NNbSyxY+0ruf9xMofjgjbImP4ciuwtLb4jXk1xDa+PfDs8ls/lzpHpwYxNjO1gG4OCDVj+x/in/0OWif+Cr/7KmJf5fhocjrVv40ZtZj/ALD14w3WoWphEEwcQr9l+cgbhvUSjBzjnnBrP07TPHryWOo3Om+Ihe266SPnkXG5W23RI34Py9fWu+/sf4p/9Dlon/gq/wDsqP7H+Kf/AEOWif8Agq/+ypp2d/NP7hNXVvK36lPxL4e1PVvjPaXkY1Wy09NAmt2v7ZlVPNaeJgh5ychW7Yrm9dtPiDJqXiSSwtNbi1e2+0f2fJH5a2VzbMq7EDZz5gwcAgYPOa7D+x/in/0OWif+Cr/7Kj+x/in/ANDlon/gq/8AsqlKyS9fxdyr639PwVjzkaZ4lttV1a70/wAM+JrbQtR1GB7mJY0N2U+yFAyqX52y7SefcVpT6F4nt5tXuZdP8UX5jksIbQm5G5oioEz7QwDEYG4cZrtP7H+Kf/Q5aJ/4Kv8A7Kj+x/in/wBDlon/AIKv/sqf9fcI880vQvGX2UXt7o+uvqX/AAjV7YpKWUOswusxDh8AmPGD7Vp2un/EGa4t/tVrqcV/FdxM8wceVJYm2AeI/N9/fn/gWDmuw/sf4p/9Dlon/gq/+yo/sf4p/wDQ5aJ/4Kv/ALKjpb+t2/1+7Qb/AK+639eZkfBfTfE+m6jEusWurxRTaBaNdNeyBwb1SwkH3j82MZ7cCvVK4L+x/in/ANDlon/gq/8AsqP7H+Kf/Q5aJ/4Kv/sqbd/68yUv6+VjvaK4L+x/in/0OWif+Cr/AOyo/sf4p/8AQ5aJ/wCCr/7KkMWD/kvlx/2Lg/8ASgV3leIwaX8Rv+F0XEf/AAlekfbf7BB83+zTt2eeOMbuue9dj/Y/xT/6HLRP/BV/9lQB3tcbd2N83xl07Ul0+drFNEuIHugB5ayNLEyqTnOSFPasbVz490gQnVfiL4YsRPII4ftFiI/Mc/wjL8mgt48Grro5+Ivhgai0fmLa/YR5pX12784oXxKXa/5NfqD2a/rc9LorzbT1+IGoSyxWPxA8OXLxffWPTtxXnH97pnvVz+x/in/0OWif+Cr/AOyoAXxV/wAll8F/9e19/wCixXeV4h4i0v4jL8VfCaTeK9Ie6a3vPJcaaQqDyxnI3c12X9j/ABT/AOhy0T/wVf8A2VAHe0jjchXOMjrXB/2P8U/+hy0T/wAFX/2VQ31l8SbG0ku73x14ftreJd0ksum7VUepJbAoew0YPgLwjr9j4h8ORXdpLCmh3WqS3N0xGy5W4kZo9pzk8OM56ba9hryyS+8Yx2FpfyfE7wmlreMFtpms1CTE9Ap34P4VrDSPikRkeMtEx/2C/wD7KhKyt2J0u33O9orgv7H+Kf8A0OWif+Cr/wCyo/sf4p/9Dlon/gqP/wAVQMd8F/8AkE6//wBjBef+hLXd14j8KNL+I0ml6z9i8V6REBrd2JN+mltz5XJHzcD2rsf7H+Kf/Q5aJ/4Kv/sqAO9pGGVI6cVwf9j/ABT/AOhy0T/wVf8A2VMuNO+JttC09x440CGJBlnk03aqj3JagDnPBfg/xBZ+J9CiurWWKPSNT1K7uLtiNlwk5PlhTnJJ3c+m2vY685aD4iLp39ot4+8OCz27/POnDy9vru3YxVkaR8UmAI8ZaIQen/Er/wDsqetkuwbtvud7RXBf2P8AFP8A6HLRP/BV/wDZUf2P8U/+hy0T/wAFX/2VIB3ib/ktXg//ALB+ofyiru68S1/S/iMPiz4Wjl8V6Q12bG/MMg00hVGItwI3c54/Kuw/sf4p/wDQ5aJ/4Kv/ALKgDvaK4L+x/in/ANDlon/gq/8AsqbNpnxOhiaabxtoUcaDcztpmAo9Sd1AEnxE0nUpfF3hrxBa2k19a6cLqOe3hALgyxFVcAkZweP+BVzMuga14f8Ahn8P9NvmJGm6naPqiqchI95OCe6oSo+i1duNQ8X2+nR6jcfE/wAJw2kj+Wk0lmqoW/u5L9farsdn8Qr7TBeJ468OXFjIm7zRpoaNl9c7sEULT5NP7tQ3+5r9DD0vwlr0HieyhntpEhs/FN1rUt8SPLe3khdVUHOScsARjoK634Jw3sHgc/awyxyaley2at1Fu1zIY/wKnI9iKzpLD4hjybSTxx4dH2hD5UTabzIoHOBu5AFNtYfiBMi/ZfH/AIakTzPJXytPBXeB9wYbGcdqI6Ky/rZfovxE1d3+f5/5v8D0miuC/sf4p/8AQ5aJ/wCCr/7Kj+x/in/0OWif+Cr/AOyoGd7XBfCD/j/8d/8AY0zf+k1tR/Y/xT/6HLRP/BV/9lVT4ERahDF4zi1W6iu71fE84mmij8tHb7Pb8he3GB+FAHpFFFFABRRRQAUUUUAFFFFABRRRQAVFd3ENrbS3E7hIolLux6ACpa4L4r+IbfT7Q2UrK0SIJrlM8yZOI4h/vMOf9lTQBw/xA8U/Zxc/ao5Q9yFnnVBlyvSGBV7sc5I9SPSuQtt9mlzFM8Uuo38iyalIxxHlR8tuD2hiHLkdW+XvWNc6pLf6mdZuH3vE0n2AHj94Th7gg+hyqfQnoK1tDt98VxPLMlvbWkIN3czD5I1+8gwfvN12r/EfmbtQBv6PbXN680NtcLbPEnny3VynFsckec4PBkIGEj/hABqhd6vfeLXk8NeA2bT9Ct5Al3rEnDTN6oT99yc7pCcJzjJps9wmuWAZ/M0vwrbMX8tsma9bPJbuxYn/ACK9A8L+B7rV7NItSgGl6Emw21pCNkk6df3mPug8cD0NAGb4I0WSOIaR4TtIPJhk2XeoElVTP3tvd2z1Pf2r03wn4X03w7bYtw010xJlupvmkfPv2HsK2ba3gtYlit4kijXoqDAFeWfG34paDoIu/BFvdXjeK7+1/wBCtra3Z3O8HDcdOhoA9ETxFoL3v2JNa09rndt8oXC7t3pjPX2qlrGvXUOqTWWnWtvcG1hWa6aWcR7VYkAL6n5TnPTj1r5Uj0+dpBaw2N19tz8kYiYShzxnpkHPevqHwN4Us9M8J6ZZ31mj3sUKtcO7F2aUjLEseW59aAM+K38TeJh51yq2Nk/3YpV6c85T+L2J/Kuh07w3p9r5Tyq93LGSVedt23PXA6CtqigBAoUBVAAHQClqO5nhtoWmuJUijX7zuwAH4msOXXp7wS/2PbBoYwd15cny4VIODjPJ9c9KANu5ube2hM1zPHDGOryMFA/E15l8XvEnxEbSoB8LtJgvJzdLBcy30JEYR+N6Z+9tPX29as3uuaKuocLdeLNSEgj8uBcwxE8gAfd49ay/GfibVYdC1G71zWNM0KO1t3Z9NjuV+0Mf+WYJzkZ46etAHBeMvAlv4TtoJ9a8a6JbtKczLN8jeY3LCNQeRnoOK4LSmkutFNrJfSXNtJcyTMiy/JvzjIAOOiqPwqv4ljudUtopNbkTUVWaOaZZYwxXbzlT147+oFVb46TepBFp88DyzSYQwS/KO5JC9eBQBd0yR7mR7e5802YmaOS5UbnEf+yv8RHI619keE7zT77w3p9zpU3nWRgVYWPXaBjB9xjB96+PtLs72Kazsvtcc6yzpEGdNoTc2A3HYE19afDvw6vhbwpa6OJfOkjLPNIOjOxy2PQc4H0oA6GiiigAooooAKKKKACiiigAooooAKKKKACiiigDhU/5L03/AGLTf+lCV5v8YLHXLL4h6l4j8JTy3l35Vrb6joF/ZtJb6lHu+UwOB8jrk5OeK63xPH4pk+Oijw1daXA//COHebyJnBH2hem0j2rVkj+KUcqRya34SWR87Fa3kBb1wN3NC0kmHRo8f1nWvHFr4u1S101tasILnxpHDNJb2b5NobQ7juC8qHAG72rNf4ieNTpXhay1vxqmgahfaTGx+27rVxKLra7y5XnMY46cmvdvsvxZ/wCgt4W/8BJf/iqwtb8D+NtavnvdUfwjcTSQiCUvaSkSRg52sCeRRHTl8rfgrf8ABB6p/wBbu/8AwDz3UPHnjtfHetQ297ri6PHZ6ugmmsmjRHhjVrd0O3aBndhs/NzVLw741+KF1oy3GnXmralpNxbaPLe6hJbt5ls0rYufK+XJAXB4Bx1r16/0b4j6xok+mT6l4Tn0+5haCRI7eUBkIwVBDfhS6JoXxL0XSLTSNN1DwtBZWkSwwRfZpTtRRgDJbsKFp8rfOzle/rdfcD/z/S1vuf3nneh6v8Ttf8SeENHvdU1vSbG+bV1muorY7pIInH2V3JXCMwz1wSPrXWfBnW/GuseM9ZXxJqEsIs7i4t5dMlspFwiuPIlSQ/IQVznGck+1dC6fFNJkgbXPCSyuCUQ28gZgOuBu5pUh+Krs6prXhNmQ4YC2kJU+/wA3FOOlvT+mD1X9f1/wx39FcH9l+LP/AEFvC3/gJL/8VR9l+LP/AEFvC3/gJL/8VSA7yiuD+y/Fn/oLeFv/AAEl/wDiqPsvxZ/6C3hb/wABJf8A4qgDvKK4P7L8Wf8AoLeFv/ASX/4qj7L8Wf8AoLeFv/ASX/4qgDvKK4P7L8Wf+gt4W/8AASX/AOKo+y/Fn/oLeFv/AAEl/wDiqACD/kvlx/2Lg/8ASgV3leJQW/xL/wCF0XC/2l4b+2/2ADu+zSbNnnrxjdnOa7H7L8Wf+gt4W/8AASX/AOKoA5j9qSTw5P4WttF1jSdQvLjUn8qO5s9Nkuns4wQXkG0fK3GByOTWJ4ps49Y+I/g7WPCunS3baO0lrqVncWLw3Aie2IEvnEDJCgDGTya9C+y/Fn/oLeFv/ASX/wCKpPs3xY3Y/tfwrk9vssv/AMVStoNv8rHlP7J+j+INK8VTDVLS7lsToi/Y5p0dH09WuGY2cm4ASODzu/xr6Trg/svxZ/6C3hb/AMBJf/iqPsvxZ/6C3hb/AMBJf/iqpu/9edyerf8AW1g8Vf8AJZfBf/Xtff8AosV3leJeIrf4lD4reE1n1Lw2bo2975DLbSbR+7Gc/Nmux+y/Fn/oLeFv/ASX/wCKpDO8rn/iDeaTZ+Gpv7ZDfZZ2WEN9ka4COxwrMgByAcE5GKw/svxZ/wCgt4W/8BJf/iqPsvxZ/wCgt4W/8BJf/iqTV1YadmeJ3Phq+PwFk8B3lnAniFLu6uNKP9mO0d9Cs4cY4xCz5wBkEAelfTui/aP7GsvtUKwXH2ePzYlOQjbRlQfY8Vxv2b4sZx/a3hXI7fZZf/iqX7L8Wf8AoLeFv/ASX/4qqvpb+uxLWv3/AIneUVwf2X4s/wDQW8Lf+Akv/wAVR9l+LP8A0FvC3/gJL/8AFUhi/Bf/AJBOv/8AYwXn/oS13deJfCi3+JbaVrP2HUvDaD+3LvzfMtpDl8rkjB6V2P2X4s/9Bbwt/wCAkv8A8VQB3lcx8V40m+GviKJ4Wn36fMqxrGXZmKnAAHJOayvsvxZ/6C3hb/wEl/8AiqQ23xYGM6v4VGen+iy//FVFSHPBx7lQlyyUux4j8RbPxvc/su+G9L0zw5d3dlHpNqboJK0dzHOsiDa0O3cwAz6etfUeltM2m2rXEPkzGFDJHu3bG2jIz3wa4kQ/FZpGjXWfChdQCyi2lyAemRuoih+K0qB49Z8KOp/iW2lI/wDQq3nPmcn3bf3mcY8sYx7Kx31FcH9l+LP/AEFvC3/gJL/8VR9l+LP/AEFvC3/gJL/8VWZQvib/AJLV4P8A+wfqH8oq7uvE9ft/iV/wtnwqsup+GzeGxv8AymFtJsC4i3ZGc56YrsPsvxZ/6C3hb/wEl/8AiqAO8rlvi1oH/CUfDrWtC/tJ9N+12zILlULeWeucDkjjoKzPsvxZ/wCgt4W/8BJf/iqPsvxZ/wCgt4W/8BJf/iqUldWGnZ3PKvC3gm8j8AeLdc8VeHbbULq/v92iWbW7FFcxpAswjbJQOwDc8gc12fxT02Twx8PPBfhvTd0ekwatp1jfsnH+jhlB3exIGfrXQSw/FWJDJLrPhREHVmtpQB/49UV/pXxOvrOS1vr7wlPbyDDpJZylSP8Avqqb1Xqv/JSbXTXr+P8Al0OGvYPGkn7UHh3UNW8NyJpsdrfwx3MV0ZIVg2jaSoXCN7E5OfauZ0eO+0z9nn4gy29rd2eoQ+Kr250wPC8T7jOphZAwBIPbFewpD8UowI11vwmNiBsfZ5Mhex+9096Ze6P8Tr3yvtl94SnEMgljD2cpCuOjY3dRSj7qS/r4rj6t/wBbWO901rh9Otnul23DRIZR6PgZH51PXB/Zfiz/ANBbwt/4CS//ABVH2X4s/wDQW8Lf+Akv/wAVTbu7iSsrHeVwXwg/4/8Ax3/2NM3/AKTW1L9l+LP/AEFvC3/gJL/8VVP4ELqKxeM11eS3kvx4nn897dSsZb7Pb/dB5HGKQz0iiiigAooooAKKKKACiiigAooooArareQ6fp095OcRwoWPv7V8mfEnxH/wkviCW1knC28Ls95KCRktldiH1/hB7KGau8/a1+I48PaTHoGm3O2+kHmSFefL/u59u9eA+HjaXFnDqM9yBZiXey5y87scnAHUnGD6AUAdpolqdQu7y5u50t7ZWVhNtAREYfKsY78cbe3X69dFaSeJbyDRbbSzJ5X762sdxBk6ASTv/D1Gc5J7UfC/wTqvjI2N+bUabolrmOLII2DHWMH7z56uePSvcNFttA8F6dDounJLcXPOQP3k8znks7ds+9AFfwX4FtdJdNR1Qrd6k0SqUA/cQY5xGvb69TXRanrVhYy/Z3kaW6Kllt4RukYew/xqokWs6rGTcyf2ZbuuPKiOZse7dj9Kv6VpNhpiMtnAELMWdycux7kk80AZ4h1zVFP2iT+yrcgjZC26Zh2Jb+H6Cn2vhXw/b6pbasuk2zajbI0cV26bpVDfe+Y881t02aSOGJ5ZWCIilmY9ABQAwW1sJzcC3iEpGC+wbsfWpa8um+NnhpNW+yx2V/NaZx9sVRs+oHXFTjxxdeK9Run+HWp6bqllZ2ki3UjBiqXGUKqCP4tpbigD0iWSOJDJI6ogGSzHAArj/EnjvTdPiTyLm3RZSFSe4bahJ/uKPmkPsB+NUfF2oeIZ/B+ky6ZHM11IUW7Xyc5cLypB6AtxXDjwJ4mbX7mVrecLK25rm3YB5OchSWyQo6YGKANLUPFsk0gL43TEILvW/wB3EG9YbZcs344rPvL6XUGaa7tNU154zjdqbjTdPAOOFXksODxiuh0X4a3ljqCyW6WNlblB5nllneRh3JPNdVYeEWginX7aivMc+akILg+uWzzQBw1pb+I7mBIDrR06wuFytt4Z03ayY6gzvz+I9Kwbf4PeE9O8XTeLNWt4JLh7YQpJrepG5Ej/APPR07vj37V7FB4UsxEyXl5fXocYYSzkKf8AgIwBV3TtA0bT4FhtdOt0RegK7sfnQB89+NvDPg/wd4Mn8T3Eus+JbeC5Qz21lmJViZgpAGOQueleazeFvD9l4jvdV0vw9q2gQ6gUurSPUF2SquOSB0HzZGPTHrX249vC0RiaKMxnqhUbT+FU9c0PSdctvs2rafb3kX92VAcfQ9qAPA/2fvDA1rxJd6lqqm6tdOKPatt2p5uTjOPvYwD7HFfRg6VDYWdrYWy21nbxW8KDCpGoUCp6ACiiigAooooAKKKKACiiigAooooAKKKKACiiigDhU/5L03/YtN/6UJXIfFWeXS/GV3rEclnrlgqWseoaRJIYry2+f5JrVv4iT1TvitTxPqOvaf8AHRW0TQF1Zj4cIYG5EW0faF55HPb860pdZ8ayzieX4Z2ryjGHa/jLDHTnbR1TDo0YN78Q/ET3kpsUjVxq11psmntCDLbxxws6XJ7kHAPPGG9axrT4l61rWraBFHr1pbWsz6Y92YUQjM8LmSNieg3qB6g8V3A1zxv57XH/AArW285hhpP7Qj3Ee521FHqXi+NdsfwtsUGQcLexDkdP4aEtr+X4f57g+tvP+vktDA+B+vX0Op6d4fa/t7jT72DVbqKIKN8LRX5UDd1IIkJ56YGKT4k+JL+z8VWvjWymlbQ/Dl6tnfmOYeU8cuFmLL3KZQ/ga6WLWvG0Lq8Xw0tY2UEArfxggHr/AA96G1rxs0Lwt8NLUxSHLodQj2sfUjbzQtLeX+f+Wgd/M4fxXrd3a+MvFWsWesWVxNZ3Wkx2BniR1t1mLqSpHPRj9cjNaa+Nr/R9c1LSNQ1PTrRm1hLGXWDbqiRk25dTIPu5JAUZrozq/jM5z8MbM7sZ/wBOj5x0/h7Uk+reMp0kSb4Y2cqSMGdXvoyGI6E5Xk0dLf10/wAn9473d/66mRb/ABE1NfiDo2hPqumXkU1xFZ3ixRGIB3tmkDruO45YDHbBA5NeuV53/a/jPzxP/wAKxs/NGMP9uj3DHTnb2qx/wk3xB/6J8n/gzT/CnfQm2p3lFcH/AMJN8Qf+ifJ/4M0/wo/4Sb4g/wDRPk/8Gaf4UhneUVwf/CTfEH/onyf+DNP8KP8AhJviD/0T5P8AwZp/hQB3lFcH/wAJN8Qf+ifJ/wCDNP8ACj/hJviD/wBE+T/wZp/hQAQf8l8uP+xcH/pQK7yvErfX/G3/AAui4uP+EHT7V/YAXyf7RX7vnr82cfhiux/4Sb4g/wDRPk/8Gaf4UAd5XB3kkafHnToxNh5PD1zuj39cTQ4OPzo/4Sb4g/8ARPk/8Gaf4Uw+IPHZnE5+HMBlA2h/7RTcB6Z20L4k+1/xTX6h0a/rdM7+iuD/AOEm+IP/AET5P/Bmn+FH/CTfEH/onyf+DNP8KADxV/yWXwX/ANe19/6LFd5XiXiLX/Gz/FbwnNL4HWOdLe98qL+0VPmfuxnnHGK7H/hJviD/ANE+T/wZp/hQB3lFcH/wk3xB/wCifJ/4M0/wo/4Sb4g/9E+T/wAGaf4UAJ4Nkj/4W743hSbdiGwYpvztJWTJx26Cu9rgE8QeO0leZPhzAsj43uNRjBbHqdvNP/4Sb4g/9E+T/wAGaf4ULZIOrZ3lFcH/AMJN8Qf+ifJ/4M0/wo/4Sb4g/wDRPk/8Gaf4UAL8F/8AkE6//wBjBef+hLXd14l8KPEHjeHStZ+y+B0n3a5ds5/tFV2tlcr07etdj/wk3xB/6J8n/gzT/CgDvK4P4hyRxfED4fnzvLkfUrlMb8bh9km4I78hfxxR/wAJN8Qf+ifJ/wCDNP8ACmSeIPHckiSSfDmB3jOUZtRjJU+3y8UdgezR5F4hvfFsejSTaTJdHxA1xrA1QISXWAfcOO2F2bfrxXrHwqkkPivxTDYuX0FEsTaEHKecYT5u0/QRE+5qRde8dLK8q/DeASOMMw1GPLfU7eaWDxB47gTZD8OYIkznamooBn8Fpp2VvIJav7/x/r7jv6K4P/hJviD/ANE+T/wZp/hR/wAJN8Qf+ifJ/wCDNP8ACkAvib/ktXg//sH6h/KKu7rxPX9f8bN8WfCs0ngdEuEsb8Rw/wBor84Iiyc44xx+ddh/wk3xB/6J8n/gzT/CgDvKK4P/AISb4g/9E+T/AMGaf4Uf8JN8Qf8Aonyf+DNP8KAK3xUklHi7wrDeuU0Jzdm6LHEZlEB8oMf++se4FYVpqniCP4VfD221Jp1m1S+tLW+kfIfyGY7Q3cFlCg/Wujn8QeO502TfDmCVc52vqKEZ/FararqfjTVLI2d58OI3i3Ky41NAUZTlWBxwQaFp96f3MHr9zOT0mTVJvGdnFN5ralL4rvIb2I54077O20Ef3PuY969B+DWo3uo+C2+2s8htNRvLOGVuTJFFcOiHPf5VAz7Vnvrfjpt7f8K7iWV02NMuoxh8Y9dtN0vV/G2mWENhY/DiKG3hXaiDU047k9OSSSSfU0R0Vv66f5fixNXd/wCuv+f4I9Forg/+Em+IP/RPk/8ABmn+FH/CTfEH/onyf+DNP8KBneVwXwg/4/8Ax3/2NM3/AKTW1L/wk3xB/wCifJ/4M0/wqn8CJ725i8Z3Go2Qsbt/E85ltxJv8s/Z7fjd34wfxoA9IooooAKKKKACiiigAooooAKxfG/iTTPCPhbUPEWsTCGzsoTI7dz6AepJ4rO+JPjW08G6XFPJA1zd3LmO2gBxuIGSSewAr5o/aE8S+LPixp2h+EdOs7fTrObUEe6cSFt5/gBHoDz9cUAeUa9b/Efx54yuvFk/hfWjFcSbltntSfOiblIwDxjGMsfSvof4TfBttES21/4hWsU2os4+xaTYAmKANztb6Zwe3rXq/gnTvEui3FqdRkF3aXMEcBjj/wCXbYoVDg9iAc+5p+taPf3GparLDZz+RcwBABN/y1DDDgemKANg2OrX22GSRdKsFG0QW2DI4xjBb+Ef7taemadZaZbiK1hWNR1YnLN7knkmsbT9N8USWUUN9rUUI8mNT5MWZAwUbvmPU5zzVmLwzaNayW99d3t8JDljNMefy6UAX9R1fS9OjEl9f28Ck4BZxyaoT+KLPzkhtLPUL5nIGbe3JUe5JwMVcsNC0iwjMdrp9vGpOSNucn15rQVQowOB6CgDHubzXZI5BY6TEjhf3bXM+FJ9wOa858XeCvil4j8XRTJ4zg0TQbmwMOoWtohkJcHgKHzjIJyfavX6KAPmz/hUXjaGYWcdvZSRoAi3H2jCkDjcRjI47V7f8OfCWneDfDFtpNjbQRyBAbmWKML50nUsfXkmukooAKKKKACiiigAopCcCszUPEGiafGZLzVLSJVOGzIDg++KANSjPNeQ+N/j14X0LVx4fs7LVdS1e5t2ls0trUukh5AOR2z1NeP3fi3W7id7648S3KXxibLJcbSmRzhe2D2oA+h/H/xG0vwlfx6fJa3F5evH5pijIUKh4BJP06VL8P8A4g6V4wnns7eCe0vYE8xoZcHKZxkEdea+Ur7VdQW0tNUkfUdWupY1S8lv7kF3OcIYwBwMHoa7X4V+KI/Cnic6xq1iJI5YfIJhckwKSCW/2ugoA+qqKjtpo7i3jnhYPHIgdGHcEZBqSgAooooAKKKKACiiigAooooAKKKKACiiigDhU/5L03/YtN/6UJXNfFDUdS0XxdNq199pvvDiJBHJNp1ztutIkLffaP8AjjfgHHOBVnxTrGraT8dFfS/DV1rTN4cIZYZ0j2j7QvPzf55p19qOp31+b+7+Dt5Nctt3SNdwkttOVz64o6ph0aI7n4n61Z61KLjS9MOkJrE2k+cLhlkV1hEqStngJzhvTrVbTfiNdaxqmmw3Wm2izx6j5KvHM4X5rRplYDPI4I569cCq+hwavp95rN1dfCvUNQk1S9lunM1zB+7EkaoUHttXGfc1askayeN7X4HywtGQyFbmEFSF2g/98kj6Ul8KvvZffpf9Ru19PP8AW36G78LfHmpeKb2K31Kxsrc3Oj2+qQfZpC21ZGZSjZ6nIBBHrXoVeW6RqeqaROk2mfBy7tJEtxbK0V1CpEQOQg9s84rU/wCE18Yf9Ex1X/wOhqnb+vX/ACJV7/12/wAzvqK4H/hNfGH/AETHVf8AwOho/wCE18Yf9Ex1X/wOhpDO+orgf+E18Yf9Ex1X/wADoaP+E18Yf9Ex1X/wOhoA76iuB/4TXxh/0THVf/A6Gj/hNfGH/RMdV/8AA6GgDvqK4H/hNfGH/RMdV/8AA6Gj/hNfGH/RMdV/8DoaAO+orgf+E18Yf9Ex1X/wOho/4TXxh/0THVf/AAOhoAdB/wAl8uP+xcH/AKUCu8rxCHxZ4o/4XPPdD4ean9o/sEIbf7ZFnb54+bPT2rsf+E18Yf8ARMdV/wDA6GgDvq4u6u7pPjVYWIvZvssuhXErWxk+Tes0QD7fXDEZqr/wmvjD/omOq/8AgdDVN/EHiB9Xj1dvhJfnUI4jClwbyHeqE5Kg+mQKF8Sfr+TX6h0a/rdHpVFcD/wmvjD/AKJjqv8A4HQ0f8Jr4w/6Jjqv/gdDQA7xV/yWXwX/ANe19/6LFd5XiHiLxZ4ok+KnhS4k+HmpxzR2955cJvIsyAxjOD2xXY/8Jr4w/wCiY6r/AOB0NAHfUjkhCQMkDgVwX/Ca+MP+iY6r/wCB0NH/AAmvjD/omOq/+B0NAHK/D7xFrl14n8OXFxczSTaxdarHqUDHIjSCRhFx/DgKo99x9a9orzO013XLS/lv7b4RXsV1NnzJVu4QzZxn88Cr3/Ca+MP+iY6r/wCB0NC2SDq2d9RXA/8ACa+MP+iY6r/4HQ0f8Jr4w/6Jjqv/AIHQ0AP+C/8AyCdf/wCxgvP/AEJa7uvEPhT4s8UW+l6yLf4d6nch9bu2Yi8iGxiVypz6V2P/AAmvjD/omOq/+B0NAHfUjcKSOuK4L/hNfGH/AETHVf8AwOho/wCE18Yf9Ex1X/wOhoA5PwR4i1258W6FcT3E0k2qanqdtf25J2xxQk+Vx224H/fde1V5nba7rltqMuoW/wAIb2O7lzvlW7hDHPXn3wKvf8Jr4w/6Jjqv/gdDT+ykD3bO+orgf+E18Yf9Ex1X/wADoaP+E18Yf9Ex1X/wOhpAP8Tf8lq8H/8AYP1D+UVd3XiOv+LPFD/Fjwtcv8PNTSeOxvhHAbyLMgIiyc9BjH612H/Ca+MP+iY6r/4HQ0Ad9RXA/wDCa+MP+iY6r/4HQ0f8Jr4w/wCiY6r/AOB0NACfEu+vP+Eu8MaGZ5LfTL77XJdOjFd7Rwlo03fX5v8AgNYmn+LtcuPhf4Emu3kS/wBfvLazuLjGG2MxBf2LKufq1aOqeIvEGqQrDqHwl1C5jVtyrJeQnB6ZH51W1rV/EGqabBYTfCzVYo7aSOW2MV7CDC8ZBQr6YwKFp96+6+v+QP8ARmJpmuaxc+KLNpbifzLzxRd6PPahiAlkkDlcDtgqrbvf3r0D4T65d674Saa+YyXNnfXVg8p/5aiGZ41f6lVGffNc7/bWvLfSahH8Jb6O/kUqblbqDfkjGfrTvD+veJND0mHTLD4W6ssEZZsm+hJZmYszE9yWYk+5ojorP+tv+D94nq7r+t/819x6bRXA/wDCa+MP+iY6r/4HQ0f8Jr4w/wCiY6r/AOB0NAzvq4L4Qf8AH/47/wCxpm/9Jrak/wCE18Yf9Ex1X/wOhqr8CLq4vYfGd3d6fLp08viecyWsrhmiP2e3GCRwfX8aAPSKKKKACiiigAooooAKKKKAOP8Aij4Jj8ZaVBElyLW9tJDJbysu5ckYKsPQivGtb+EvibSrOHWL27tJ4rKcTSQWofcQOjZz24OBX0rSOqupVgCCMEHvQB5VoN5rQtPJsdUupSI18tVkDyuOzKH+Qj2GD610lpq2rNDHFZ6tp9zcoxjkj1GFoJSwHIAXAz+YqjrOhpot+jW8aNp9xLlUbhYZD0Gf4cno3arSyiS2JvLNtWsYW2yK6Zu7U+hH8X1HamM15tV160tUefw+11KWwy2k4OB6/Nih/Fmm2+1dRivdPkJxsmt2P05XI/WobWxmeBrrw7rbNG5wEnPmxjB5A7g1O2sXlo/laxpUgjLbRPb/ALxD7kdVH50hGiur6W0vlDULUSYztMoBx9DVxWVhlWBHqDWLHbeG/EMXnrb2N6nQtsBIx2PcU6Xw1pzLiFrm3I+6YpmGKANmjNYMOi6lZwzC01+7kdvufagJFT/61eU+Krr436He+JdauL3RpfDscIW2SOMmdQBgyqB05Ykj/ZoA90rFvfElla6jNaSxXASDZ59wE/dRFum45z+lfL9v4n8Q6fdLqVprV/LcqwZFaYusrdl298+nvXUr4x8fz+Jrg+I/hbr9rHdqhljs7gS20uMhN3ccHn6UAe/6lrOn6ffQWV1KyS3CO6fISNqDLZPQcVlL488MLZtcXGoC2KnBhkU+ZyoYHaMkgqyn8a8X8UfGDXrPUYINW+HeqyPbBxFII5CsgZcHkexrnor/APtm9sbu00/V7MmEpNDJKWYfdXcQpzwqqB7CgD2uf4p2UzZ0fRb+9gxkXEpW1jJ7D94QefpWF4g+IerQ26tfeIvDPh9GG4+W7XUqY+8pC5GcelcRJb6dF/pF7pcErEqTJd6XNNlh0Odx5rrfD+oeGYbaKa4k0OO6JLZGlSxkfXK9ffNAFe71rTbqB9f/ALY8U+Koo4kdIrKDyY9rnHy5we+T6Yq3oV3Zm2l/4R74fO9xNKci/dmMnH3s4x16jIqa81Hz5R5HxBsLGFchIraAKoHvxyfelgv/AN383xNtrhT0zuAH5CgDjNW1/wCNFx4ivtJt/hrpWmJbWLAa1ZR/PCrDdtTcTknGCBXmt3HpcrSW7xo1xIp6p8xPufXNeoeJ4/GF54n+0aX8T9Kg0RbBlkSRZH3SnPIGODjHOa8xh1XTJEWCO8huJfLLBIn8xnA4LAjtnucUAbvibwfq2meC4byXUtHunZoolWC4y6yYyAw7MMZP0qv4TtJNR8RWGm67NBa2VxKsUs1vktkngc8Adias/D7RvhhYeGpLXWr250DxDfzecdQvbgvC0vOF9AMHofzqv+803xfG0FzY6vpun3AYvHkLcupzwf7ue/1oA+w7aGO2toreFdscSBEHoAMCpK5j4c+L7XxjorX0MJt54ZDFcQk52N1GD3BFdPQAUUUUAFFFFABRRRQAUUUUAFFFFABRRRQBwqf8l6b/ALFpv/ShKxfiN4m1jw/4xB1S5v8ATfD8qwpaanaIJYLeYt86XSdQGGAG6Ck8Ta7caL8dFkg0HVNWLeHCCtmisV/0heTkj/JqDWL+01a8uLm++HPi+T7UIxcRYURShDlQy78Gjqg6NGtd/FaxsfEX9iahprW0o1J7Bna4XAPkiWKTp92TO0H+9xTpvipZW6TXN1ot6llZq/8AaE6HeLSRYhIVYYHYgZz1PSsbV7rSNWv7i+1D4T+IZ7i4WBZXaBMsIHLxfxdmOaguzpF1rOo6pP8ADHxY8mpRmO8hwPJmyu0s0e/aWxxnrS1t5j0uT2HxD1Sy8d67Y6jY3Ej3EVk2l6cJg/3oZ5JCGC8ZWPpjqK2bX4n+drUFhN4bvrWN7i1t5pJZVDQvOhZAU6nBUg88da4z+xfDuA3/AArXxsJ18nZcCb98nlBgm19+RgOw+hIrSY6S16bw/DLxb5xuILgtxzJCCI2+/wBsn65qla/lp9xLvbzt+J7LRXCf8LA1H/on/in/AL8x/wDxVH/CwNR/6J/4p/78x/8AxVIZ3dFcJ/wsDUf+if8Ain/vzH/8VR/wsDUf+if+Kf8AvzH/APFUAd3RXCf8LA1H/on/AIp/78x//FUf8LA1H/on/in/AL8x/wDxVAHd0Vwn/CwNR/6J/wCKf+/Mf/xVH/CwNR/6J/4p/wC/Mf8A8VQB3dFcJ/wsDUf+if8Ain/vzH/8VR/wsDUf+if+Kf8AvzH/APFUAJB/yXy4/wCxcH/pQK7yvEoPG19/wui4vP8AhCPEm/8AsAJ5HlJvx56/Njd0rsv+Fgaj/wBE/wDFP/fmP/4qgDu68913U/Edl8VtKhvvtlr4dum+z2j2rxvHNPtLbZ1K70zjgg44561P/wALA1H/AKJ/4p/78x//ABVZEWv7Nbk1hvh94xluXYOBKFaONtu3KqXwpx6etC+JMH8LR6lRXCf8LA1H/on/AIp/78x//FUf8LA1H/on/in/AL8x/wDxVACeKv8Aksvgv/r2vv8A0WK7yvEvEXja+m+K3hO5PgjxJG0Nve4iaJN0mYx0+btXZf8ACwNR/wCif+Kf+/Mf/wAVQB3dI52qW64Ga4X/AIWBqP8A0T/xT/35j/8AiqP+Fgaj/wBE+8U/9+Y//iqAOf8AA/jbW9R8QeH5ruUyQa/c6lC1vji2W2dljK/ghz67vavW68p0zVrPTdWfVLP4Y+J47lmkZT5SFYzIQXKjdhdxHOK2/wDhYGo/9E/8U/8AfmP/AOKoWyQdWzu6K4T/AIWBqP8A0T/xT/35j/8AiqP+Fgaj/wBE/wDFP/fmP/4qgA+C/wDyCdf/AOxgvP8A0Ja7uvE/hP42vrXStZ2eCPElx5muXbkxxIdpJX5T83UV2P8AwsDUf+if+Kf+/Mf/AMVQB3dIxwpPoK4X/hYGo/8ARP8AxT/35j/+Ko/4WBqP/RPvFP8A35j/APiqAOd8H+ONcv8AxLok1zIXtta1HULNrXHFutuSEI9/lOfXcK9drynT9Ws7DWG1a1+GPidLotI4PlJtRnxvKjdgFsDNbf8AwsDUf+if+Kf+/Mf/AMVT6JA92d3RXCf8LA1H/on/AIp/78x//FUf8LA1H/on/in/AL8x/wDxVIA8S/8AJavB/wD2D9Q/lFXd14nr/jW+k+LPhW7PgjxIjR2N+ohMSb3yIuQN3QY5+tdj/wALA1H/AKJ/4p/78x//ABVAHd0Vwn/CwNR/6J/4p/78x/8AxVH/AAsDUf8Aon/in/vzH/8AFUASfEDWtRh8VeHfDdjO9ompi5lnuE+8BDFuCg9ssR+ANZFh4+1G8+G/g7UnjWLU/EV1BZFwvyozMVeQD6KWA9xRr3iNdcWAah8OPFTtbuXhkSNFdCVKnBDZ5BINUta1UX2iadptt8O/E9mulzQz2Hl28eIXiI2cbunGKF59193X8Bv9H9/QisPGWuXWv2jNcyLbX3iO50EW4/5ZRxwsyyjvv3Jkn0Nd18NfEM3iTwx9sulAu7a7uLG4KjAaSGVoywH+1tDY7ZxXGJq0EOqvrNv8MfEqagWaVSYk2LKy7S4G7AYjjNWPCfiObw5okemWngDxW4Ekk0sjQR5klkcu7H5u7MaI6Kz/AK2/4P3+RMr3uv6Wv/A+49RorhP+Fgaj/wBE/wDFP/fmP/4qj/hYGo/9E/8AFP8A35j/APiqBnd1wXwg/wCP/wAd/wDY0zf+k1tTv+Fgaj/0T/xT/wB+Y/8A4qqXwIvH1CLxneyWVxZNN4nnY29wAJI/9Htxhscdv1oA9IooooAKKKKACiiigAooooAKKKKAIb62hvLSS1uIxJFIu11PcVygt7vTtYWL7RsuigS1uJPuXSDpFL/tDPB6nNdjVTVtPt9Ss3tbhSVOCGBwVYHIYHsQaAMW1giurma601jpupoMXFuw+Vz23DoR/tCrdhrarItnq8Qsbs8Dcf3cuMZKN6c9DzWeI7i5ka0uZBb65apm2uRws6DoT6j+8O1aEMtrqsL6bqdmi3KAGSFxkH/aQ9xnv2pjJNQ0DTryY3Cxta3e0qtxbtskX8RUJh8QWXl/Z54dRiHDrP8AJJgDqGHBP1piR6nopYxGTUdPVciMnM0ePQ/xfQ1qaXqNrqVv51rJuAOHU8Mjf3WHY0hGfB4jsxNHBqKTabcOCfLuFwMf7w+X9aurqOk3kl1ZreWkzQIDcxiRTsVhkFh2BHrVm5t4bmFobiNJY2GGRhkEV4N8V/hdpvhlL/xZ4Wj1GO5v5x/bAS4dleD02f3QQPoKAPSdA8JfDlNXGoaJpujtfRMXDQMHZCepAzxWj4d8ULrGtXunw2bxrazSRNI2eSpxnpjr7182fDr7e3jHTD4YVmvVmRmEeQvk5G4P/s49a+i9MsXsdZnvk0C5hMjMxKXm9GZup2dBmgDq2RW+8qt9RVVtM05s5sbYe4jArI/4SuBZ2hl0fWY9pILm1ymfYg1YPinRI4vMuLs2oH3hPGybfqSMCgCKTwd4ae8a8OkwicnJkBIOfzplx4Tt2Y/ZdS1Syjx/qobkiPPqVPWtSy1jS76JZbTULWZH+6VlHNXEdWGVZWHsc0Ac/aeGWt1Yf2gZ8/8APa2jbH04qv8A8IvOrFlOkzZP3ZLBQB/3ziuqooA851bwTJqF3KL3wx4duIHQxmSNnjkIxwR2BrzbVvgfaeHNIto/AvhHyL6BCJ5DdBzdKTn5nPO4Y47V9H0UAfE1lDLftenxX4A1EWlhOsUKalB/o0s5bblyDyF5IA6nFTXP2qO73262kVvLMC0SR7REGIB2AcfhX2Hr+j6frukT6VqUAmtZ1w6HjvkEehB5zXGaL8IfC+naqL+Q3N4ElWSGGd8pGR/PnnmgDa+GvhGz8I6K9vbzSXEty4mmmddpY4AAx2AHaupoooAKKKKACiiigAooooAKKKKACiiigAooooA4VP8AkvTf9i03/pQlN1/x5PZeOz4VtYLJLsQxzQx3kpiN8GbDCFvukqOSOSagu7+xsfjxuvb22tQfDZAM0qpn/SF9TVXx/ouieMHmt77xdo/2F3ikhUvEZrR0OS0UmcqTxR1QdGdZH418MvfrYDU0+0tdS2gjKMD50aeY6dOoT5vpWU3xF0OLU0t5LtJ4rq6gtbVYIZDIrSIzgyAjgELkEVznibwX4P1rxFc60vjOGzllmtriNYryPEU8Rw8g5+9JGBG3tUuo+HNDn8STa1aeNtMtmN/aXcMQeIrGII2j2deQQ5+mKF0v/W1/1B9bHYJ458LtdT2v9phZ4IVmkjaJ1YIzbVOCOdx4A6msnV/id4aXSb2XRdRgv7+GykuooNj4bYG4YgfLypHNcrc+ELG4028Wb4iaZJqVxfJqJvWEO4zxyBogwzgxqBtCdME96uweGtGH9syTeNdHEmq6R/Z7iEQxpGxLEyKAf9rpUu/L5/8AA/z0/H0uPLzq+1/1/wAjrrDxzoLxWEN9fRW9/c2sczQgMQGaLzCoOME7QTjrgU7TvH3hLULWW4s9YikjiWNj8jAsJDhCoIy2TwMZrgJ/BtjNq1jeP8RdNdLEwmFG8kldluYWAOehBLfWoR4D0mM6bcW3xD0+O80u3tI7V90O3fA7HLDPIYORj8a0lZydtr/gZRvyrvb8T0b4aeJpPFvhltXkgSEi9urYKmcERTPGGweQSFzj3rpq4r4ff2L4Y0OXTrjxZpd9JLe3F2ZRNGnM0rSFcA9ixrov+Ei8P/8AQd0v/wAC4/8AGp7DXX1f56GnRWZ/wkXh/wD6Dul/+Bcf+NH/AAkXh/8A6Dul/wDgXH/jQM06KzP+Ei8P/wDQd0v/AMC4/wDGj/hIvD//AEHdL/8AAuP/ABoA06KzP+Ei8P8A/Qd0v/wLj/xo/wCEi8P/APQd0v8A8C4/8aAOWg/5L5cf9i4P/SgV3leZwa5ov/C9bi4/tjTvK/4R0Lv+1JjPnjjOetdz/wAJF4f/AOg7pf8A4Fx/40Aadc/N4hmj+IVt4XNmvlT6bLei48znKSIu3b/wPOau/wDCReH/APoO6X/4Fx/41z9x/Ycvj+08U/8ACV6YqW+ny2X2bz48NvdG3bs542DihfEu2v5O342Do/66r9Ds6KzP+Ei8P/8AQd0v/wAC4/8AGj/hIvD/AP0HdL/8C4/8aAOW8Vf8lk8F/wDXtff+ixXeV5n4o1zRX+L/AIOmXWNOaNLe+3MLpML+7HXmu5/4SLw//wBB3S//AALj/wAaANOhiFBJ6Csz/hIvD/8A0HdL/wDAuP8AxpD4h8PkEHXNLwf+nuP/ABoA5bwz8RI9Y1vTrc2YistWmu4dPlDZdmtmKuXHYEq2MenvXe15n4b8O+E9G1qxvB4q0+a20yW6l0+A3MY8prhi0mTnnlmx9a7n/hIvD/8A0HdL/wDAuP8AxoXwoXVmnRWZ/wAJF4f/AOg7pf8A4Fx/40f8JF4f/wCg7pf/AIFx/wCNAzl/gv8A8gnX/wDsYLz/ANCWu7rzT4O65okOla6JtY05C2vXbLuukGRleetdx/wkXh//AKDul/8AgXH/AI0AadBOBmsz/hIvD/8A0HdL/wDAuP8AxpD4i8PkY/tzS/8AwLj/AMaAOU8PfEaLVdfsrU2YjsNTu7q0sZt3zNJb/eLD0OGx/u+9d/XmWgeG/CWla9aXy+KdPltdPubq6sbY3MY8qS4+/k55Ay2P9413X/CReH/+g7pf/gXH/jT0sge7NOisz/hIvD//AEHdL/8AAuP/ABo/4SLw/wD9B3S//AuP/GkBy/iX/ktXg/8A7B+ofyiru6808R65orfGTwjMusacY00/UAzi6TAJEWMnNdx/wkXh/wD6Dul/+Bcf+NAGnRWZ/wAJF4f/AOg7pf8A4Fx/40f8JF4f/wCg7pf/AIFx/wCNAGZ4x8TyaRquk6LY26T6lqhmaISEhESJC7scc+gHuarQePdNuPAGmeK4oX26mYora3J+YzyNsEefZsjPtVfxbD4e1rUtL1a28UaZZ6hpplEMv2iNgUkQo6kE/Q/UCsbWND8NweAtD0DRdf0wvoNzbXVt5l5GPNeJw53HP8Rz+dC2+a+7r+APy7fiXbb4iyXGsRWqWUX2a41SbR4JixybuOMuSR/cJVlHfiut8I69a+JNCi1S1UoDJJDLGTkxSxuUkQ/RlIz361wtpoHha11mLVF8R2L2tvqMusQWP2mLK3UkZVvm3cj5mIHqa1/hsdE8NeGms7nX9Ka6uby5vrjbeRkK80rSFRz2DAe+M0R213/XT/g/gJ3vp/S1/wCB+J3NFZn/AAkXh/8A6Dul/wDgXH/jR/wkXh//AKDul/8AgXH/AI0DNOuC+EP/AB/+O/8AsaZv/Sa2rqv+Ei8P/wDQd0v/AMC4/wDGuS+DM0Nxc+OJreaOaJ/FMxV42DKw+zW3Qjg0AegUUUUAFFFFABRRRQAUUUUAFFFFABRRRQBn65pq6hAjRv5N3A2+3mHVG/qD0IrOi8vXbUxXCmy1SzJBKnDxP03L6qa6GsfxBYTSPHqOn7U1C3OUJ4Eq9429iD+B5oAdpWoym5bTtSVYr1BkMOEnX+8v9R2o1PRo7if7bZyGyvwMLPGPvDOSGHRgcUyI2XiHTRIyNG6nkZxJbyjqM9iP1ostQuLO4TTtWI8xuILkcLN7H0b279qAFtdXe3lFrrMa2k3RZs/upfcHt9DWsdkiHIDKw7jIIpl1bw3UDQ3ESSxtwVcZBrwTx4vjP4b+ObjWrHxU17puuRtb22nXEZKWGwbgydjjpz1z7UAe8W1nZWzM9vawQsepjjCk/lRFe2ck5gjuYmlBwVDDNeGfDz4oeIF8R2mn+ILqO+s72UReZ5YVoWPQjHUe1egabDbadrNo0viDSUtbR5nUNKqzSiQsfmyexPB9BQB3dMliilQpLGkinqGUEGo4by1mIEVzC5PICyAk/lU4oAoXWjaVcwtDNp9syN1HlgfyqgvhHw9HcLcQ6csUqHKsjsMH161vUUAYV94c+0TJLBrWr2e0fchuTtJ9SD1pBpmvQqVt/EBk75uLdWOfwxxW9RQBg6fH4uhD/brrSbok/J5cTx4Hvyc1zHxD8a+NfDOn21xp/wAPp9bmmulhENneBjs7sePl47nvXotBFAHzV41+IXi/UvEUyLLqHh1bUCM2CyAOpIBy5HX2r0f4B+KNW13TdQsNWmlvJLB0CXT8s4bPyse7DH5Guj8XfD7wx4oulu9UsmNyowZYnKMw9yOtami6PovhbSDbafBHZWcQLOfX/aY96ANeiq8t7axeR5lxGpuDthyfvnGePwqLTNUsdTWVrG4ScROUfb2P+Hv0NAF2ioLu8tbOPzLu5gt0/vSyBR+tZV34q0W3uRbfaJJpiNwSGF3yPYgY/WgDcqO4mit4HnnkWOJFLO7HAUDqTWIusatdNOtroM0KImY5ryQRqx+gya8m8b6P8Rta8WahFdfEDQ9D8LXdiA9qJFdi4yCF3HIB4yaAO0i+MXgyTUVtBcXYRpfKE5gPl5z1z/d969CikSSJZI2Do4DKynIIPQivh3VtfttOxFcW120Pm/Zzcwwl4wOm/A52/hXWf8JV4iuILJI9c1C3hsVEVtHGxTaqfKNw7njOD60AfXFFeOfD74z6JJoIg8S3ko1O2naCZ0gJUqMEOcexwcdxXrOlahZ6pYRX1hcR3FvKoZHQ5BH+PtQBaooooAKKKKAPM9Z0DRdc+O4TWNLtb5U8NkqJow2D9oX1+pqn4o0/wjoeu2Gl/wDCtbK4/tC5+zWsoVFWR9hc8EcDCnn1reUgfHpskD/imj/6UJV3xt4fvta8Q+FtQs7qzjh0jUDdXCy5LOvlsuFxwD83el1Q+jOZ8O2nw41PXb7RL3wfpOl39q8SCG4VN0peLzMAeoHB+laNz4f+GvkLJYaD4dvD9pjt2AaNQpY46+vXA74rP174f6xe+KdQ1i1vNJQz6zY6hC0kbF1SBNrITnqfyxWNpfwx8TxCZrq/0PzJrrT7h/KWQLutpCzEDPG4dPSmtWvVfdpr+YpaXsbvhzT/AIZappIvrrwzoumlry4tFinVMs0MrRMR7Er+orVg8M/C2e/exh0rw9JdJu3RKqFl2/eyPbvXGa/8L/FN/ocmlRaloflyPqEhZkcMjXFyJoyCDnjkEdzg1Lq/wr1zUGvWXVdLspLy8v7hpoEcOq3ECxgA57EZPtSu7fILa/M3PDOlfDjX/Emt6NY+E9IcaUtuzXCRqyS+aHIxjpjYfzFdH/wrzwP/ANCrpX/gOKy/hv4b1rRte1fVtabSEbULSzh8uxDABoFkBY59d4/Ku63p/eX86ppIS1OZ/wCFeeB/+hV0r/wHFH/CvPA//Qq6V/4Dium3p/eX86N6f3l/OkM5n/hXngf/AKFXSv8AwHFH/CvPA/8A0Kulf+A4rpt6f3l/Ojen95fzoA5n/hXngf8A6FXSv/AcUf8ACvPA/wD0Kulf+A4rpt6f3l/Ojen95fzoA5n/AIV54H/6FXSv/AcUf8K88D/9CrpX/gOK6ben95fzo3p/eX86APJIPA/g/wD4XfcWf/CN6b9n/wCEfD+X5A27vPAzj1rtf+FeeB/+hV0r/wABxWVbsv8Awvu4O4Y/4Rwd/wDp4Fd3vT+8v50Acz/wrzwP/wBCrpX/AIDiuQni+GcWu/2efB+nm2XUk0qS6EC7UunUMqEdcHIGfUivVd6f3l/OuF1XwBpupeOrXX5FhtoLe6S+kjic5u7hF2xs46YXr6kgUL4lfb/hv0v87A/hff8Ar9TU/wCFeeB/+hV0r/wHFH/CvPA//Qq6V/4Dium3p/eX86N6f3l/OgDyPxL4H8HxfFvwjbR+G9NWGa3vfMQQDDYjGMiu2/4V54H/AOhV0r/wHFZXipl/4XJ4M+Zf+Pa+7/8ATMV3e9P7y/nQBzP/AArzwP8A9CrpX/gOKP8AhXvgf/oVdK/8BxXTb0/vL+dBdccMv50AeX6Xpvgi68Zv4ZvPhzDp8jwvPaXEtuhS4RGCseOVPIIz1FdV/wAK88D/APQq6V/4Diqvh2x8Vr4vu9T10aA1s6tHDJbGXzljzlU+Y7R6nHU12G9P7y/nQtkHVnM/8K88D/8AQq6V/wCA4o/4V54H/wChV0r/AMBxXTb0/vL+dG9P7y/nQB5J8IvA/g+60rWzceG9NlMeu3aJugB2qCuB9K7X/hXngf8A6FXSv/AcVl/Bhl/snXvmX/kYLzv/ALS13W9P7y/nQBzP/CvPA/8A0Kulf+A4qhr/AIL8H6dpkl1a+BLHUZxgR28MChnJPqeAPeu13p/eX86yfFv9tyaHNH4bl09NRbCo15u8sA9T8pznHSk9hrc8tuLzwJH4RTxLH8LjLbRPKuooLeMPZ+W218/38HnjqK7+HwB4FmhSVPC2lbXUMubcdDWDd6J43Og6dpVvb+Exbxuz3Vu5n2SHdled2Tzktnqa9EgYiCMSvH5gUbtvTOOce1VoSc5/wrzwP/0Kulf+A4o/4V54H/6FXSv/AAHFdNvT+8v50b0/vL+dIZ5J4h8D+D4/i/4TtE8N6asEthfs8YgGGIEWCR7ZNdr/AMK88D/9CrpX/gOKy/ErL/wunwedwx/Z+o9/aKu63p/eX86AOZ/4V54H/wChV0r/AMBxR/wrzwP/ANCrpX/gOK6ben95fzo3p/eX86APPx4e+H//AAmh8L/8IZYif7D9sExt18srv27R3zmpX8M/D3+3LjR4PCemT3FrbC5uQtuv7tWzsB922tgexrVbRLw/E1PEoubT7CNLNmY+fN3mQNnPTHFUtJ0i5034j+Jr9iHttctLYwSE5CSQrIrIfTIcEf8AAqXRd9fzdvwG7Xfy/S/43ObaP4cL8PoPGX/CC2xtZpFj8j7MnmIWl8vJ7cGt5fC/w9HiU6BN4U0uK7a3NzBmBcTRggMR7gkZHuKoN4H1g/B+HweL/Tvt6TK5mw3lYE/m9M56cVr6jpNzqXxW0bWgRHaaRYXCSPniSWXaAg9QACT+FVpf7/y/zJ6f13Lf/CvPA/8A0Kulf+A4o/4V54H/AOhV0r/wHFdNvT+8v50b0/vL+dIZzP8AwrzwP/0Kulf+A4rC+CFlaacfG1jYW8dtbQ+KJ1jijGFQfZ7c4A+pNeh70/vL+dcJ8IOb7x3jB/4qmb/0mtqAO9ooooAKKKKACiiigAooooAKKKKACiiigAooooAw9YtbixuzrOmxlmAH2q3X/lug7j/aH69KuMLDXNJGds9rOoKn/PQg1oGueuom8P3TXlujPpsz7rqJRnySesij0J6j8aYya3vJ9KnSy1SQyQtxBeEYB9Ff0Pv3qPxv4W0zxbpH9n6kHUBt8U0Zw8Teqn6VryR299abHCTQSr9QwrxrxP4s8afDv4jwDVVttT8IXkDw2NtBJ/pMTqQ29yeo/h9higDrvB/ws0Dw7q66r591fXEYxCLggrEf7wA74712Fzo+k3UnmXOm2k0mMbnhUnH5Vxvgv4n6X4ov5NJ+yzWF+Y2aBZCGEuBztI7j0ra+H+na3aaatxr2oXFzdTIC0crZ8s9xSEXh4W8Pq2+PSraN/wC8i7SPypx8O6UekMi/7srD+ta9FAGDJ4bX5vI1jWIP7ipdnan0BosdF1S1kMh8TX1xlcbZo0I+vSt6igDBurLxP5v+ia3aiPHSW1yc/gaLePxdHKGuLrSZ4x1RInRm/EkgVvUUAYGoah4mtigt9Bt73d1K3YTb+Y5rC8eeONa8L+C7zXW8H3t3dW6Ai1gkEm9icAAjn9K7ykZQ3UA0AfOfir4t+KtbgtobXS9U8IMYBJPDcoBcbiSMA/3eOtY8vxybw9o0+jeMmvtWivkMdvNbxhp1JIB3eo/rXvfjrwHofi8RvqKzRXMS7Y7iB9sir6Z9KzLH4R+B4dGk0y80lNRWXG+a6O6Q46Ybt+FAHl1l+0T4F1YaPaLZa/JcWMqszrYFVQhSg3Z6dc1Z1nxbqVn5Mej3VjemUmS5JvBbtgjKhwOuAenQV0tz8ENN02HPhfUrizCszi2mw8bZ7EnnFc5qPgt9DtbiK68M2EkJAHm7DG8snZg6dPxFADT4nvJodk+m6HPK3yxyjUFypI7bkPNaNhrGuyQrJceLtLtsnH2aS5kO1fQ7AFP5U/Q9N0HT3tILm11i0juAWU5WeBG9SegPvmtbTNLtLppG0/xtDOeRtuLdIxn0DYGaYyk9v4g1KMTaX4o8KJFkq4kt5pwT6D5hiuC8QeDdXbU9evLr4meGU06aEEaXFbgAsi5O0scoSR2r2G10DxJa2MhkstJkkGWVoUBL/XcME14j4n8O/E1tMuk8a+H9NmsY9Qa4SeytF3xRbiVDSLyRjAIxSEcHpPivTfENvNDo3mTT4KsrxlQh6ZJPb6Ve8ZT65rWtaYI7+1smQh7p7e1HmXCKuMPzg5OOfWmTvoEF9p9q2oWOmSz3UcKyKRlQWwcgckYzV/UYkTWJLrSHa8tNpRJJ8I8yg8MAOB0/HNAGdBqK6XEtrcadcxNuZo1jAk3LuwCSO/I/Ovd/2fPGGjWWkR+Hr+We1v7u5kljWUYjGcAIG9TjOPeuP8J/DHVvFnhmLxNb3kEUsbM1pa7s72BKsHPY9ce/NX/Bnwx8VXuv27atp76VZ2twrySvKGZ9pz8mPXHWgD6PooooAKKKKAPK/EvhTw74n+Oqx69pNvqCR+HCyCXPB+0L6H3NaY+GXwpN49mPDekm5jTe8W47lX1Iz0qdP+S9N/2LTf8ApQlZt/PDofxt1DU9TSWC0vdBSKCcQs6u6SEsmVB5wRx3pX1S9fyuNLR/11L9p8LPhdeQLPa+F9LmibOHQsQfxzSW/wALfhdcPKkHhfS5GhfZIFLHa2M4PPWuI8Tar4o0Oyih0m41GyS18OPqCW0VmzhrgXCbUbCnkqzZXrUtzrXiKTxqs0U2pC3g1q5SGKO2dI5x9lDRK528gvkbjx2zRfS/r+DsFun9bXO3b4SfDVQWPhHTgByThv8AGqR+HXwiGnrqB0HRfsbnas/mHYTnGM7sdeK47T/G3iKXTbK+uNTv306/u7e31Qrp0qy6U5R968rkguEXgEL1zzVTUYLn/hluO0t0ujdf2jiIvaSM+ftxIcptzjHzHjpTaa/L8v8APQm60/rv/kd6/wAOPhIhuA3h7RwbZQ843H92p5BbnirifCX4augZfCOnFSMggNyPzrjLbxFe2PgXxXpd1p1zaeNLGEy3U8dnJLHqBwCk0bbSGUjA2dV6Yp0fibxTH4xRlv782f8AakFqIHs3EIhe0LsxO3oJAOeg6UafkHT7/wADsj8I/hqBk+EdOx9G/wAagsfhd8LL63FxZ+GdKuIiSoeMlhkHBGQfWvOdI+IfiG5itrubWppbOf7HDqKxW0hltCzsJ51UoD5f+rAxnG4mq3hXXfE+l+F7rTtMOoQNDBd3elSG0f8A066Fy37twV6FdvXGdxNCX9eg2rf1/XzPVv8AhUfw2/6FDTvyb/Gj/hUfw2/6FDTvyb/GuDOveMbjW2jm1fVbVJdau7F447RisUIs1kUqdvaXKhuh6V6l8NNSv9Y8B6PqWqBxez2wM2+MxsWGRkqQCCcUJXV/T8VcTetv67GT/wAKj+G3/Qoad+Tf40f8Kj+G3/Qoad+Tf413FFAzh/8AhUfw2/6FDTvyb/Gj/hUfw2/6FDTvyb/Gu4ooA8Ug+GPgE/GqfTf+EXsPso0AS+Xhsb/PAz19K7P/AIVH8Nv+hQ078m/xqOD/AJL5cf8AYuD/ANKBXeUAcP8A8Kj+G3/Qoad+Tf41HL8KvhfFLFDJ4W0tJJSRGjEguQMnAzzwM13leReJ4/FUnxn8KXtz4ceSyi1CeKC5jvQUjgNtICzIF+UknPJ5wAKFukHRs6X/AIVH8Nv+hQ078m/xo/4VH8Nv+hQ078m/xruKKAPFPEnwx8Aw/FbwnYxeF7Bbe4t7wyoA2H2xjGee1dn/AMKj+G3/AEKGnfk3+NR+Kv8Aksvgv/r2vv8A0WK7ygDh/wDhUfw2/wChQ078m/xo/wCFR/Db/oUNO/Jv8a7ikfOw7euOKAOBh+F/wrmupbWLwzpLzxY8yNWJZfqM1P8A8Kj+G3/Qoad+Tf41xPw50/Wo/FfhyOaC5S9srvVm1qR0YBkkkYw5Y8MCDHjGcY9q9uoWyYdWjh/+FR/Db/oUNO/Jv8aP+FR/Db/oUNO/Jv8AGu4ooA8V+E3wx8A32ma0114WsJTFrl1EmQ3yoCMDrXZf8Kj+G3/Qoad+Tf40z4L/APIJ1/8A7GC8/wDQlru6AOH/AOFR/Db/AKFDTvyb/Gj/AIVH8Nv+hQ078m/xruKRs7TjrjigDgYvhf8ACuW7ktI/DOkvcRAF4wxLKPcZqf8A4VH8Nv8AoUNO/Jv8a4fwJp+uR+MtCilhulvrTVNVl1aV0YK0L/6rLdGBGzH+6a9wp20T7h1aOH/4VH8Nv+hQ078m/wAaP+FR/Db/AKFDTvyb/Gu4opAeKeIPhj4Bi+LfhWwj8LWC209jfNLHhsMVEW09e2T+ddn/AMKj+G3/AEKGnfk3+NM8Tf8AJavB/wD2D9Q/lFXd0AcP/wAKj+G3/Qoad+Tf40f8Kj+G3/Qoad+Tf413FFAHAXvwu+FllB5134Y0qCPIG6QsBn86kb4T/DJYTM3hTTBHjdvJbGPXOar/ABRhuB4v8K31xHLLosBuxdKqF1WVoSIiygE4+8PqRXOxR+INN+Ffw703VBMhl1Gzh1IOfmWEvlUf8Nimha/el9+gPT7m/uOjPw0+E4neA+HNI81I/MZNx3KvqRnpVlfhJ8NWUMvhLTmUjII3YI/OuI0jTdZPjOytpre4+3x+K7y6vJGQ7TYNAwXLYwVOUAGeoruvgpcXs/ggi7LNHDqV7BaM3VrdLmRY/wAAowPYCiOqv/XT/P8ABiejt52/P/L8UN/4VH8Nv+hQ078m/wAaP+FR/Db/AKFDTvyb/Gu4ooGcP/wqP4bf9Chp35N/jVD4E6bY6RH4z0zTLWO1s7fxPOsMKZ2oPs9ucDPuTXo9cF8IP+P/AMd/9jTN/wCk1tQB3tFFFABRRRQAUUUUAFFFFABRRRQAUUUUAFFFFABSMoZSrAEEYINLRQBztuW8OXQtpSTpM8mIH/593Y/cP+yT0PbNc18ZfAd94sfT9Q0qSIXlmrxmOVsK8b4Jx6EFRXoV5bw3VrJb3EYkikXaynuK4K7+IOjeEfGWk+A9cupWvtTcR6ZLsJDr6SN0DA8D1oA5P4b/AAs1208RW2sa1MtklpueGOF90jSEEDPYAAnjvXp0On+J7VmYa9DejOVW4tVXA9Mr/Otm1vLW6RntbmGdVJDGJwwBHUcVz3hzxjBrOqtYrZyQ5MnkuXzvEbbWyMcdOOtAFqyvPE0YmbUtKtJFU/u/ss5JceuG6Ut14hazjie60fU13nGI4vM2/XBrdooAxk8UaHsVpr5bVmOAlwpjbP0NacV1aysFiuInJ6BXBNJcWlrcAfaLeKbH99Af51nah4Z0O+YNcWEe4DAKEqR+VAGxRWFdeHN3k/YdX1KxWIYCRTZVh7g9aiksvFVtJGLPWLS5iDfOt1B8232K96AOiorCn1DxFBMVGhQ3UfHzx3YU/kRXFeL/AIzaf4Y8cWvhq/8ADGvustqbiW7itS8cHJ2hiOMHDc54xQB6lRXz3L8a/E0mp/arWxsF08sClu6kuye7ev6V7j4V1i38QeHbHWbZSkd1EH2E5KHoVPuCCPwoA06RlVhhlBHoRS0UAYV14ZsmlaexaWwmIb/Ut+7JPdoz8rfjXP3PhMIVS+0qG5gj+bzLI+Uzt3Lx/dPrxXe0UAeXWVvd27m403V5WuASxtblmtnVM9RH91sDp61wug/GPxzZ6KV8UeFbmK+nu5Y7T7dbCFJYQSQ3y98dRivoG/06yv4mjvLaOYFSpLDnB9+tebfGjwHrGseEJU8L3DXGp2xD2Frdy/ulbofmPIGKAPMh4+0+3kmvdQ8D+HptQmPlwXcdsAUdm43D057c5rjtNhu21S1s2e3js5pxGZAp3RBjxhe4GcVTn0fxRa3s+k+LIbaw1G0IEiWrCRdxAZXRsdcH869P/Z+8PaZq/iK4OtPPeXmnqs9uCAIiM4ywH8QOKAPdvBugWvhnw7a6NaFnjgU5dursTlmP1JrYoooAKKKKACiiigDyvxNr02ifHRZItC1TVS/hwgiyjDFf9IXk5I/ya2D8Qbs4z4B8VHnPNsn/AMVTk/5L03/YtN/6UJWlB4nuJfiHqHhX7JGq2unJerPuPzbmK7cduR1o62Cxmf8ACwrz/oQfFX/gMn/xVH/Cwrz/AKEHxV/4DJ/8VV2z8faHBY2ja/qFrp17cRmbyMsdse/YGzjpnGT0GaevjjSIdeXR7y9tzcz3r2tssCu2CiBmEhxhSPy6UBsZ/wDwsK8x/wAiD4q/8Bk/+Ko/4WFef9CD4q/8Bk/+Krd/4TDw20N08er27NbFFkX5twL52YXGWDYOCAc4OK5lPiZCvwttvG11apDFPcGAklvKhHnGISOcZCDGT6UrhYs/8LCvP+hB8Vf+Ayf/ABVRXfjua6tZbW4+H3iqSGVCjqbZPmUjBH3q0bXxxZWy6dHrrQ202pXMkNlJbuZoLhEj8zzVccBSoPX0qeXx/wCFFayWPVFnN7drZxeVGzfvGUuM8cAqMg9DTavoCdtf6/rQ5Dw1rVv4fGLLwF40lIj8qNrlRKYo/wDnmpZ+F4HHtW5/wsK8/wChB8Vf+Ayf/FVvnxd4b8+eD+17fzoNu+PncQzbQVGPmBbjK55rXs7mC8tY7q2kEkMi7kYDqKNXqLbQ4n/hYV5/0IPir/wGT/4qj/hYV5/0IPir/wABk/8Aiq7uigZwn/Cwrz/oQfFX/gMn/wAVR/wsK8/6EHxV/wCAyf8AxVd3RQBwn/Cwrz/oQfFX/gMn/wAVR/wsK8/6EHxV/wCAyf8AxVd3RQB4lB43uv8AhdFxe/8ACF+Jd39gBPJ8hN+PPX5sbuldl/wsK8/6EHxV/wCAyf8AxVJB/wAl8uP+xcH/AKUCu8oA4T/hYV5/0IPir/wGT/4qj/hYV5/0IPir/wABk/8Aiq7PUpri3sZprW2N1OqkxxBtu9uwz2rhLbxp4tu9J1D7L4StjqumXpt7yOS/CW4QRh/MSTb83BAxjg5pXHYsf8LCvP8AoQfFX/gMn/xVH/Cwrz/oQfFX/gMn/wAVXSeC9Wudd8KabrN5ZCymvYFmMAfeFDcrz3yMH8a16ppp2ZKd1c8S8ReN7qb4reE7k+C/EqNDb3uImt03yZj/AIRu7d67L/hYV5/0IPir/wABk/8AiqTxV/yWTwX/ANe19/6LFd5SGcJ/wsK8/wChB8Vf+Ayf/FUf8LCvP+hB8Vf+Ayf/ABVd3QTgEnoKAOE/4WFef9CD4q/8Bk/+Ko/4WFef9CD4q/8AAZP/AIqneGviHbaxrdlafZDFaanLdQ6dNuyZGtmKybh2yVbH+7713NHRMOtjhP8AhYV5/wBCD4q/8Bk/+Ko/4WFef9CD4q/8Bk/+Kru6KAPE/hP44urXStZ2+CvEs/ma5dvmO3QhclflPzdRXY/8LCvP+hB8Vf8AgMn/AMVR8F/+QTr/AP2MF5/6Etd3QBwn/Cwrz/oQfFX/AIDJ/wDFUf8ACwrz/oQfFX/gMn/xVd3QTgZoA4T/AIWFef8AQg+Kv/AZP/iqP+FhXn/Qg+Kv/AZP/iqXQPiLa6rr9pZC1MdnqFzc2tjPu5kkt/v5HYHnH+6a7qi2iYdbHCf8LCvP+hB8Vf8AgMn/AMVR/wALCvP+hB8Vf+Ayf/FV3dFAHiev+N7qT4s+Fbs+C/EqNFY36iI26b3yIuQN3QY5+tdj/wALCvP+hB8Vf+Ayf/FUeJf+S1eD/wDsH6h/KKu7oA4T/hYV5/0IPir/AMBk/wDiqP8AhYV5/wBCD4q/8Bk/+Kru6KAOE/4WFef9CD4q/wDAZP8A4qoL/wAbPf2r2t38PPFE0L/eVrZP/iq3vF/if+xtR0vSLS3W51LUzKYEdtqKkSF3Yn6AAe5FV7fx1pdz4M0jxJbo7DV2iitIGOGaaQ7QhPs2QT7UbhsZknjy6ktmgbwH4t2smwnyEzj67qS08dS2ltHa23w88UQwxKFREtUAUDsPmp0HxES41lLOKzU28+ozaTbzlvv3ccZcgjsh2sAfUV1XhXW7XxFokOqWYZUdnjkjbrHIjlHQ+4ZSPwoWqv8A1/X+YeX9f1ocx/wsK8/6EHxV/wCAyf8AxVH/AAsK8/6EHxV/4DJ/8VXd0UAcJ/wsK8/6EHxV/wCAyf8AxVUvgReNqMXjO+azuLJpvE87GC4AEkf+j24wwHfj9a9IrgvhD/x/+O/+xpm/9JragDvaKKKACiiigAooooAKKKKACiiigAooooAKKKKACiiigArx39p63lm0bRybOOS0W83zS7MtGwUlDnsM9/pXsVRXVtBdQPBcwpLE4wyOuQw9CKAPlP4Z6le6T4wsJtCinuUMuLqC3JZXiwd24Djjr9a9k8K6xoNtqz3VjoGrRNLI6B5nG1CxywVWORk+ld5pGh6PpBf+y9NtbMv94xRhSakv9K06+2/arOGUqcqSvIPqDQBnTeKrC2YLd29/bsRkBrZjx68VPY+JtCvZDHbajG7AZIKsOPxFQyeH5IZBJpmq3doADiEt5kRPuDUG7XrFY0utJstSUk+ZJakRsox12t1P0IoA2P7W0veEOo2gc/wmZQfyzViC4gnBMM0coHXYwOPyrljP4NvGE99Z21rPI2wi8h8p9w7ZP9DWsvhzRQv7uxjiB/55krn8qANeisV/DdkoJtZ7y0kP/LSKds49Oagbw7ei4WSLxNqyqMHYzhgfzFAHQ8VW1COzktJlvPKEMiFJC5ABU8YJNcv8QLPxuvhPUT4R1SF9Y8hvsyXEShS+OOe1eI/EZviVY6fpNn8RNUsriN7cfPZIY4jLwCJD0ZvT8aAO1T4J6ddXBl07xKx01nykcaK5VP7gcdfr1r1/RdPtdJ0q20yxj8q2toxFEuc4UD9TXgX7PFxqS+NGs9PkdtLWB/tcYJMcbDG36N/TNfRFABRRRQAUUUUAFFFFAHBfEP4Z6Z4tu/7RW6l07UdgjaeNQwdR0DKevfmtbwD4L0vwfZSxWRknuJyDPcS/ecjp9B7V09FABRRRQAUUUUAFFFFAHCp/yXpv+xab/wBKEq3q3hfVF8byeKNFvrWKa40/7DcQ3MZZcBtyupBHIyeK5rxN4f8A7d+OqxjW9Z0zZ4cJ3afdGEt/pC9cdetaf/CCW/2g2/8AwsPxd5wGTH/bJ3AfTrS63C5T8TfDG81SGSG31iCJX0B9ILSW+5tzypI0nX/Y6e9K/wANNQk1qXUX1qACbUJrmRFgIPlywCJlBz97jINW4fAttMyrD8RPF0jMCVCa0SSAcEjHpU//AArlv+h68af+DZv8KLK1un+bv+Y7u9/62t+Rgaf8LtctLLSJF1nSl1PRrqJ7aeOyKrcxIjJtnG7LNtc4IwAeQK6PQPCOr6P4DtvD0WpWE08dxJJK0truhmjkkZ2RkJ6fNj8KrDwFCZ2t/wDhYXi/zlG5o/7ZO4D1I60sHw/juIxJB4/8YyoejJrDMPzFNtu9yUkv6/ruZNj8KrrTLG0j0bVbbT2ttVub+KFYS0Fus1u0JjiUn5QNxb0yTxUOh/CvWrG5ju5tespLhb61vHZLZgHMUDQvn5urBs+x9q6D/hXLf9D140/8Gzf4Uf8ACuW/6Hrxp/4Nm/woX+X4f8MN6/13/wCHMCx+FF5H4em0O9vNJu4YysdpcfZWS48lZN43yBs71wMMuORmvR/DGn3Gk+H7LTbu/l1Ce3iEb3Mv3pMdz71y/wDwrlv+h68af+DZv8KP+Fct/wBD140/8Gzf4UJ6WB6u53VFcL/wrlv+h68af+DZv8KP+Fct/wBD140/8Gzf4UAd1RXC/wDCuW/6Hrxp/wCDZv8ACj/hXLf9D140/wDBs3+FAHdUVwv/AArlv+h68af+DZv8KP8AhXLf9D140/8ABs3+FADYP+S+XH/YuD/0oFd5XicHgU/8LpuLL/hMfFuf7AEnnf2m3mf68Dbux09q7L/hXLf9D140/wDBs3+FAHXa1HqEulXMek3ENtfNGRBLMhdEbsSoIzXK6f4X8RP4K1DQdW1XTxPeZU3FlbtH8rf6xjuJJc889uKj/wCFct/0PXjT/wAGzf4VXm8DWsKSPN8RfFsaxECQtrRAQnoD6Ugu9Dv4Io4II4YUVI41CoqjAUAYAFPrhB8OmIBHjvxoQeh/tZv8KX/hXLf9D140/wDBs3+FNtiWi0G+Kv8Aksngv/r2vv8A0WK7yvEvEfgUxfFbwnanxh4tk863vf3ramxdMRj7pxxnvXZ/8K5b/oevGn/g2b/CgZ3VDAMCD0NcL/wrlv8AoevGn/g2b/Cj/hXLf9D140/8Gzf4UAM8MfDqPRtb066a+EtnpM15Lp8ITDIbliz7j3xubH1rva8+XwLbtdG1X4ieLjcDrENZO8fh1qf/AIVy3/Q9eNP/AAbN/hR0SDrc7qiuF/4Vy3/Q9eNP/Bs3+FH/AArlv+h68af+DZv8KAE+C/8AyCdf/wCxgvP/AEJa7uvE/hP4EN3pWskeMfFsHl65dx/utTZd2CvJ45PvXZf8K5b/AKHrxp/4Nm/woA7qg8jFcL/wrlv+h68af+DZv8KP+Fct/wBD140/8Gzf4UAR+HvhzFpWvWN4b4S2Wm3V3dWMGzDK9x97ce4GWx9a76uATwFC9w9unxC8XtMgBeMaySyj3HUVL/wrlv8AoevGn/g2b/CjokHW53VFcL/wrlv+h68af+DZv8KP+Fct/wBD140/8Gzf4UAJ4l/5LV4P/wCwfqH8oq7uvFPEHgUx/FnwrZnxj4tfzbG/bzW1NjImBFwpxwDnn1wK7H/hXLf9D140/wDBs3+FAHdUVwv/AArlv+h68af+DZv8KRvh0VBZvHfjQAcknVm/woA1fGHheTWNW0nWrG6S21DTPOWJpE3IySoUZSB+BH0rC1PwH/Z/g7wrpmjs87eGr23ukVus+w/vPxbLH61JB4Chnt/tEHxC8Xyw8/vE1kleOvI4p0fw+WSITR+PvGTxkZDrq7EEeuaFp96f3B/wxFa/D+Kz1mLUhdNJp1rqk2tW9qI/3n2iSMqQT/dG5iB6mtr4YeH7jw74Xa1vCPtV1e3N9MoOQjTTNJs/AMB9QaxT4HtFnEB+I3iwSkbgh1o7iPXFJbeCbO5fZbfEfxZM3pHrZY/pQtNF/X9WX3Ceu/8AW/8Am/vPQ6K4X/hXLf8AQ9eNP/Bs3+FH/CuW/wCh68af+DZv8KBndVwXwh/4/wDx3/2NM3/pNbU//hXLf9D140/8Gzf4VR+BFl/ZsXjOx+13V55PiedfPupPMlf/AEe3OWbueaAPSKKKKACiiigAooooAKKKKACiiigAooooAKKKKACiiigAooooAKKKKACiiigCK5t7e5TbcQRTL6OoP86xf+EZhtxjSb6800eYZCsUm5ST1+Vsit+igDEmbxLbSx+WllfQ5O/kxuB2x2Jpsfia1hiVtUtbvTWZymJ48jP1XIxW7TZEWQbWUMPQjNAEUd5aPbmdLqFoV+84cbR9TUGsPpPkCHV3shE/RLllAP03Vx/xV+Gdj428J3Oh2moXGgvcyK0lzZj5iAQSMdOcda8D8daVq2h66+i+JtXvNUNqBHYXN43MluFGMHoe+T60AfV2k2mm2loi6Xb20UBHy+QoCsPw61cryX9mt9VbQL8XHmNpQlT7Az554O/b/s5x+Oa9aoAKKKKACiiigAooooAKKKKACiiigAooooAKKKKAOFT/AJL03/YtN/6UJXI/F7S9a8PfFvwt488N2Et619u0TU4EyQUkH7uUjttbqfStPxNqWvaf8dFbQ/Df9tO3hw71N8tvtH2hefmBz2/Oto+J/iCevwyU/wDcci/+Iotqn/Xn960H0a7/ANL7nqeY/FjWNX+Hvja0HhnSo7yWx8J3ciN9lLssvmoWbcBzn5mK98VZ0/xF4v1H4gfD1r3xIZtJvpbt/NsrciKdRGpjWXK8Pyw7D8a9DbxJ4+ZtzfC+MnGMnW4un/fFNXxF48VVVfhbEoX7oGtQjH0+SiGlr/1q3+v4EyV726/5Jfp+Jx/xl8L6tqnjmbxX4IvGh8YeHbGGaC3JYRXsJaTzIJB0O4YwexxXJ638T/FOg6P4VXRreXTzdW8N5dae9gz+X5l2VlVnx2BPA5GM16+PE3xA3Fv+FYpuPU/25Fn/ANApjeIvHjEFvhbExHrrUP8A8RRHS3a9/wA9Pnp/TKn7yfdq35f18/I8m1L4kfEL/hMLqzg1mSGyPiW70tFGmA7LZbfekgYryQ/APQ17P8FNe1XxR8K/D2va4uNTu7QPcjyvL+cEg/L26dKo/wDCRePM5/4VbFnOf+Q1D1/74p6eJviAihV+GKKo6Aa5EB/6BRHSPL6fgv13FLV39fz/AKR3lFcJ/wAJR8Qv+iZr/wCDyL/4ij/hKPiF/wBEzX/weRf/ABFAHd0Vwn/CUfEL/oma/wDg8i/+Io/4Sj4hf9EzX/weRf8AxFAHd0Vwn/CUfEL/AKJmv/g8i/8AiKP+Eo+IX/RM1/8AB5F/8RQB3dFcJ/wlHxC/6Jmv/g8i/wDiKP8AhKPiF/0TNf8AweRf/EUAJB/yXy4/7Fwf+lArvK8Sg8ReN/8AhdE9wPh6PtX9gBTbnWY/ueePm3bPXjFdl/wlHxC/6Jmv/g8i/wDiKAL/AMYb3XdP+GHiG98NRvJq0VjI1qIxlt2OoHqOteFaPcprvwr1vwPrMenGQRImh6jeW0wS9neDzJC/cyqxI3ep9q9m/wCEo+IX/RMl/wDB5F/8RUR1/wAdFVU/CuAhTlR/bUPB9R8lS43Ul3KUrOLXQ1fg79u/4VX4YXUrGWwu00yBJbeVy7oVQDknnJxnn1rq64T/AISj4hf9EyX/AMHkX/xFH/CUfEL/AKJmv/g8i/8AiK0nLmk5dzOEeWKj2E8Vf8ll8F/9e19/6LFd5XiXiPxF43f4reE5ZPh6I7lLe98qL+2YyJAYxnnZxj9a7L/hKPiF/wBEzX/weRf/ABFSUd3QelcJ/wAJR8Qv+iZr/wCDyL/4ij/hKPiF/wBEzX/weRf/ABFAHnXwr0i8s/jlqGtQ3WleJrXU5bsT6hHaPBc6c6niJs8MpAC59q+gK4GPxF49jLGP4XRIWOWK63CMn3+Sn/8ACUfEL/oma/8Ag8i/+IoXwqPYHrJy7nd0Vwn/AAlHxC/6Jmv/AIPIv/iKP+Eo+IX/AETNf/B5F/8AEUAHwX/5BOv/APYwXn/oS13deJ/CfxF43h0vWvsnw9+0K2uXbPnWY1KNkZX7nOPXvXY/8JR8Qv8Aoma/+DyL/wCIoA7ug9DXCf8ACUfEL/oma/8Ag8i/+Io/4Sj4hf8ARM1/8HkX/wARQB418Ik1uP49+ZPFqFxo82o6q1ssoZZ7R/lDeecYaNsfJ6cV9QVwK+JPHyuZF+F8YdurDW4sn/xyn/8ACUfEL/oma/8Ag8i/+IoWkYx7IHrKUu7O7orhP+Eo+IX/AETNf/B5F/8AEUf8JR8Qv+iZr/4PIv8A4igA8Tf8lq8H/wDYP1D+UVd3Xiev+IvG7fFnwrNJ8PQlyljfiKH+2Yz5gIiyd2zjHH1zXY/8JR8Qv+iZr/4PIv8A4igDu6yfGN1pFn4bvZtekWPTvLKzs6sy7TxyF5xXNf8ACUfEL/oma/8Ag8i/+IpsniXx/IhST4YI6nqG1uIg/wDjlJq6GtGfP62vivRNBtvD0EMdj4fm8V3U0l5bxyNazxiHzIE2feWIuApHQkV6j4q8TeItT+EXgO+vtPbRZNb1Kwh1aCMFBDE7jcvqobj6Bq64+IvHhjEf/Crotg6L/bUOPy2VX1fVvGmrafJp+ofCqK4tpANyNrcWOOQR8nBFNaK3nF/db87EyV9tNH+N9flc89i8NyXXx8u9RW40zxLZX882n3sa2rwXejp5LAbX6MuPlz/tcVW1nw3pfhH4eeP/ABV4P046S1vdxQ6UIywJa2YAuM8/NIzKfXYK9Rg8QePIf9X8L0DYAL/23Fub6nZzVbU9S8ZalHDFe/CmKaKGYTLG2uRbd4OQSNnODz9aErJLt/mv+D943q7v+v60+49C02SabTraa4j8uZ4kaRP7rEDI/Op64T/hKPiF/wBEzX/weRf/ABFH/CUfEL/oma/+DyL/AOIpvV3ElZWO7rgvhB/x/wDjv/saZv8A0mtqd/wlHxC/6Jmv/g8i/wDiKpfAi4vLqLxncahp/wDZ90/iecy23nCXyj9nt+N4AB4wenekM9IooooAKKKKACiiigAooooAKKKKACiiigAooooAKKKKACiiigAooooAKKKKACiiigAooooAKrXlhY3gX7ZZ29xt+75sYbH0zVmigBkMUUMaxwxpGijCqigAfQCn0UUAFFFFABRRRQAUUUUAFFFFABRRRQAUUUUAFFFFAHCp/wAl6b/sWm/9KErjP2l/EnjnwH4S1Lxbo+vxxRC5toLS0+yo6qGbEjMTyTyMV2af8l6b/sW2/wDShKqftCfD7UviZ4CPhjTdTs9OZ7mOZ5riJpBhDnACkVMr6W7r89fwLha/vFQ+OG8G6hHpviLWJtcudRtPt9lbw26iaGCOPdOz4wNo4I7npUZ+Mml3nxD8M+HNEsZ9QsNb0x9SF/GvyiIcAgexzu9MVB41+Ferat4p0rxXpmqWEOq2+hz6NdJNG5hdJEKh0wcgqSTg9RVDwv8ABS/8K+IfBmpaHr9uY9A0SXSpxcwEtL5jbjImDgHcTwcjFU3r/X97/KP3v5ZaqOn9bX/9u+46TRfi54X8Q6umh6XPcx3d7ZT3WnSyRYW4SIsrsAeRgqeCOQKj/Zs8W6341+GMet+IJ45777dcwF0jCArHIVXgewri/BHwP8WaL450bxVqvivS9SurKC+guCLN0acXGcNndwRnGOmBxXoPwI8C3/w78Bjw5qGoW2oSi8nuBNBEyLiRt2MMT0zTja2vb8b/AORcrdO/4W/zO9ooopCCiiigAooooAKKKKACiiigDg4P+S+XH/YuD/0oFL8e/EviHwj8K9Y8Q+GbJLvULRFbDDIjj3APJjvtXJx7UkH/ACXy4/7Fwf8ApQKs/GbwZdePPAlz4es9U/s6d5oplkZSyPscNscDBKtjBFTJNrQqDSep4tB8ddam8Iarq2jXsWpafcaxYaZpF9PEqTI8wHnCSMcZTnB7mpbz43eIrW9fwvcXEMM0HjRNBuNYeNQI7VhkSMPuhzgjJ4revP2f1vj4m1Br6y0/UNW1O01K1t7WIi1tpICDyucneQckY4PFdJ4f+F15pOieJgz6Peat4l1R9QunurYyW9uSMKEQnLbeoJPU1S6t+X/tun/pRFnok/6s9fyOF074/ara/D2+N1aw6l4ji8Sy+H7GSJMx3JVjiYqvXCgkgdcD1r2f4Ya/Y+JPCsepWOvjWx5jRzTiIRbJV4ZCnVcHsea8/vvgTY2XhHw1p3hnURBqmgav/a63V0m4Xc7H96ZAuMbhwMdMCuw+DngP/hA9G1SCW7S5u9V1SfUrkxqVjR5D9xAecAAdapWs7/1pH8/eYnfT+ur/ACXKiPxV/wAll8F/9e19/wCixXeVwfir/ksngv8A6977/wBFiu8qSgOcHHJ7V4Tf3Pxr074l6BZ3vinRG0/WdUk26bDZAyRWkas7EufRQBn1YV7tXMJ4buZPia/iy8uY5LeDTBZWEAU5iZ33SuT77YwPYGhfEn/X9dAfwtf1/XX5HmWmXfxl034raDpniLxZotxpuovcXVxZW9kA1vbRgkAyH6qufWtrQPiLres/tESeD47YW/h6PQGv4GdPnuW84IJMnkLwwA75zXUv4MN/4z17WtYuFmtr/TU022hjyrRQnJlyfVjt6elcR4K+Aml+EfjLB430nVLs6db6WbSKynuJJZBKScsXZuU2nAXHXmiG8b+f62/T5hPaVt9PzV/1+R7RRRRQBwnwX/5BOv8A/YwXn/oS13dcJ8F/+QTr/wD2MF5/6Etd3QAV86/GD4weJdB8aeM9N027tNNXwvpNvqFrb3CKTqRZ18wZPOAp2jbznNfRVeefFT4bQfES4trPVhYwaSkiNcvHBm7uEVt3lCQ/cQnrjmpad1b+vP5blJqzv/X/AA+wvjr4nWfhX4Nx/EC5s2ke4s4Jbe0B5eaVRsTP1b8hU3wb8VL4o0m6e51yO+1e1dU1K0WDyfsUpGfLCn5sehOc4zWB8SPhbr/jfSNd8P33iKyt9EYW0mgQRWmGsJYTn5zn51OMY9K2vhf4AuvDPirxT4s1W8t59U8Ry27TR2yFYYVhjCADJySTkk1omm5P7vwt+t/RESTUYrd9f6/rqeg0UUVIzhPE3/JavB//AGD9Q/lFXd1wniX/AJLV4P8A+wfqH8oq7ugDyfQ/G3ia4/aP1rwLdy2baTZ6Ot7brHFhyzMB8zH05rnbrUfjLoXxE0SLXfFWizaXqFzcXEunW9kPMhtIlaQ/OeuAFXPqa6/Svh7rVp8etR+I0mqae9leaath9jWFxKoUght2cZyPSt8+E5bv4hah4k1K4jmtn0pdNsoFBzErMWmYn1bEY47LR9mLW9n+bt+hUrXl20/JJ/qzxvwF8ctYutW8K6nr00P9j+J11JzEIwv2JbYkoQepyo5z3rrPgj8V4/iFq3n3uojTZb1JJ9K0ZoNrSWqsVEpkP32JUkheBWb4a/Z+hs7vS7PVtUhutF0WLUIrCKKMrK63eQfMJOPkUkDHWrnwx+Ct94Z8QeE77VdatryDwlY3dlp3kQlHnWZywaUk4yoJGB1PNONr67f8P+O3ybJqdeX+v+Bv9x6d4/8AE1l4O8Gar4m1AFrfTrZ5mRerkDhR7k4H415f8Stb+J9t8HYPGmj69pWkzw6eNUu4pbUS+YWAZbdc9AAcbupNd98ZfCcnjj4Y694XhkWKe+tWWBm6CQcpn2yBXCa54Z+InjLwV4UttD1jSvD40yCIajZanprXBe6iULgjIUoGBI9eDUWbv8v1v+n4dyk0rfO/4W/Ug+JXxF8caD4K+HesRwWdhda/qFlaalbyRFnjMo3NtzwOARz612+s+MJ9A+K+jeGNRKvYeIYJfsUuMNDcRAExn1DLkj0IrnPiP8NPF3jLwx4Q0+68Saa+o6JqUOpXl3LavtuZY88KqsNqnP4Yq34v8OX/AIq+NfhC+8lksPC8c13dT7SqvO6hY40z17sfQD3rXRy/7ef3WX/BsZpNL/t1ffd/8A9RrgvhB/x/+O/+xpm/9Jrau9rgvhD/AMf/AI7/AOxpm/8ASa2qCjvaKKKACiiigAooooAKKKKACiiigAooooAKKKKACiiigAooooAKKKKACiiigAooooAKKKKACiiigAooooAKKKKACiiigAooooAKKKKACiiigAooooAKKKKAPBfj1LcWPxIsr2xvLu0uH0oxM8Fw8ZKebnB2kdxXFf29r3/Qf1j/AMD5f/iqKKAD+3te/wCg/rH/AIHy/wDxVH9va9/0H9Y/8D5f/iqKKAD+3te/6D+sf+B8v/xVH9va9/0H9Y/8D5f/AIqiigA/t7Xv+g/rH/gfL/8AFUf29r3/AEH9Y/8AA+X/AOKoooAP7e17/oP6x/4Hy/8AxVH9va9/0H9Y/wDA+X/4qiigA/t7Xv8AoP6x/wCB8v8A8VR/b2vf9B/WP/A+X/4qiigA/t7Xv+g/rH/gfL/8VR/b2vf9B/WP/A+X/wCKoooAP7e17/oP6x/4Hy//ABVH9va9/wBB/WP/AAPl/wDiqKKAM6PUtUHiWXUBrGqi7azEJl+3S7im8Hb97pkZrR/t7Xv+g/rH/gfL/wDFUUUAH9va9/0H9Y/8D5f/AIqj+3te/wCg/rH/AIHy/wDxVFFAB/b2vf8AQf1j/wAD5f8A4qj+3te/6D+sf+B8v/xVFFAGddalqkviCwvpNY1Rrm3jlWKU30u5Ay4YD5u4rR/t7Xv+g/rH/gfL/wDFUUUAH9va9/0H9Y/8D5f/AIqj+3te/wCg/rH/AIHy/wDxVFFAB/b2vf8AQf1j/wAD5f8A4qj+3te/6D+sf+B8v/xVFFAB/b2vf9B/WP8AwPl/+Ko/t7X/APoP6x/4Hy//ABVFFAGdoGparY21zHaaxqsKSXckrhb6UbnbGW+91OK0f7e17/oP6x/4Hy//ABVFFAB/b2vf9B/WP/A+X/4qj+3te/6D+sf+B8v/AMVRRQAf29r3/Qf1j/wPl/8AiqP7e17/AKD+sf8AgfL/APFUUUAH9va9/wBB/WP/AAPl/wDiqP7e17/oP6x/4Hy//FUUUAZ13qWqya/p99JrGqNcwRTJFKb6Xcitt3AfN3wK0f7e17/oP6x/4Hy//FUUUAH9va9/0H9Y/wDA+X/4qj+3te/6D+sf+B8v/wAVRRQAf29r3/Qf1j/wPl/+Ko/t7Xv+g/rH/gfL/wDFUUUAH9va9/0H9Y/8D5f/AIqj+3tf/wCg/rH/AIHy/wDxVFFAB/b2vf8AQf1j/wAD5f8A4qj+3tf/AOg/rH/gfL/8VRRQAf29r/8A0H9Y/wDA+X/4qvYv2cYwPB2p3DPLJNc6vNLNJJIzs7+XEMksSegH5UUUAf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data:image/jpg;base64,%20/9j/4AAQSkZJRgABAQEAYABgAAD/2wBDAAUDBAQEAwUEBAQFBQUGBwwIBwcHBw8LCwkMEQ8SEhEPERETFhwXExQaFRERGCEYGh0dHx8fExciJCIeJBweHx7/2wBDAQUFBQcGBw4ICA4eFBEUHh4eHh4eHh4eHh4eHh4eHh4eHh4eHh4eHh4eHh4eHh4eHh4eHh4eHh4eHh4eHh4eHh7/wAARCAIzAu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4vxT44u9J8Wx+G9N8LahrN01j9tZreRFVE3hMfN3yRVf8A4TbxT/0TTWv/AAJi/wAacn/Jem/7Fpv/AEoSu6oA4P8A4TbxT/0TTWv/AAJi/wAaP+E28U/9E01r/wACYv8AGu8ooA4P/hNvFP8A0TTWv/AmL/Gj/hNvFP8A0TTWv/AmL/Gu8ooA4P8A4TbxT/0TTWv/AAJi/wAaP+E28U/9E01r/wACYv8AGu8ooA4P/hNvFP8A0TTWv/AmL/Gj/hNvFP8A0TTWv/AmL/Gu8ooA4P8A4TbxT/0TTWv/AAJi/wAaP+E28U/9E01r/wACYv8AGu8ooA4P/hNvFP8A0TTWv/AmL/Gj/hNvFP8A0TTWv/AmL/Gu8ooA4P8A4TbxT/0TTWv/AAJi/wAaP+E28U/9E01r/wACYv8AGu8ooA8zT4na23iF9BHw51n7clqLop9oi/1e4Lnr6mtD/hNvFP8A0TTWv/AmL/GiD/kvlx/2Lg/9KBXeUAcH/wAJt4p/6JprX/gTF/jR/wAJt4p/6JprX/gTF/jXeUUAcH/wm3in/ommtf8AgTF/jR/wm3in/ommtf8AgTF/jXeUUAeZ3XxO1u21yx0ab4c6yt3fJI8C/aIvmCDLd/StD/hNvFP/AETTWv8AwJi/xo8Vf8ll8F/9e19/6LFd1vTaW3LgdTnpQBwv/CbeKf8Aommtf+BMX+NH/CbeKf8Aommtf+BMX+Nd2rBhlSCPUUtAHB/8Jt4p/wCiaa1/4Exf40f8Jt4p/wCiaa1/4Exf413asrZ2sGwcHBzg0tAHB/8ACbeKf+iaa1/4Exf40f8ACbeKf+iaa1/4Exf413lNMkYkEZdQ5GQueSPpQB5rofxN1zWbe4msfhzrUiW9zJbSf6RFw6Y3Dr71of8ACbeKf+iaa1/4Exf40vwX/wCQTr//AGMF5/6EtdzHJHICY5EcA4O05waAOF/4TbxT/wBE01r/AMCYv8aP+E28U/8ARNNa/wDAmL/Gu8ooA4P/AITbxT/0TTWv/AmL/Gj/AITbxT/0TTWv/AmL/Gu6WSNnZFdS6/eUHkfWnUAcH/wm3in/AKJprX/gTF/jR/wm3in/AKJprX/gTF/jXcmWMZzIgwQD8w4PpT6APNLr4m65ba5Y6NL8OdZF3exyyQp9oi5WPG7v/tCr/wDwm3in/ommtf8AgTF/jR4nYL8afB5YgD+z9QyT9Iq7tnVSAzKCemT1oA4T/hNvFP8A0TTWv/AmL/Gj/hNvFP8A0TTWv/AmL/Gu8pGZVXczBR6k4oA4T/hNvFP/AETTWv8AwJi/xo/4TbxT/wBE01r/AMCYv8a7yigDg/8AhNvFP/RNNa/8CYv8aP8AhNvFP/RNNa/8CYv8a7ymCaEqWEsZAO0kMOD6UAcN/wAJt4p/6JprX/gTF/jR/wAJt4p/6JprX/gTF/jXdCRC20OpPoDTVmhYFlmjIB2khhwfSgDh/wDhNvFP/RNNa/8AAmL/ABrX+H3iv/hLLDUJn0q50u40+/exuLedgzK6oj5yOMYcV0fmx4J8xMDrz0rhPhB/x/eO/wDsaZv/AEmtqAO9ooooAKKKKACiiigAooooAKKKKACiiigAooooAKKKKACiiigAooooAKKKKACiiigAooooAKKKKACiiigAooooAKKKKACiiigAooooAKKKKACiiigAooooA4VP+S9N/wBi03/pQld1XCp/yXpv+xab/wBKEruqACiiigAooooAKKKKACiiigAooooAKKKKACiiigDg4P8Akvlx/wBi4P8A0oFd5XBwf8l8uP8AsXB/6UCu6kXfGyEkBgRkHkUAOorxi2jsdD8e+M5PO1C6g8PaXY3sEC3bM2/ExfIzzu2rnPWnal8TPEElxp9nbf2XB9pn0q4+1rlovIupdrRHJ4cY655Boi1JpLrb8XYHpfy/4D/VHstFeF+NfiLdavpHiPSPMsYoorGW6tru0uCCDFdLCVznrzk9MHIr26xbdYwNnOY1OfXihaq/9f1oD0dv66f5nE+Kv+Sy+C/+va+/9FiuT8Vzap4c8X+JvFWkyzanpUeyDXNHifeyRGIEXES9nXJyv8S57gV1nir/AJLL4L/69r7/ANFiu4W3gV5HWGNWk/1jBQC/19aTQ0+h4r/wsW80CxtNNiurBIo9O0iW2E5AeVZ2CSHk5PY57Z5qJ/iT4pcSPHq2iqr22qzR5QHZ9imCjvzvU8+nUV7PNpemTSJJNp1nI8ahEZ4FJVR0AJHAp39m6bjH9n2nRh/qV6N97t37+tOV3f5/jt9wLfy0/wCD958/+FPH2u6PFqGuWKWuo2N9qss02mR5eeIPZxTeYpznYDkdMc101r498TahcaFb2OteHXj1vUPIt7iJ1mKobV5cMBgbwyYx1wea9ah07T4JTLDY20bsu0skSgkYxjgelNttK0u2VFttNs4VjcyII4FUK56sMDg+9PT5afgTrbz1OD+JHjjVNB1i40uy+zQzWujvqaGdeL10YAwJ745456VX+HLNr3xF8TalqVwss1hLam0tzjfZiS2BZOP99gQe9ek3NnaXLxvcWsMzRnKNJGGKn2z0p0VvbxSyTRQRJJIQZHVAC/1PelHTcbPDb+/1TTvhP4mn0ySaFT4pkjvJoc74rZpkErjHIwpPPauy8R33hnw1pD+IdA1WxhmW3S1RxN5kBWSRAGYA43ZxhiR154zVj4NosmjeIEkVWRtfvAysMgjI4rsU0nS0tXtE02zFu/34hCuxvqMYpLS/9f1/wR32PH9G+LWrzDT5ryG3kgeS4gkayKzFpo5HVUdQcruCjDDIzXX/AAs8V6l4qtbq+mvdKns5LaKaD7LMHkt3YNvjkA4GCBgHnrmuyh0vTYZFkh0+0idSSGSFQR+Qp9lYWNkJFs7O3thKxeQRRKm9vU4HJprbUT3Pnmx8bXPhnwydfTVtMvdYuJr55mmIVpoobjG3OcYA9Oa6G8+I2sadFrxbX9NkuRrk1vZwyqqlYks1mVQc4GeeT1AOOa9gk0jSZEVJNLsnVSSoaBSBnrjjv3pZdK0uUnzNNs3ywY7oFPIGAenXHFLW1vK34r/L8R31fr/n/XyPDNN8Xedc6lrSSWEh1G/0F3ieQOkbTxjdt54IJ4+lamheO/FVlpWl3t/ew6rb6leX+nbooBvgvVndbdGx0UhdvPcrXsCaZpqLtTT7RVypwIVAyv3e3bt6VnT+G7WbX7bUjPKlvb5dbFAqwNMTkTMAOXHr+NV18r/hZL9NPOwunmcX4+j3eP8Aw1FqUkbH+wtTE7g7VJ2RbiPQZrlNA1DXtAPh3w1qs0+qw+Q19oOsH94JUW3ZmgmI6uh6H+JR6iu+8Uqr/GfwgjqGVtO1EFSMgjEVdyLeBUjjEMYSP7ihBheMcenFS73b72/C4+iXr+J4jB8WtXvIbQWuoaOJJ4dKZjuVgj3MxjlHXt1x2rH8Y+O9e1Hwje6fqGoadOt1Dqlspg+Rlks5DtlyD/EByO1e+RaPpEX+q0uxj5B+W3Ucg5z09eak/s3Tv+gfafxf8sV/i+9279/Wm1dP5/jt9wRdmvK34f5njY+JHiOwum8P3V5pAdpfLstZd1itJD5AkWJmPy7skjryB611vwv8SeIfEep65JqN3pjW+mXC2vkWi5JcwQy53HnGXYDjmu0l0nS5bRbOXTbOS2VgyxNApQMOhwRjNWILe3ty7QQRRGQ7nKIF3H1OOtO+rZCjZJHjk3xI1vUbKVoJLe3ju7XUg6hR5umPbZ2tJns3v3IxVTxdDBpv7NNrqUN3Et5e21hcS3PmbBLKfLG4kHqehx1r2oafYh5nFlbBpgRKfKGXB67vWnSWVnJarayWkD2642xNGCgx0wOlSlo/l+Df53/Au+v3/jb8j5++I+ra5YeLvF3k3kUUyaTpgmNg7FoLV7llnkVSSQRHnkdhmvQfFfhfw7rvhfUIPDN9Gt6+nMts1ndblyCGRzg4zlRz3ya9A+x2nmvN9lg8x02O/ljLL6E9x7UllY2VkhSztILdT1WKMKP0ot7nL/X9f8ES0lf0/T+vuPAvA2raprnij7Pc2VzDYeNLaGZFYMPIktCEuwf7obHy16R8IABfeOgowB4pmwP+3a2ruUghQqUhjUoCFIUDaD1x6Vw3wg/4/wDx3/2NM3/pNbVTdxJWO9ooopDCiqOqaxpOllBqWpWlmX+6JplQn6Zq3DLHNEssMiSRsMqyMCCPYikmnoW6c1FSa0fUfRVeG+s5ruW0huoZLiHBliVwWTPqOoov76zsIRNfXUFtGTtDSuFBPpk0cytcPZz5lG2pYoqrYalp9+CbG+trnHXypVbH5UzVNX0vSlVtS1G1swxwvnShM/TNDkkr3GqNRz5FF37W1LtFR208NzCs1vNHNEwyrowZT+IqHUNS0/Twn2++trXfnb50oTd9M0NpK7EqcpS5UtS1RVKw1bS9QkaOx1G0unUZKxTKxA9eDUZ17RFuDbtq9gJg20obhdwPpjNLnj3K9hVu48ruvI0aKwvHGparpfhuW+0O3srm7DJsW6m8uMgkZO76Vo3Go2ljaRTaldW1pvA5klCruxyAT1pc6u12K+rTdOM1rdtW66W6b9S5RVWx1LT78H7DfW1zjr5Uqtj8qW/1Cx0+NZL68t7VGOFaWQKCfxquZWvcz9lPm5LO/Ys0VRsdZ0m+m8my1OzuZcZ2RTKzY9cA1NbX1lczy29veQTSxHEiJIGZD7gdKFJPZjlRqRvzRat5FiimyOkcbSSMqIoyzMcAD1JrK1jVXHhm91LQ5LK9mihdod04ETOB0Zh0FKU1FNsKdKVSSUert5a+Zr0VmaHf3Evhu01HWfstpO8CyXHlygxIT1w3ce9S6XrGk6oG/s3UrS82fe8mVXx9cU+ZXsVPD1IuWl1F2bWq+8vUVgeF9T1i/wBU1qDUrWyit7W5Edo0E29nTGcuP4T7Vv0oyUkmgr0ZUZ8krX02d91cKKrahf2OnW5uL+7gtYh/HLIFH60un39lqNuLiwu4LqE9HicMPzFO6vYj2c+Xntp36Fiis/Utb0fTZkh1DVLO1lk+4ksyqT+BNXldGjEiurIRkMDwR65oUkwlTnFKTTs9h1FZ1lrui3t49nZ6tZXFyn3oo51Zh+ANS6pqmm6XEJdSv7a0Q9DNKEz+dLnja99CnQqqShyu76W1LlFRWlzb3lutxazxTwt9142DKfxFS1Rm007MKKzjr2ijUBp51axF3/zx89d/5Zq/LJHFG0krrGijLMxwAPc0lJPVMuVKcLc0WrjqKoaXrWkao7ppup2l2yffEMyuV+uKdqur6XpSK+p6ja2aucKZpQmfpmlzRte+g/YVef2fK+btbX7i7RUdvPBcQLcQTRywsMq6MCpHrkVStte0S6vmsbfVrGa6XrEk6lvyzTcktBRpVJXtF6b+XqaNFFFMzCiiigAooooA4VP+S9N/2LTf+lCV3VcKn/Jem/7Fpv8A0oSu6oAKKKKACiiigAooooAKKKKACiiigAooooAKKKKAODg/5L5cf9i4P/SgV3lcHB/yXy4/7Fwf+lArvKAKcel6dHe3N6ljbrc3ShJ5Qg3SqOgY9xVaPw3oEdk1kmj2QtmdXMflDbuU5U49jyPStWigDEHhLwwGlYaDpwMwYSfuF+cMdzZ+p5PvW0iqiKiKFVRgAdhS0UAcH4q/5LL4L/69r7/0WK7yuD8Vf8ll8F/9e19/6LFd5QBx/wAQ/Ec2nS2mgWEcZ1HVYLgwvKxVEEUZZjkc59K474cfEDVp/DejWkVh/aP2K2tU1a5mnCMhlj3eZuJ5A47c84r0zxD4d0PxDHBHrWmW98tu/mQ+avKNjGQeo4NZ9v4B8GW95a3kHhvT457W3+zQsseNsXOFx0IGTjPTNJXV/l+F/wDMbtocNb/E7XNSurO0tbCxgd9TsYJXYsyPBco7AoepI2Y3dD1ArP8ACXxA13RdJazutOk1VX/tG4tXjcyT7Yb0RsGX+IBZAQBz8uO9ejWfw98E2cPk2vhrT4o8xNhY+hiz5f8A3zk49KkHgTweDEV8PWKmHf5RVMFN7h3we2WAY+4p9f67f5i/4Bd8G61H4g8NWesQywSpcKxDQ7tvDEdGAIPHIPIORWvVfTrG006zSzsbeO3gQkqiDABJJJ/Ekn8asU3voCOE+C//ACCdf/7GC8/9CWui8caxN4f8I6prdvbpcSWNs86xO2A+0ZxntXO/Bf8A5BOv/wDYwXn/AKEtdjq2nWOrabPpupWsd1Z3CGOaGQZV1PUEVMk2nYqLSavsecD4ja5Bq2nabe6Xp4kvXSMm3mZxC0kTSRl/T7uMdT1GKzLT4l3Vjo+keIvENjHJNN4Yn1NzayME4lhXZtPH8Y+btg16FL4H8Iy6nFqcnh+xa8h8ry5inzL5YKp/3yCQPanW/gnwlboiQ+H7BVS3ktVXyuBFIQXTH90kAke1N7u39aMiN9L+X/BOdvPH17Y6J4ye90+Mah4btRcEwkmKdXjLpjPI6EGsrUofGVnqGg6+mq+dpwt7Vpo/Mw0srFjKgT+IybkC/wB3bXoNr4a0O10i50m302CKyuYzHNEF4ddu3B9eOKdpWiW9nYafazH7UdOG22kk+8oC7QT6nbxmhaO/p+tw1tZ+f6W/U8z1P4gQ2/g/UtU0/ULifVtHmW7ukdcRyxmXy5ET1QYZQfUZr1+Nt8av03AGuYvPAnh2YTRxafDbxXVwk94qLzOUbeFPou7kjvXUU1sN7nCeJv8AktXg/wD7B+ofyiru64TxN/yWrwf/ANg/UP5RV3dIDhfEfjq40rxxYaDHZW88FzdRWskiyEvG8iuVLDoo+XpyT7V5va6h4hvrjRdQ1XUD5Gqahq0GoJBNIu6K2M5j2jPysvlAAj0Ga9k1Hwb4X1DWhrV7odnPqIZGFwyfPuT7h+oycGltfB3he1e0e30Oyjazllmtysf+reXPmMPdtxz65NJJ28xt66bf8P8A8A43SPiJqc0elW/9kxRrrBiTR7qeb5ZQ0bP+8AJOcJjPcmoZviJr1h4ivLDU7DT0Ii06GCGCQybbm5eVCC+QGUGP2rq1+HPgddKn0pfDOniyuJxcSQhDgyA5DDng5J6YqxqXgbwhqMUkd94fsJ1ktktXDR9YkOUX8Dkj0pvV/wBf1/VxdP67/wBfkea+PPHevaj4a1HT4bJdI1TTDZy6gPPJdPMuAoCFT3VSTn1xXYeJ9V1jUPH0nhLSbj7I8WhzX8cp6NMXEcefYZJ+uK1b34feCr0QC68N2E32eEQR7k6RhtwU+oB55zWjd6HbS+IbPXIv3V5bQvblgP8AWQsQSh/FVI9xQ0nb5/lZfowv+n9fmeY6X4i1Pwpp0Nn4w1CeRLe9Z5DbN5zsVjMnk7uMgBHkb0GBXX+G/EMkvxI1Lw+kxubCbTINVtJP7gdirL9D8pH41uan4V8P6lp40++0yCe3ErTBWH8bAhjn3BIPqCRTtJ0Gz0/WL3VlUNd3aRw5AwI4Y87I1HYDcT+PtTT11/rT/O33eYNaaf1r/lf7zXrgvhB/x/8Ajv8A7Gmb/wBJrau9rgvhB/x/+O/+xpm/9JrakB3tFFFAHgd83hnTfi/4hT4n2BeLUGT+yby6QtbLFtwUB6Kc165pyaB4S8FSTaY0cej2kMlwjLJvQJyxwfSuS8VfELwLdJqOg+KtMvA8Mjwm2uLBn83HRkIBBB7GvN7Sz8QR/CKx8GJBe2reJtaaKzjlUlrWx3Akt6D2PYmvGhUVFSjTtJ20fW7eifzf4bH6JUwFbM6NH6xzUknCLTfuSiou84Lo1FNu11rvrYn8GrqHhvxF4Y+ImoySqviu6nj1BXJxGspzB+QH6iuy/aXNiLHwiNUZFsDr8P2nzD8nl7W3Z9sVR8d/C/xLN4IntV8aX1/Fp8Sy2lo8CBcxD5ACOe1VvGuoyeLPBXw11GazlkaXW7YXcTRE7WVWV9wI6ZBpcrhSlRtbWLV+zaT/AB1fqdsatHGY7D4+nUUuVzg+W6srSlBapbK8U/7qK6ReFJfip4Zb4W7WkjlY6s1lu+zrb4/5aHpn0p3iR/D+l/GjV5/iZYNLpt9FEukXc6F7aJQPmXjhST39vet3xxpkfgX4g6D4u0KyNvY3swsNWhto/lZW+45Ueh71reKPiF4K+0ah4f8AFWn3aeU5jMVxYtIk644ZCAQQaOSKi+ZpNSej+Hb/AC19bnOsVVqSpVMPCdWEqbi2n+9Xv3eqW6draW5XZ7nWeDNL0LSdDSHw2IhpsrmaLypN6fN12n046V5d8d5PD8XxR8Dt4qaBdHEV59o88Ep91duQPfFbP7OWm39h4d1aV7a5s9JutReXSra4yHjhPTg9AePyql8ZLyz0r4seB9W1SCV9Ot4rzz2W3MoXKqBkAHvXRXlzUKcrW1jvsvXyPNy2g8Pn9Wmpuo1Gpqn7zfs5ddfe6dde50nw1X4a3E15d+BV09pUQJcPbIwIB5AOR7V5z8NvD3gXVfD/AIqvvFcNh58etXa+fPMFkRBgjBznrnFep+DvGXhTXryax0FZEmWMyODZNCCPqQAa89+DXgPw3rltr+oeINBjurpdeuVQ3CNgoNpHB4IyTWVSn7SpTUUn7svTeO25vhq88NTxc8RKrTf7vd3qbvq+XT+rM52e5v7n9l+4a7muJoU1IR2Us2d724lGw8/jXZfGizttR1z4cWF7Cs9rPqiJLE33XUqMg1qftD2gj+EtzaWNqQiSwKkUMf3QHHAArM+Ndyunar8PdUuI5za2epJLO0cTOUUKMkgDNY1aap80ZO6Tp6vyaOzBYz65Vo16UeVyniGkt1enG3z/AFI/it4F0rwp4bm8YeDYm0XVNKIn/wBHYhJkBG5XXoRis/4zarpGqW/w21jXRHHpV3dJcXay5KBGjBIOO3NX/iD4v/4WBocng/wXp+oXc2olY7i7lt2ihtosgsSWAycCmfF+1tPDk/w4SaKWXTtJvUWZlhMmERAMkAH0qsQo8snTtyXh6X5tfla1x5Y8RGpho427r3q2u/f5PZ6K+rV5X5b+djpvhsPhbdarPceB10172CLErW6MGVGPuO+K8i8ITTeGPHl143Ej/YpPFF5pWpDJIEbsCjH6Nn9K9t8H+NvCGt6odP0NJEuWQuc2LRAge5AFcF4L8Mt4j8B/EPRbiF43udevGgZ0Iw4IKMM+4FXVjdwlTs3FN6baNafNaGGAxLw0sT9bU1GShFqo7y5ZNpu9ltutOh1Hxxvbi703TfBemzMl74huRAzIeUgHzSN+XH41wnguFLb9nDxxbRZEcN1fxpk9FCqBWr8DE1rxPrk3irxJayQTaRYrpNqjqR84/wBY4z3OAKp+Fre4X9n7x3C1vMJHvdQ2oYyGbIGMDvUTbnKVX+aErei5bfq/mdFGlHAUVl103TqUnJrrKUn+Cior1uM8aW+oS/BfwRdC1ub7RbZreXV7a3yXkhA54HUetd38Nbb4a6ndL4h8FR2aXCReXIsBKMqns6f1qroHi3T/AAh8OPCg1qzv/s9xZLG80VuzrCQvRwORn6Vy+if2V4g+OGla54CsJ7ayht5TrN0tu0MM2furggZbr29PSuqTjDE6Wbb+a039Dmqxr4nDV6clKnCLqtTT9yWrbjNd21ZO99lZo6L4NMV8UfEFsFsaznHr8ldh4C8RXPibRJNRutEvNHdbh4RBdD5yFx83Toc/pXJfB5JIPE/j+SWKRFOsblJUjcNnb1rr/A3iiz8XaM+qWNrd20SXDwFLmLY2Vxzj05rTBv8AdwV+j0+e/wDXc8PPYc1arNU72VL3r/D7i0t1v+Fhvibwb4e8S39tea5ZfbTbKViikc+WM9yvQmvNvhZa2mk/GLxpa+G1aPw/aWqCSJGJhS54JC+/3v1ra+OPjq78PR2ugaWJ7e81EYkvxA0iWkWcF8KOW9BS/CbVvA1vp6eEfDc17LcSo8k009rIjXD4y7szDqawm6c8R7lk439W2tvTv8juwlPHUMnqVKilKFSNox1cYxUk3N9FtZddW9t8f4SeFdE8a6DqvifxRZR6pe6pfTpvn58qJW2qqelcjFrmqWHwi1rwrDf3Ae28R/2PDOWy627PjGfoG/Oum+G/jDT/AId6TqfhPxRDeWt5Z300ltst3cXMbtuUoQMGsZ/COvz/AAf1PXjpkq6nd67/AG4tmR+8EQfIXHrgk4+lcjSdGPJvy+998b389/Pc+kg5RxlR4p/uXUp+yv8ADu7cvSyjvbTa5ufGLwToXhH4ew+IPDdmmnapos0EkV1DkO/zqrbj3znPNd5e+D/C3iqa28Sa3pqXs01nGFWdiY41I3cL0B55Nef/ABH8aWXxE8IweEvC9veXOqapNCs6Pbui2qhgzlyRgYxirPxh8WvptxY/D6ymvNMtZLdFv9Tjt3kMUGMbE2j7xAxntXU6lCDnKycbq3a9nfy2tdnkRwuaYilQoTnKNfmqNtt8yp+5r/Na97Lq723Jv2dYfI1TxlDpjOfDsWpeXp4LEoCM79ue3SvXZ41mgeFiwV1KkqcHBrgvh5qHgjVPD8ng7wz9sitYbUq4MMkLFW4LbyB8xJ69avaB4H8O+DribW7OTVXeKBtwmvJJhtxk4Unk8V1UFyUoxVnG2rv/AFoeHnbhiMdVqVuaE9OWLjq7JJOTurN2u9HqzgvjX4F8EeGfhleXtpp62+pq6CzuQ5M7zlhj5upzzn2q18Qm1LUNH+Hng7VJ5o21eSFdUwSHcJGCyk+561z1h420HxR4zXxL4za+gstNlP8AZGlfYpGVT/z3kIGC3oO1dV8Vbz7dbeEPiHo1rc31jpl9506rEwk8k5Vm2kZ4IrzvclGU4WSbjp/dT1bXn+W59RGGNw9TDYfF80ppzlzSvZTlD3IRb3s0n25ttrlL4paDpHgTWvCPibw1Zx6ZIuqxWVykHyrNC4OQw79P1qbwNo+l+PPH3jLWvEdomorY339nWUM/zJCiAhsD1JHX3qHxjrll8T9f8MaD4Ziurq1tdSS/1C5eBo0hjQH5csB8xz0o8M65ZfDXx34u0/xJHdW1pqd59vsblYGeOQNncuVB5yf0rROl7W8vgu7dr2j/AMH5maWL/s72b5vrfI+/Py+0Wne9ru2/L5Fr4XafFa+IPH3w/kmm/se3kR7dBIQYY5kO5VPUDpXI+PY/h3eHRtD+GwtD4lXUIxDJaEqYlVvnLscZ/Wuw+HN1cw3HjT4lX2l3os9QlQ2luIT58kESkbtnXn09qwPiv4j8GeL/AA0um+F9LuLvxFJMn2IwWLRSQPuGWZsDHGazlZUIXtft9pq+lvkb4N1/7XcrTa9xScX7inyJSdRdUn8Wq66nvUIdYkWRtzhQGPqadVPQ4rqHRbKG+k8y6S3RZn/vOFGT+dXK91n5jUVpNXuFFFFIgKKKKAPK/Eo8Vn46r/wjEmipJ/wjh8z+0UlYY+0L02Ee361t7fi7/wA/Hgf/AL8XX/xdIn/Jem/7Fpv/AEoSsn42a1rkcK2/haWc3ukqNUuktyDvRDkQv6Bxu/Kk2luNJvY19vxd/wCfjwP/AN+Lr/4ujb8Xf+fjwP8A9+Lr/wCLrnvFfxbWxtX1DSm024sZfDZ1mzeSTBkYSxqY+vPD9uQRVTxV8S9aj1G60u1msdMnh1K2jjaVN6S2zzIhkVwdv8RBBwRVJXaXf/O35ivpf+trnWbfi7/z8eB/+/F1/wDF0bfi7/z8eB/+/F1/8XXOS/EjX47HUL55NASKPV59LtU3tvkeLJz1xkqOnGOtc9L40+1alJ4gkW2kW/0vRppLVrk+WjS3IUlcHqM/jjmlHW3nb8VdfgEvdun0/R2f4nom34u/8/Hgf/vxdf8AxdG34u/8/Hgf/vxdf/F1U8IfECfWviJN4cb+z5bU293LDLbyZYNBcLEUIJ5PzZPAwRXolC1SfcOrXY4bb8Xf+fjwP/34uv8A4ujb8Xf+fjwP/wB+Lr/4uu5ooA4bb8Xf+fjwP/34uv8A4ujb8Xf+fjwP/wB+Lr/4uu5ooA4bb8Xf+fjwP/34uv8A4ujb8Xf+fjwP/wB+Lr/4uu5ooA4bb8Xf+fjwP/34uv8A4ujb8Xf+fjwP/wB+Lr/4uu5ooA8TgX4nf8LpuP33g/7d/YA58m48vy/PHbfndn8K7Pb8Xf8An48D/wDfi6/+LpkH/JfLj/sXB/6UCu8oA4bb8Xf+fjwP/wB+Lr/4ujb8Xf8An48D/wDfi6/+Lrua8ffxbrA+KF819Z/adOttZttHtrVZirw+agb7Ts/j+ZgM9lB9DQtZKP8AXRfm0D2bOn2/F3/n48D/APfi6/8Ai6Nvxd/5+PA//fi6/wDi67migDxPxGvxO/4Wv4TE83g/7X9nvPIKQ3GzHljO7L5+mK7Pb8Xf+fjwP/34uv8A4umeKv8Aksvgv/r2vv8A0WK7ygDhtvxd/wCfjwP/AN+Lr/4ujb8Xf+fjwP8A9+Lr/wCLruaRyQhK8nHFAHD7fi7/AM/Hgf8A78XX/wAXRt+Lv/Px4H/78XX/AMXXGfDvWtauPFfh2Wa5mku9Su9WTV4WbPlpFIwhyv8ADgKmPXd717ZQtUmF9Wjhtvxd/wCfjwP/AN+Lr/4ujb8Xf+fjwP8A9+Lr/wCLruaKAPFPhMvxO/svWvsM3g8D+3LvzfOhuT8+RnGH6frXZbfi7/z8eB/+/F1/8XTfgv8A8gnX/wDsYLz/ANCWu7oA4bb8Xf8An48D/wDfi6/+Lo2/F3/n48D/APfi6/8Ai67mkbO0464oA4fb8Xf+fjwP/wB+Lr/4ujb8Xf8An48D/wDfi6/+LrivAuua5P4y0OSa5mkvL/VNUh1SAscRwxf6rK/wgYXH+8a9up20T7h1aOG2/F3/AJ+PA/8A34uv/i6Nvxd/5+PA/wD34uv/AIuu5opAeKeIF+J3/C2vCvmzeD/tn2G/8krDc+XtxFu3fPnPTGPeuy2/F3/n48D/APfi6/8Ai6b4m/5LV4P/AOwfqH8oq7ugDhtvxd/5+PA//fi6/wDi6Nvxd/5+PA//AH4uv/i67migDhtvxd/5+PA//fi6/wDi6Nvxd/5+PA//AH4uv/i6rfFC8uB4t8L6VPO1vo139re7cPsV5EhJjUt9ct9VFYlj4m1+T4W+ATfSTLea5eWtnd3B4fymY/MT2Z1A59WoWv3pffoN/o39x0m34u/8/Hgf/vxdf/F0bfi7/wA/Hgf/AL8XX/xdcPpeqatc+LbNZZ5jd3Xii70y6tt5wtgsDFPl7AYVgfU+9ehfCPWb3WvCLSX7NJPZ6hd2PnN1lWGd41c+pKqMn1Boj7yv8/y/zRLdnb5fn/kyrt+Lv/Px4H/78XX/AMXRt+Lv/Px4H/78XX/xddzRQM4bb8Xf+fjwP/34uv8A4uqHwJ/tLyvGf9sG0N//AMJPP55tAwi3fZ7f7oYk4xjqa9IrgvhB/wAf/jv/ALGmb/0mtqAO9ooooAjkggkcPJDG7DoWUEinlVJBKqSvQ46UtFA7sKaI4woURpgHIGOhp1FAriOquMMoYehGaZJBDKQ0kMbkdCyg4qSigabWwDgYHAprxxvjeitjpkZp1FArjUjjQ5SNFPsMUqqq52qFycnApaKB3YjKrDayhh6EZpHRHADorAeozTqKAuxqIifcRV+gxQ6I4+dFb6jNOooC7GJFGh3LGin1CgU5VVc7VAycnA6mlooC7EVVUYVQozngUgRApUIu09Rjg06igLsa0cbJ5bIpT+6RxSRRRxLtijSNfRVwKfRQF3awiqqk7VAzycDrQiqgwqhR6AYpaKAuNeONzl41Y+4zSJFEp3LGin1CgU+igLsjkghkYNJDG7DoWUEipKKKAuyOOCGNi0cMaMepVQCaV4o3O5o0Y+pUGn0UBzO97jUjjQ5SNVPsMU48iiigVyPyIP8AnjH/AN8inhV2bNo2+mOKWigd2MihhhB8qJI89dqgZolhhmA82JJMdNyg4p9FFg5ne9wAAG0AAelRpbwRuZEhjVz1YIAakooC7CiiigQUUUUAFFFFAHlXiefxRD8dF/4Ruw026kPhw7/tkzRgD7QvTA+laOfiUJp5/wDhFvCYkuFCzP8AanzIB0BOOatJ/wAl6b/sWm/9KErkNQ1KTVv2lLvw34qvHttDstGS50u0eXyobuVmxI56b2UYwO3WlvJR73/K4PRN/wBb2NaXRfGksEEEngPwQ0UCMkKGVsIrfeAG3gH0qVtP8eMkiN4K8GMspBcGdyGIOR/D6gH8K5X4ofE6X4WrY6TolzZatbmI3R+2XJkndHulQgHP3QHIB5+6O1Mj+NOur8VJfD00OjHSl1+XSQwciXaLbzlkJzjrweKd76+v5pfmxuLX9eV/yOsl03x1Lb/Z5PBPgt4vO+0bDO+PM/v/AHfve9Iul+OVQIvgfwUFCqoAmbGFOVH3egPIrzu2/aI1eTS9cm+w6RPJbJYNazRSHyVFxOYWZ+clEIzniszS/iprXgnwx4nmTUtM1O7/AOEj1FIhPMSpWKESBYhn7pwe/GaSf6/g0v1J7Lzt+Df6HrdnY+PrO+a+tPBfg2C6YsTLHO6sSxy3IXuRzWj9v+K//QA8M/8AgbJ/hXS+DNY/4SDwho2veWkZ1GxhuiiNuCl0DEA98ZrWq5RcW4voEWmro4T7f8V/+gB4Z/8AA2T/AAo+3/Ff/oAeGf8AwNk/wru6KkZwn2/4r/8AQA8M/wDgbJ/hR9v+K/8A0APDP/gbJ/hXd0UAcJ9v+K//AEAPDP8A4Gyf4Ufb/iv/ANADwz/4Gyf4V3dFAHCfb/iv/wBADwz/AOBsn+FH2/4r/wDQA8M/+Bsn+Fd3RQB4lBe/En/hdFw39ieHvtv9gAbPtcmzZ545zjrmuy+3/Ff/AKAHhn/wNk/wpIP+S+XH/YuD/wBKBXeUAcJ9v+K//QA8M/8AgbJ/hVUr8SGvxfnwp4SN0BjzvtT7vzx7msX9qE6V/wAIpaxXHiyTQNXlnVNJcah9mQTZH7xwPvKozweK5jUDry/G3Q9bub2DxDoZmtLKIadqjrNbOyDE00AOGUsSx46GiPvNLzsEtF8rnpf2/wCK/wD0APDP/gbJ/hR9v+K//QA8M/8AgbJ/hWD8AdSur3xL8R7a41We/jsvEJht/On80xR+UpCg9hkmvWaF8MZd0n96TDq12bX3Ox4l4jvPiSfir4TabRPDy3Qt73yVW7kKsPLGcnHFdl9v+K//AEAPDP8A4Gyf4Unir/ksvgv/AK9r7/0WK7ygDhPt/wAV/wDoAeGf/A2T/Cj7f8V/+gB4Z/8AA2T/AAru6534ja/ceG/C1xqNrY3l5NuWJFtoDKyFjjeVHUL1P0pSdlcaV2c5APiTb3cl3D4V8JRzy/6yRbpwzfU7fYVa+3/Ff/oAeGf/AANk/wAK8Fh1jUfEn7NT6lDrWpXHiKw1O7uYw+oG2uZES4y0ipn94VXgL0B4r6q0S4N1o1ldFZVM1vHIRKMOMqD83v61SWn3firk3/X8HY4/7f8AFf8A6AHhn/wNk/wo+3/Ff/oAeGf/AANk/wAK7uikM8S+E978Sl0vWvsWh+HXB1y7Mm+8kGHyuQOOldl9v+K//QA8M/8AgbJ/hR8F/wDkE6//ANjBef8AoS13dAHCfb/iv/0APDP/AIGyf4Ufb/iv/wBADwz/AOBsn+Fd3XN/FGRofh1r88d5LZyR2ErpPFL5bIwUkEN25qKk+SDk+hUI80lHuc9CPiTDeSXkXhXwklxJ9+VbpwzfU7atfb/iv/0APDP/AIGyf4V5je6OPFXwD8Ga3eeINa/tafT7e2sxa37RiW5mIHmPt++RySD2Br6B022Flp1tZh3cQRJGGc5LbQBknueK2nDklKL6O39f11M4y5kpd1c4z7f8V/8AoAeGf/A2T/Cj7f8AFf8A6AHhn/wNk/wru6Kgo8S1+8+JJ+LPhVpdE8PC7Fjf+SovJNpXEW7Jx9MfjXZfb/iv/wBADwz/AOBsn+FHib/ktXg//sH6h/KKu7oA4T7f8V/+gB4Z/wDA2T/Cj7f8V/8AoAeGf/A2T/Cu7ryX9pbUbrS9J8LXFpqtxYPJ4is4ZBHP5YljaQBlYfxDFC+KK7tL73YHom+yb+5XNe+b4mX0QivPC/hO4QHcFku5GAPr0qtrFr8SNU09LK58NeGPLidJISl7IpidDlWXA4IIFeVa94i8by/F2+tdN1CaHU28U/2ZaxMx2JZNZlgxX+6G+bPqK6P9nS48aR+MtbstY+1PZafo1tDfmS48+OXUwzl3jfodyYLY6HGamDUlf+tr/wCXzYT912/re3+fyO2MfxM8+S6Twx4TS8kQq1wty+/pjOcUaLH8StH0yLTtP8NeGIreLO0fbpSSSSzMTjkkkkn1JrzLxD8SPEC/ALV/EP8AxNU1TVm1LF5awGRbBIWZET/Y4A5+pp+qajPcWvwm8T6XfajdzRnT7fVoYdQImSOSIL81vn5g7HJY845rRRbdvNL77/kKTSV/V/d/mer/AG/4r/8AQA8M/wDgbJ/hR9v+K/8A0APDP/gbJ/hUHwc17UNSv/GOi3sjzx6Hrb2lrMxyTEUVwpPfbuI+mK9Cqeifez+8bVm12OE+3/Ff/oAeGf8AwNk/wql8CH1GSLxm+rQW8F8fE8/nx27lo1b7Pb/dJ5PGK9IrgvhB/wAf/jv/ALGmb/0mtqAO9ooooAKKKKACiiigAooooAKKKKACiiigAooooAKKKKACiiigAooooAKKKKACiiigAooooAKKKKACiiigAooooAKKKKACiiigAooooAKKKKACiiigAooooA8r8S3/AIisfjqraB4ft9Yc+HCHWXUBbbR9oXnJRs9vzq7qdz411OSKTUPhTot08X+raXXUYp9D5PFXU/5L03/YtN/6UJXPzeINX8SftB3/AIGk1C40zR9I0mO98u3bZJeSSNjJbrtX0HfrR1S/rTUG7Jv+tXYu3i+K7xo2u/g/4fnMcfloZNaibamc7RmHpntS48Wef9o/4VBoHm7/ADN/9tR7t2Mbs+T1xxmuL+JfjjxT8N/HGmINRl8Qafb6DqN/exSuI/NEUilegxuVW2++Oanuvi9faT4m1dobG61BLm/0q0tbea4Cxw/a4tyleMj3oj7yVuv+bX4tA3Ztdv8AJP8AJnUR23iWOCWCP4N+HFimj8uRBrMQDpnO0jyORnmk+y+JPJWH/hTXhwxqxcKdZiwGIwT/AKjqRxXP3/x++yeBtL8St4bJ+1JctPD9pGUME/lMF4yc8tnpxXt9vKs9vHMoIWRAwB64IzQtdQbs+XqcLa6x8Q7W2jtrb4Z6XDDEoWONPECBVA6AAQ8CpP8AhIPiV/0TnT//AAol/wDjNdzRRcDhv+Eg+JX/AETnT/8Awol/+M0f8JB8Sv8AonOn/wDhRL/8ZruaKAOG/wCEg+JX/ROdP/8ACiX/AOM0f8JB8Sv+ic6f/wCFEv8A8ZruaKAOG/4SD4lf9E50/wD8KJf/AIzR/wAJB8Sv+ic6f/4US/8Axmu5ooA4b/hIPiV/0TnT/wDwol/+M0f8JB8Sv+ic6f8A+FEv/wAZruaKAPE4Nb8ff8Lqnm/4QOx+1/2AF8j+3Vxs88fNu8r14xiuz/4SD4lf9E50/wD8KJf/AIzTIP8Akvlx/wBi4P8A0oFd5QB5rrD+L9ZaNtW+Eeg35iz5ZuNbjk259Mw8UtrL4ytb99QtvhLocN24CvMmuRhiAMAZ8nsOK5TQNY8cf8Lpv9M8VTa3pNpqYuV0MQyxy2TKi8HplZNo3YPc1j6PrPi29+GXjWwv/GOuaXrOg6xLDbSTRxi5fKg28Rb7rByQeOxxST93m8r/AI2+8q3vcvnb8L/doekWF9450+SaSx+FejWzztvmaLXkUyN6tiHk1b/4SD4lf9E50/8A8KJf/jNcV4hsPHssHg6+k+IF3bane/Y7S4sbFUNvJKObhye4wD044r24dKtq1/J2+4hO9vNXPE/Emt+P2+K3hOWXwJYx3CW955UI11SJMxjOW8r5cfQ5rs/+Eg+JX/ROdP8A/CiX/wCM0zxV/wAll8F/9e19/wCixXeVIzhv+Eg+JX/ROdP/APCiX/4zR/wkHxJ/6Jzp/wD4US//ABmu5ryP486xr/hnWvCniCw1bVINKGsW9tqUdvGrwJC7bSZF+8SxIAx0o6pd2l94dG+yv9xfK+K/Ogm/4VBoHmQbvKb+248puOWx+57nk1qf8JB8Sf8AonOn/wDhRL/8ZrynxL8VfFOufEXX9E8C3yzywaBcNp1iIWDtcxyhWY7gMtgNtHTgetdz+zx4o1vxIviqLUnu57HTtTW3sZrtNsv+qUyxt6lHJGffHaiD5lddr/jYJe6/nb8Lm7/wkHxK/wCic6f/AOFEv/xmj/hIPiV/0TnT/wDwol/+M13NFAHinwm1vx/FpetC08B2NwG1y7ZyddVNjZGV/wBUc49e9dl/wkHxK/6Jzp//AIUS/wDxmm/Bf/kE6/8A9jBef+hLXd0AcN/wkHxK/wCic6f/AOFEv/xmorrWPiFd272918M9LmhkG1438QIysPQgw131BoC551FeeOIre2t4vhXoyQ2rBoI115AsRHdR5PHU1c/4SD4lf9E50/8A8KJf/jNYeh6Z4ps/jSILjxxqep2P2Wa8urB41WCEM22FFxzxz19K9VovdJ9w2bXY4b/hIPiV/wBE50//AMKJf/jNH/CQfEr/AKJzp/8A4US//Ga7migDxTxBrfj5vi14Vmk8B2KXK2N+IoRrqkSAiLJ3eVxjjsc59q7L/hIPiV/0TnT/APwol/8AjNN8Tf8AJavB/wD2D9Q/lFXd0AcN/wAJB8Sv+ic6f/4US/8Axmqmo33jnUljXUPhXo12InDxibXkfaw7jMPBr0SvCfGHjvxV4f8AGPxRSC+e6t9D8OwX2nW7RjEUj7s9Ov3e9Jys/v8AwV/0KSv+C+92Oxa88cNf/wBoN8K9GN3t2ef/AG8m/GMYz5OamtNW+IFnD5Nr8MdKgjyW2x6+ijJ6niGvDofij42bxRB4NbUrk20m24bUMfvOdPM5j3f9dOfpxXYaJ4i8a+Ibb4X+JrfxQ1rd6pFFJqmluI0t2tgD5sxB53Mdu3HcgCqWrt6L77/5akcytfyb+467R4vGmlWuoWVr8MNN+w38zzS2r+IUaPc/38Aw9GPJH1qeFvGMF6b63+Euhw3WxYxMmuRhgqjCjPk9h0rQvfE17dfGi28E27mC1t9HfU7h1+9KxkEaL9ByT68V5hpHjD4hX/w51PUI7q81D7F40urHUJ7eNRPFp0ThSUHAyB1P1pX0v/W/L/XkV3/rpzf15ne+HH8c6BazQaf8NLBTcTvc3EjeI1LyyucszHyeT/hWp/wkHxK/6Jzp/wD4US//ABmuB+FPxG8TXQ8AtrrNcR+Jnv7Xc6bWIhLNDOP95FwfXg17vVNWFc4b/hIPiV/0TnT/APwol/8AjNUPgTNfXEfjObU7FLG8fxPOZrdJxMsZ+z2/AcAbuMHOB1r0iuC+EH/H/wCO/wDsaZv/AEmtqkDvaKKKACiiigAooooAKKKKACiiigAooooAKKKKACiiigAooooAKKKKACiiigAooooAKKKKACiiigAooooAKKKKACiiigAooooAKKKKACiiigAooooAKKKKAPKvE+ravpfx0V9L8N3Gss3hwhlinSPaPtC8/N/nmma69/reqW+q6j8ILyXULZCkNyNQiWRVPVdw5wfSt5P+S9N/2LTf+lCVLq3jsf8ACwB4F0Gw/tDVorQXl4zvsitYicLuPUsx6AUdUHRnIa1pqay0Tap8EpbtorR7JDJfREiB/vp9D3qCTQ7OSczyfAx2kMsEu430Wd8I2xN16qOBXRX3xZ07RvFGl6H4o0+TQjf2lzcmW5lBWEQyBMNjs2QQfQ1qj4jaDb61q1lql5Z2NtYywQx3DXAbznlUsBtAyD6dc0Lo1/Wv+YPdr+tv8jz+fwno89rBay/AXdBbpLHEn22PCrK26QDnu3J967W38V+Lbe3jt4fhjqCRRoERRfxcKBgCtt/Hng1NOs9RbxHp4tL0FreXzeJAG2k+wDHBJ6Gt+6laO0lmjAcohZRng4GaG7IN2cT/AMJj4x/6JnqP/gfDR/wmPjH/AKJnqP8A4Hw1yej/AB4sdT0HwpqkGkqG8R6wdKitvtSmWBgzLvcdduVP5ivR7jxp4Ut5b6OfX7FHsEZ7oGT/AFQXG4n6ZGcdO9H9f194dbf12/RmJ/wmPjH/AKJnqP8A4Hw0f8Jj4x/6JnqP/gfDWxbeO/B9zplxqUHiGxe0t5lglkD/AHZGAKrjrkggj17VV8SeOtK0/wCHWq+NtLdNWsdOgkmbyWx5gj+8oJ78GlJ8qbfQF7zsij/wmPjH/omeo/8AgfDR/wAJj4x/6JnqP/gfDU3hHx2niez0y/021hewns1ur+4+0ApZFkDiJiOr4YZHatE+PPBy6adRPiKwFoJlg8zzON7fdX8e3r2qmmnZiTvqjI/4THxj/wBEz1H/AMD4aP8AhMfGP/RM9R/8D4a1ZfiB4Li0u21STxJp62dyJGhl8zhghw5x1AUjnPSuitLiG6tYrm3kEkMqB0YdGUjINIZxH/CY+Mf+iZ6j/wCB8NH/AAmPjH/omeo/+B8Nd3RQB4lB4p8Vf8LouLr/AIV9f+f/AGAE8j7bFnb54+bPT2xXY/8ACY+Mf+iZ6j/4Hw0Qf8l8uP8AsXB/6UCu8oA8bGnt9lv7b/hTV4Yr93kuFOpIcs5yxBz8uT6YqLWNHg1jR4tI1T4JT3llHMJxHLqEZzIBtDk5yTjjJrrT8RTJ4n8U+HbTw9fXN/4ftI7jy0dc3XmZ2BPToetcpf8Axyk0jw5fah4h8KPo99b6jHp0Nnc38aiaVk3kB8YGF/Xilo1/Xe35j1v/AF2u/wADU0+61TT10tLP4Q3cKaTG0diq38WIFYYIX6g1sf8ACY+Mf+iZ6j/4Hw1iX/xf+z+JfDvhmPRLeXWdWtkuZ7X+041NsjNhcHpJxk8elerVTT3fn/wSVbZf12PEvEfinxTJ8VfCc8nw/v45o7e98uE3sRMmYxnB7Yrsv+Ex8Y/9Ez1H/wAD4aTxV/yWXwX/ANe19/6LFd5SGcJ/wmPjH/omeo/+B8NYVw9/ca++uz/CG9lv5PL3u+oxkMUOUO3pkHocV6xXB/EH4hXHg/xHotnceGr260rUryKyfUYpFxFNKcINnVh6mjqg6PsY89zqU2tPrT/B+5GpPbNatdLewrIYiclMjsTV3SNe8RaRYJY6Z8KLy1tkyVjjvoQMnqfcn1rAuf2hPDVmLu4vNPu47JUvWtJRgmdrWQRyKR/CSzce1dx8OPHFt4vfWLP7I9nf6PcrBdws24fOgdGU9wVP6GiO2na/yv8A5v8AEJaPX+v6RS/4THxj/wBEz1H/AMD4aP8AhMfGP/RM9R/8D4a7uigDxL4UeKfFVvpetC3+H1/cB9cu2Yi+iGxiRlefSuy/4THxj/0TPUf/AAPho+C//IJ1/wD7GC8/9CWu7oA4T/hMfGP/AETPUf8AwPho/wCEx8Y/9Ez1H/wPhru6zPFmrjQPDeoa01rJdLZQNO0UZAZgoyQM0pSUU5PYaTbsjirXXfEVtqd3qUPwrv0u7sIs8v2+LLhc7R+GTV3/AITHxj/0TPUf/A+GsbXvixqNr4J0jxZo/gjUNWsL7T/t87pOiC2jPQEn7zH0Fem6bPJdadbXMsJgkliWRoiclCQCV/DpVOLV0+mhKadmupxf/CY+Mf8Aomeo/wDgfDR/wmPjH/omeo/+B8Nd3RSGeJa/4p8Uv8WfCtw/w+v0njsb8JCb2LMgIiyc9Bj+tdl/wmPjH/omeo/+B8NHib/ktXg//sH6h/KKu7oA4T/hMfGP/RM9R/8AA+GsFfta61qOtD4NTnUNTg+z3s5voi08f9xuxFes1xXxZ8dTeA9Hh1b+xJNStTMqXDLcJEY1ZgPlDffbn7opO39eY9Tjhpca6V/ZY+CUotfOEwX7bFnft2Zz1+78v04qK70KzutcstbuPgY76hYxxx2s326MGJI/uKozgAVvL8YdIb4hSeEfsM6zw3SWswfiRN0Rl87b/wA8gAVLetdD8OvHOmeObS41LR2ibTkdkhcygySAMR5hQcqpwcZ64zVL+ZEu2zORvrrxJceMbPxVH8NdTi1CC1ezkIv4ds0DkEo30YAg/X1qLT7ebT9JvNJsfg1dW9je3DXV1AmoRhZpW+8zc8k962PEvxQaz8G6l4q0Dw7c67p+nzzJK8Uyxjy4f9bIM9QCCAO+DUep/FR7PU/CX/FLag2j+JfIjgvy6jypZk3ojR9eB1NJdv611X3/AJ+Y3pq/P8NH935GdNJr03ijStck+GGoA6PbyQ6dbpewLHCXAVmx67RtHoM+tdD/AMJj4x/6JnqP/gfDXQ+EvElj4jt7xrXMc9jdvZ3cLfeilTqPoQQQfQ1tU9f689QOE/4THxj/ANEz1H/wPhql8CLm6vIvGd1eafJp9xJ4nnMltI4doj9nt+CRwfX8a9IrgvhB/wAf/jv/ALGmb/0mtqQHe0UUUAFFFFABRRRQAUUUUAFFFFABRRRQAUUUUAFFFFABRRRQAUUUUAFFFFABRRRQAUUUUAFFFFABRRRQAUUUUAFFFFABRRRQAUUUUAFFFFABRRRQAUUUUAcKn/Jem/7Fpv8A0oSq174C1Ox+LNx8QPDeoWkc2oWK2Wo2d5GzJIEOUdGUggjuOhFZviePxRJ8dF/4Ru602B/+EcO83cbNkfaF6YP0rZ+y/Fj/AKCnhn/wGk/xo6ph0scz8WvhJrnjzUkv313TreX+wbzS5A1qzDfOR864bgLgDHU+tZWo/A3W7vVGvD4g0wKb/SrvabRz/wAecewr97+Lr7V3f2X4sf8AQU8M/wDgNJ/jR9l+LH/QU8M/+A0n+NEfdtbp/m3+bE1ff+tLfkjzHU/2f/Et34M0/wANL4p0hIbaK9WRvsL5Zp5/OUg7s4Xpjp0NeveErbxcket2WvXNjNAGWPS3igMeI/LAIYZJb5s8+9Z/2X4sf9BTwz/4DSf40fZfix/0FPDP/gNJ/jSsrNDesubqef6D8B9W0vwx4J0sa1o7XPhvXm1WW5WycG5UszCP72R97rnsKZq37P1/dwahaxeJLdIWGpm0Z4GL7r0jd5vPzBcHGPavQ/svxY/6Cnhn/wABpP8AGj7L8WP+gp4Z/wDAaT/GhpPfz/FJfoF/6+bf6s8p8V/CnxF4Z0DUrqx+waze3+raTcW6pHJClobWJYmdmBJwQM8A4zXa+HPCOp67+z5qXgv+yrbwzd3sVzbDdK9zH+8YkzAnDEMWJwcV0P2X4sf9BTwz/wCA0n+NH2X4sf8AQU8M/wDgNJ/jTl76kpdf8kv0FFcri49P+D/mcJ4Z+BeseHEutO0fxJaWuiavoiWGs2SQPiS5WPZ9qh+b5GIAyDnPNQj4Caq1opk8Q2H2oXOlMVFs3kmKxBx8u7O9+56CvQfsvxY/6Cnhn/wGk/xo+y/Fj/oKeGf/AAGk/wAabbvf0/B3X3f8ALf16qz/ACR4n4y+F/iPw8ml6Xb6Vp/iAOuqvdS+ZNao8NzKr/ZwV3fNyfTp1r6Y8NGQ+HdO86wOnyfZow1qW3eQdo+TPfHSuT+y/Fj/AKCnhn/wGk/xo+y/Fj/oKeGf/AaT/GlHSKiDWt/61O8org/svxY/6Cnhn/wGk/xo+y/Fj/oKeGf/AAGk/wAaBhB/yXy4/wCxcH/pQK7yvEYLf4lf8LouF/tLw99t/sAHd9nfZs89eMZ65rsvsvxY/wCgp4Z/8BpP8aAHeHPBep6X8V/E3jObULOS31i0gt4rdImDxGLOCWJwc7j2qnc+A9SbwzDpTr4e1Q3N9Nc6qNTtGkSUSk58vBypAIAPoKtfZfix/wBBTwz/AOA0n+NH2X4sf9BTwz/4DSf40rKyX9b3HfVv+trHOSfBqKXTNM8OTDSJNG02OJrS6Nu/9o28qSl/klzjZztAPQCvXxwK4P7L8WP+gp4Z/wDAaT/Gj7L8WP8AoKeGf/AaT/GquxWDxV/yWXwX/wBe19/6LFd5XiPiK3+JX/C1vCaz6j4eN0be98hlt32j92M55z6V2X2X4sf9BTwz/wCA0n+NIDvK898eeFfHGueN9H1TSdf0S00jTiHFtc6e00vmHhpFbdtDBSQpxxk1N9l+LH/QU8M/+A0n+NH2X4sf9BTwz/4DSf40dU+wdGjKi+Dug/8ACY6t4mn03S3a6tpreGwWEi3/AHpBkklGfmdsAEjHHvzW78Jvh/p/gHS7+G1ZZbrUrs3V1Iq7UBwFWNAckIqgAAmq/wBl+LH/AEFPDP8A4DSf40fZfix/0FPDP/gNJ/jQtFZdrfLcHrv6/od5RXB/Zfix/wBBTwz/AOA0n+NH2X4sf9BTwz/4DSf40AL8F/8AkE6//wBjBef+hLXd14l8KLf4lNpWs/YtS8PKP7cuxJvt3OXyuSMHpXY/Zfix/wBBTwz/AOA0n+NAHeVkeNNLudb8J6po9pNFBNe2skCSSqWVCykZIBBPWua+y/Fj/oKeGf8AwGk/xo+y/Fj/AKCnhn/wGk/xqZxU4uL2Y4ycWmiLSvAV/bfDLw14KudStpI9MNut7IkbKLiOI52qCeMkLnPvXoNcH9l+LH/QU8M/+A0n+NH2X4sf9BTwz/4DSf41pKTk231dyYxUUkumh3lFcH9l+LH/AEFPDP8A4DSf40fZfix/0FPDP/gNJ/jUjF8Tf8lq8H/9g/UP5RV3deJa/b/Er/hbPhVZdS8PG7Njf+Uwt5NoXEWc89emK7H7L8WP+gp4Z/8AAaT/ABoA7yuG+K3g7UfHGnyeH5pNKOhXUBWcTwu1xFKCCksTA4BHv3pn2X4sf9BTwz/4DSf40fZfix/0FPDP/gNJ/jSauNNrY4u9+A7X3jNNbuteL+XOCl2FYXn2b7P5JtS2cFCfm6Z61r/B34RTeBdTe+utWhuWXRYtHjS3hMavGkjuJXGeXwwXj0PrW79l+LH/AEFPDP8A4DSf40fZfix/0FPDP/gNJ/jTT/r5W/V/8OK39fj+iOM074eeN4fhgfAek6npenG31SeS4lvrRriO8tnkMiKAGHB3YYH0x3rf1Lwf8RLrxT4e1SXxN4f+w6TAglh/spi7SkYlkj+bCEjKrxwCa1PsvxY/6Cnhn/wGk/xo+y/Fj/oKeGf/AAGk/wAad3e/9bWB6/13dw+Evhu+0a78V6xfqYX17WHvYoD1jiCqi59yFz+Nd5XB/Zfix/0FPDP/AIDSf40fZfix/wBBTwz/AOA0n+NLol2/QG7tt9TvK4L4Qf8AH/47/wCxpm/9Jral+y/Fj/oKeGf/AAGk/wAap/AhdRWLxmuryW8l+PE8/ntbqVjLfZ7f7oPtigD0ivMvid8QPE2h+P8AQfBfhPw7Y6rqGrW09yGu7swIixYJGQDzzXpteLeP7m3tf2qfAE11cRQRjSNQy8jhR90dzSWs4r1/CLf6DekZP0/NI3/A/wATr2+8anwN408My+GvELQG4tF88TW97Gv3jE4A5Hoea0NW8TeL8eIJtD0bRb+1sZIEspm1EAS8/wCkeZj7hQc471wnjnUtP8X/ALSPgLTvDdzDqE2gLcX2qT2zh0t4mTaqMw4BY9vasDwHrWkaT8Hvi3FqeqWtnJFrWqK6TShWBZRtGDzz29alztBytsm/WzS/G/4FRjeajfdpel03+n4n0K+taRHb29xJqlikVwhkhdp1CyKBklTnkY5zUFp4m8O3elvqtrrumT2COEe5jukaJWJxgsDgHJFfNEei6f4g0n9nzSdXt/tFlNbt50JYgSAQE7Wx1HHIrdHgPR774p/FD4e6XaRadpWqeHLadbaBdscdzlgsir0BBAPHpWlRckpLzkl/27r+JlSlzwjJ9VF/e7H0ReX1nZrE13dwW4lcRxmSQLvc9FGepPpWevinw02s/wBir4g0s6lnb9kF2nm59Nuc59q+cvhx4kufid4n8DaPqiuW8DWc114gjweL2EmGNT65wXrkfiXqFnrHwqfxp4f8JeFvD+nvrMRsLz7STqsjrchWcY6EkNleflzTsuZLo3+F7J/PUpXa8/1tdr5aH2nWAfGvg8Xr2R8U6L9pR/LaL7bHuDemM9ar/FC4e3+GPiG5WeaB10udhLCpLofLPIA718z/AAr8O6X4zuvhtBF4b8L6W2hMl1qN8NRhnm1H92fkEY+clmO5t3Qiph70+X0/G/5WE3aHN3v+n+Z9V6v4k8P6PdQ2ura5p1hcT/6qK4uUjZ/oCcmrN5qenWRjF5f2tuZVZo/NlVd4UZJGTzgcmvlnQ9F1rxh42+Ji31h4Nv70ao9q/wDbjObi2twg8vywD8qYOcjvWjr/AIO36h8DvCHizUINfSOS8jnmgkJiuEWIlVznLLgBTzzilG7jF9+X8f8AIqVouXlzfh/mfSWiazpGt2putG1Sz1GANtMlrMsig+mVJ5qC28S+HbnWH0e313TZtSTO61S6QyjHX5Qc18/3tmfB3xO+KmneCrVdOj/4Q+O9htbVdqLcfON6qOA2B2rmfBvgTWfEPwv8JX2kXHgLSZUe1vI9bjlkF95oYM4dy3LscqwPriqh7zXbT8W1+FhSXLfv/wABP9T2y08c+Ibj4gfEDQLeHT5E0Gwgn09Z28pWkdGJEj9lyBz2rstC15W8OaVeeIbrS7G/u7UTSxxXStFuC7n8tj95R1z6V4frn/I8fHX1/wCEcg/9EyVi3Gi6d4ih/Z40nV4DcWU2nuZYSxAkAtVO1sdQccjvShrCPny/jzf5BKybfa7+5Jn0zous6TrdobvR9Ts9Rtw20y20yyKD6ZUmvPfjX8T7Xwv4Lvr7wxq+kXur2l5bQy23nrI0ayTKjblByOGNeb6haf8ACH/EL4uad4MtRpsS+Eor2G1tV2os+HG9VHAbA7VyHxD8PfDK1/Zj8H6xpiaWNenk06SO5SUfabiZnQzBsHL9XyD0xQtbPpp+La/Qq1nZ+f5J/qfWus69ouh28U+t6tY6bHIcI11OsYY+g3Hmr1tPBdW8dxbTRzQyKGSSNgysD3BHWvmnxLZ6xr/7SviKxms/DGofZNHtv7PttfLmMRtnzGhUHBOeCfpXqX7PPhnU/Cfgq80rUdV02/Q6pcTWsenyF4bSJyCIFJJOFO7jtmiOsb/1vb+vuIell/W1yn4n+Iniy58f6n4M8AeGtO1O70e2iuNRn1G8MEY8zO1ECgkng89K6X4Q+N4viB4Jg8QLYSafN50ttc2zsG8uaNirgMOGGRwa8W8YaFJ8TvjZ4qg0fxH/AMIRc6BZrZXF3bPtudR8xdw8wEgeUvQHryea7X9nDxfpMfwrjs9QXSdGj0jVZtDSSCQLb3ksbAeZGT13k5785op6x13tf8bf5ab6jqaS07/pf+mafi/4h+KJPHd14J+Hvhuy1nUtOtkutSnv7swW8Af7kYIBJc4J9Kyo/jpbt8ODrn/CO3P/AAkY1c6EdE80bvt4ONm/ps/i3emar/DW9tNI/aL+Jtjql1DbXF3HZ3dv5zhPMhCEErnqAetcX4K8H2fxA0nx1q9vrg0ZH8bm90LUgVKefAAu9c8MrEke9KGqV+qu/wDwJJpfJv5oc9G/W3/krav80vkz1Hwb8Q/E6+P4fA/xA8OWOj6nfWj3enT2N0ZoJ1T76EkAhwOfpVRfiP438Uazqcfw38I6dqWkaVeNZT6hqV8YFuZk/wBYsICnIU8bjxmuGt7TxRq37SvheHVfF1j4iutF0y8uLtbC1WKKzEieWgYjPzsT0PpXG/DzRo7X4Da34jk+JGt6Jreg3d8GtY74RxQXCSswVov4txx165o5kkpPom/ulb8g5deVbtpfern2DZvNJaQyXEQhmZFMkYbcEbHIz3we9Zr+KPDaayNFfX9LXUycfZDdIJc+m3Oc1zmh614i1L4GW2vTW5j1+fQvtHl7cHzzFkce5wa8Dt9D+HMv7IB8TSmxfxE9i1y+pNIPt39obycbs7t+/gL6dqqp7kpJ/Z/W+33fkKn76jb7X/A3+/8AM92l8Yaqvx/g8DBYP7Lk8PvqBO3955omCDn0wa6K78Z+EbS/ksLrxRo0N3EcSQyXsaup9CCcivFdCudQPxw0S71ZpY7/AP4VuZLlgpLiTepY49c/rXmHw20Sw8deFPBeg/2D4cgv4NTS/vtcudRhe4uo/NZipiP7wyOMKVPSmo+8off/AOBSV/kl/kTzXi5+n/pKf5s+zoL+xnuntIbyCS4jRZHiSQFlVvusR1APY06yvbO9WRrO6huBFIYpDE4bY46qcdCPSvG/DF5YaT+1J41jvrq3sUk0CyeETSCNSiFgSM8YFQfswa7o9v4K8ba7PqdrHpbeL9QlW7eQCIozLtbcexyKmLv9zf8A5NYuSs2vNL743Pa9Qe5jsZ3soUmuVjYxRu21XfHAJ7DPevEPG/xQ+LfgzR49W174f6AsElxFbIkGrl5JJJGCqqrt5OTXukbrJGskbBkYBlYHIIPevFtbP/Cw/wBo+w0Vf3mh+BohfXndXv5BiJD7quWx70Je+l/Vlq/672Btcrf9a6L8Tp/FOu/Fi21Pb4e8FaJe6f5KP5t1qhicOVyyldvY5Gab8D/iFqfjzwvqet61o9tpMdjfTWivFceZFKIuHdWOPlBzz3qH9pDxVeeHfh4+naISfEHiCdNJ0pF+95sx2lx/urlvwFc18TvDPiDwl8DdD+H/AII0O/1S3PlWepNYMqzC36zMu7+JzkZ7bqSekn8l6v8AyVvv8gtrFfN+i/zf5Gt8JfjE/j74j614dg0NrTS7W0+16ffO/wA15EJfL37eykg49hXo3i691LTfDV/faTbWtzfQQl4YrmfyomI/vP8Awj3r53+F3iG/j/abksofh3rOjW//AAjNtYC2leP/AEOFJfllbB+5245zXbftWTD+xPCmn6hM0Hh++8QW0GsOH2qYSeFc9lLYBptXhC3XT/yZq/5Ci/ek2ttbfK9jtfA3i668SaxfxI2hz6db20LRz2GorcOZmH71GUfdCngHvXO/Dn4ha3rvw/8AEet3aaadRsdavdPsYpZRBFKY32xIzHoT0rkfEmk+GvDv7Q3w5j8AW1jZXd2l2mqW+n4CSWYiyGkVeODjBPevP7tvL/Z5164c7YoPiNLJK/ZEF4uSfahWl5X0/wDJkr/j+aGlbR+T/wDJXp+B9MaJrniFvEcGna/pumadBcafHLCUvQ0sl11liVD1VRzuFaV34p8M2kkcd14g0qB5JjAiyXaKWkHVBk9R6V5N4/1jSr/9pn4U2ljqVrdTxW+pSyRwyhyiNb/KTjpnBx9K4DQPBPhjWPht8Yde1TSYbvUodW1LyLiX5mg2LuUx/wB055yPSplPRytsm/udv1BR2V97L70/8vxPp5Ne0N9aOirrFg2phdxsxcKZgPXZnNaVfKOqeGND0P4TfCTxdplisGvz6vpcs+o5JuJjMP3gdzywOeh44FfV1aSjy3XVNr7rP9SFK7Xmk/vbX6HCp/yXpv8AsWm/9KErDm8Taz4j+PV/4Ch1CXStK0fS472YwYWa7kkbC4Y8hF746mr2qazo+kfHffq2rWGnq3hshTdXKRAn7QvTcR6Gptcf4V6xr9vr9x4k0KLVbeIwpd2+rRxyGM9UJDcj2NR9pPp/wCns/wCupxPxE+IHir4b+OdMhv7qTxBp0Wh6hqF/GoSFpFikUow4wGVGxgdSKsT/ABifSfE2sFrPUNThmvtMtLO1aSONIjdRblIO3P1zmt7xFpHwZ8QSRyatrmg3Dx2MtgGOsICYZPvqfn5z3NV5vDnwRmuTcSaxoJkM1tPn+2E+/brtiP3/AOEU49L/ANe83+VkJ7tr+tF+tyne/H3TrXwVpnieTw1e+TdrO0sf2hMxGGbynUHHznOSOAMDrXrN55uoaPMun3ZtZp4T5UwUMYiw4bB7jOcV5PceC/gLcWNtYy6noJt7aOaOJP7ZTAWZ98g+/wB25rovB1z8O/C97q9xp/jLRsanOkzxvq0bqhVAgxluMgDNC21G7811scn4E1vxRd/ET4hafd+Ir+4svCd3Zm3h2ITPE0JeRG92I4PaoNQ+NS63p0J0+11DSJrfX9OspvKkjk8xLg5AJIxjqGxz6GuvsofhJZ3/AIhvoPEGgrP4iAGqN/a8Z8/ClR/HxgEjisSw8IfAqxt1t7fVtCWNZ7e4A/tlD+8g/wBU33+q5ojf3b9OX7+oS628/wAtBifHvT18Tp4evPDl1aXf9qXGlS77hSIp41DRA/L0lB+X6Gta6+L9ra+PR4QuNAuo7pkuNknnqQXhhErDA6AjIB9ulXrlvhHcalLqU2r+F2u5r6G/klOoQ7muIRiN/vdQOKyH8P8AwTfxLN4jbWtC/tKaaWZ5v7ZT78kfluQN/GV4pa8vnb8bf53/AAHpfy/4P+Vi38Ivi5bfEDVv7OXQbnS5H0iHVoTJOsgeGSRo8HAG0hlPHoa9NrzPwbY/B7whqCX+ga5oFrOliunq39rRtiBXLhOX7MSa6z/hN/Bf/Q3+H/8AwZQ//FVc3H7P9a/5WIje2v8AWn+Z0FFc/wD8Jv4L/wChv8P/APgyh/8AiqP+E38F/wDQ3+H/APwZQ/8AxVSUdBRXP/8ACb+C/wDob/D/AP4Mof8A4qj/AITfwX/0N/h//wAGUP8A8VQBhwf8l8uP+xcH/pQK7yvKYPF3hMfHGe7/AOEo0P7OfDwQS/2hFt3eeDjO7r7V23/Cb+C/+hv8P/8Agyh/+KoA5T9o3U/Eug/Du51/w3ql9ZT6eVlZbW0SfeNwz5gbkRgZJ281yniP40RL8SPBWjaZrVi+nXBkOqbRiSZxbF0UKfuqWI+p47V3PiG7+GevahBfaj4s0d3iieHYusxrHIjY3K6h8MOO9R6gfhDfaxpWrXGqeFDeaUWNnIL6AeXuTYejc/Lxz0pK9vmN2/BnP/AL4oS+Orpv7YW7tdRv7M6nY2uwC3Wy81o12kcs+V+Yn144r2GvOfCMXwi8J3cl1oWt+HLWV4jCCNTiPlxly5Rct8q7mJwK6b/hN/Bf/Q3+H/8AwZQ//FVTa0t/X9LfzJ6v+v61/Aw/FX/JZfBf/Xtff+ixXeV5R4n8XeE5Pi54PuY/FGhtDFb3okkGoRFUJjGMndxmu3/4TfwX/wBDf4f/APBlD/8AFUhnQVmeKYr6bw/eR6beT2dyYjsmgiWSVeP4FbgsegzVL/hN/Bf/AEN/h/8A8GUP/wAVWZ4l1v4e+INOWxv/ABho6xrKkqtBrEcThlOQdytnrSkrqw07O55LpXiHx94j+Ctt4it/Hlzpmo6bcXNldRnTUE9xcCXZFHIG4BwVzt7mvoPR47qHSbOK+mM90kCLPIRje+0bj+ea41br4WrYW1iviHw6ILe7F6qjU4vmmBzvb5vmOeea3P8AhN/Bf/Q3+H//AAZQ/wDxVVff+un+d/wJtqdBRXP/APCb+C/+hv8AD/8A4Mof/iqP+E38F/8AQ3+H/wDwZQ//ABVIZifBf/kE6/8A9jBef+hLXd15V8IPF3hO10vXFuPFGhwl9du3UPqEQ3KWGCPm5HvXa/8ACb+C/wDob/D/AP4Mof8A4qgDoKwfiHeX+neBta1DS7kW17bWUs0MpjDhWVSR8p4PSm/8Jv4L/wChv8P/APgyh/8Aiqp654k+H+taRdaVqHivQZLS6jMUyDVIl3KeoyGqKilKDUXqVBpSTex5vq/jzxbB8K/hf4gg1NUu9d1LT7fUswKfNSY/Pj+7+Fe6V5jdaf8AB658P6JoM2vaE2n6HNHNp8X9rxjyXQ/Ic7+ce9dcPG/gv/ob/D//AIMof/iq3nKLcrLq38tLL8zKCaik+y+86Ciuf/4TfwX/ANDf4f8A/BlD/wDFUf8ACb+C/wDob/D/AP4Mof8A4qsyzE8Tf8lq8H/9g/UP5RV3deU+IvF3hOT4w+E7pPFGhtBHYX6ySDUIiqkiLAJ3cZ/pXbf8Jv4L/wChv8P/APgyh/8AiqAOgrmPip4qHgn4e614p+zfaW0+1aVIs4Dt2B9s4qf/AITfwX/0N/h//wAGUP8A8VVPW/Efw81rSLrSdU8S+G7qyuozFPC+owlXU9QfmqZJtOxUWk1c8Q8RfGHxBa+GtOaCTULjVoL7y/EFjFGqXJVrfzVa2UZHlqCGPcgc9a9Cl+IOqW/wk8F6ot5Z3+seI5bOzF3CmIRJKQHkA9hnj1FPh0H4KwxwiHWdASaGUyJcDV4/OyY/KPz7skbPlx6VZ1+H4Y3/AIQ0/wAOWPinw7p0GlSwzaaYtQh/0eSJgUIG7nkc+uTV3WvrH7uv3kNPS3Z/f0ZieONd8ceFPH2o39jrv9r6JaaDd3t5p8sCKLVo0zAFYfMzOQc57A1yfh/4t+K7Tw9repX9yL06Toula6xZAA4uFzPDx0HOV9MV31tovwbTxdP4um13QpdYud32iR9aVo3LIUYbC+MYJAGKrX2g/CVvDlz4f03xL4esrC/aFb/GpxM8sEX3IgS3CgcD0BNTFNWv/Wr/AM19xTs9v62/yf3nrVlcR3dnBdRZ8uaNZFz1wRkfzqWudi8aeCI41jj8W+HlRQFUDUYcADoPvU7/AITfwX/0N/h//wAGUP8A8VVO19CVe2p0FcF8IP8Aj/8AHf8A2NM3/pNbVu/8Jv4L/wChv8P/APgyh/8Aiq5z4KXVreyeN7uyuYbq3l8UTmOaGQOjj7NbjIYcGkM9DrmfGfgDwX4yntp/FPhvT9WltVZYHuY9xjDYyAffArpqKVguYvhLwn4Z8JWTWfhnQ7HSoHO5ktogm4+56msjVPhd8PdU8Ry+ItQ8I6Xc6pN/rZ5IclzjGWHQnHciuxopvXcFoYUHg/wvB/Y3k6HZp/YaldLwn/HoCu0hPTjircGhaRb6/c+IINOt01a6gWCa6C4kkjU5VSfQE1pUUNsElax5r8FPAd94WvvFuu67DZJq3iHV5Lp1tTlEgHES5wOcZJ9zV+T4O/DCS9ubyTwVpDy3Tl5d0WVLE5LBegJPcV3dFC0tborB1fm7nPfEjQr7xJ4C1nw/pmoHTru+tHgiuAM7CRj8u1eH2vwe8VapB4b0i68I+DvC0ekXNvNLrGlzO924iIOIxtG0vjBLE9TX0jRRH3Zcy8vw2CWseX1/Hc4/xX8MfAPirVv7W17wvYXt9tCNOylXdR/CxBG4fWtWPwj4Zjk0aRNEs1bRARphEePsoK7Ts9MjituihabA9dzNi0DRYtfudfj023XVLmBbae62fPJEpyEJ9ATXMW/wh+GtvrQ1iHwfpkd4JvPDLGQokzneFztBz3xXc0ULR3QPXRmLL4U8Ny3erXUmjWjT6xCLfUXKc3MYBAV/UYJH402Lwj4ZifRXj0WzVtCQx6WQn/HopXaQnp8vFblFAGZF4f0WLXrrXY9Mtl1O7gW3uLnZ88sSnIQnuBk1y0Hwc+F8M1xNH4I0cNcNukzDkZ3BsgdF5APGK7yihaBc5nxn4A8G+MZLeXxJ4fs9QmtgRDLIpEkYPUBhg49q0/DHh/RfDOkppOgabb6dYoxZYYVwoJ6n6mtOihabAcj4u+GfgPxZqa6n4g8M2N7fBBH9oZSrsv8AdJUjI9jVqfwH4Nm0HT9Bk8N6c2l6dMs9na+SBHDIvKso9RXSUULTYDlvGvw88FeM7iC58TeHbHUp7cFYpZUw6qeq7hg4PpU2peBfCGo+E4fCl34fsX0SDb5NkI9scZU5UqB0IPeujootpYL63MHwb4N8L+DrSW18M6JZ6ZHM26XyUw0jerMeT+NZOqfCn4dap4jbxFf+EdLuNTeQSyTNF99x0Zh0JHqRXaUUX1uHSwgVVUKqgKBgADjFcSvwk+Gy+If7fXwbpI1HzvtHm+Tx5uc79v3d3viu3oo63DpY57xJ4T0/U5L7U7SGGy8QT6bJp8GqKmZYY35wD6BsHHtXgMHwT8YXXg3TPBdx4S8FaYbV41k8R20ztd4RtxlRcAiRvdsZNfT9FCVnf+tNf1G3dWOT8T/DjwV4pksZ/E3h+y1e6soxHFPcJl9vcEjqD1weKxPG/wAKtJ1jwqnhLQ7ey0PRLzU0vNXht4dpuUBBZVxwC21QT6CvR6KP6/US0GQRRwQRwQoEjjUIijoABgCs7QvDuh6HcahcaRpltZTajcG5vHiXDTyn+Jj3NalFHW4dLGXqnh3Q9U1jTdY1HS7a6v8AS2Z7GeRMtAzDDFfQkVqUUUAZsWg6PF4jm8RR6dbrq81utrLdhf3jRA7ghPpnmpNf0fStf0mfSda0+31CwuF2ywToGRx7g1eopW0sF9bnLeC/h54K8GzzXHhnw7Y6bPOoSSWNMuyjou45OParcXg3wrHoN/oKaDYjS9RlkmvLXygY5nkOXZh3JNb1FN67gtNjj/DPww+H/hq8tL3Q/Cmm2V1Zs7288cf7yMsu1sMeeV4+la1r4T8N2umanplvo1pFZarJJLfwqny3DyDDlh3JHWtqih67gYlz4S8NXOjabo8+i2cmn6Y8UljbsnyQNF/qyo7be1bdFFFwPOb/AEvTNS+PG3UdOtLxV8NkqJ4VfH+kL0yKbq1x4Ys/Ftz4bt/AmlXNzb2S3m7yoUDozbQqgry2e1T3N7Z2fx4LXd3b24PhsgGWQLn/AEhfWoLrRdFv/inN4o1LVNBuLD+zo7aCNpx5qSJLvD5zjHSl9pdv+A/1H0f9df8AI1zD8NkkeGWz8MxTR8SxNDDujPAwRjg5I/OpfsXw6+1w2n2Lw19om2+VH5MO59wyuBjnI6etcHqvhVpf7Xktda8J+bqGuvfM0kg3fZ2hWMpuByG3KG44rMsfAc8dlDHN4k8L+fFDpsQlWb5gLVyWIO7PzDpTjqlfy/Fa/dsKWl7ef5/0z1IaZ8Py9wg03w4XthunUW8WYxnGSMcc8VasvDvg29tkurTQtDngcZSSO0iZT9CBXl3/AAi+pf8ACLjTT4i8Jm+06eJrG7EuGvY45xKEuDuzggYOO/NejeCptF0Tw9BYtf6JauC0jw2tyvlIzHJC5OTye9NbA9zQ/wCET8Lf9C3o/wD4BR/4Uf8ACJ+Fv+hb0f8A8Ao/8Ktf25on/QY0/wD8CU/xo/tzRP8AoMaf/wCBKf40gKv/AAifhb/oW9H/APAKP/Cj/hE/C3/Qt6P/AOAUf+FWv7c0T/oMaf8A+BKf40f25on/AEGNP/8AAlP8aAKv/CJ+Fv8AoW9H/wDAKP8Awo/4RPwt/wBC3o//AIBR/wCFWv7c0T/oMaf/AOBKf40f25on/QY0/wD8CU/xoAq/8In4W/6FvR//AACj/wAKP+ET8Lf9C3o//gFH/hVr+3NE/wCgxp//AIEp/jR/bmif9BjT/wDwJT/GgCr/AMIn4W/6FvR//AKP/Cj/AIRPwt/0Lej/APgFH/hVr+3NE/6DGn/+BKf40f25on/QY0//AMCU/wAaAPPoPDXh3/helxbf2Dpfk/8ACPBvL+yJt3eeOcY612//AAifhb/oW9H/APAKP/CuQg1fSf8Ahe1xN/alj5f/AAjoXf8AaExnzxxnNdz/AG5on/QY0/8A8CU/xoAq/wDCJ+Fv+hb0f/wCj/wrjtVuND0/xhZaG3wvie0vLpbaLURawCIsVLE7cbsAA5Psa7v+3NE/6DGn/wDgSn+NYl5Lpd34xsdWm1zSzaWNtIsMX2lM+c+AX69kDAf7xoW6DozR/wCET8Lf9C3o/wD4BR/4Uf8ACJ+Fv+hb0f8A8Ao/8Ktf25on/QY0/wD8CU/xo/tzRP8AoMaf/wCBKf40Aee+J/DXhyP4v+D4U0HS1jktr3egtECtiMYyMc13H/CJ+Fv+hb0f/wAAo/8ACuP8UavpLfGDwdKuqWJRbe+3MLhMD92OvNd1/bmif9BjT/8AwJT/ABoAq/8ACJ+Fv+hb0f8A8Ao/8KP+ET8Lf9C3o/8A4BR/4Va/tzRP+gxp/wD4Ep/jR/bmif8AQY0//wACU/xoA5zSbTwdqPibWNBTwlp0U+lrC0jvYxbZBIGIK8f7JrZ/4RPwt/0Lej/+AUf+FYWgrZ2PjzxDrs+vaM1rqUVskKJcLvXyg4O7Jxzu7eldP/bmif8AQY0//wACU/xoWyDqyr/wifhb/oW9H/8AAKP/AAo/4RPwt/0Lej/+AUf+FWv7c0T/AKDGn/8AgSn+NH9uaJ/0GNP/APAlP8aAPPvg94Z8OT6TrnnaBpcmzXrtV32iHAyvAyOldv8A8In4W/6FvR//AACj/wAK5H4OavpMWla6JNUsULa/eEZuEGRleetdx/bmif8AQY0//wACU/xoAq/8In4W/wChb0f/AMAo/wDCqusaB4U03SrrUH8K6XMttC0pjjsotzBRnAyOtan9uaJ/0GNP/wDAlP8AGqPiDUtLvtCvrK31rS1mnt3jQvcrtBKkDOD0qZX5XbccbXVzldZ1LwDpfgSx8WzeE9PeC+hhlht0sYjIRJtI7dt3JrrV8KeFWUN/wjej8jP/AB5R/wCFeaeI/BFrrHgDS9GXx3BYajZaZBYsbe7X7O+wrltpOedteo2msaNBaQwtrljK0aKpd7pNzEDGTz1NaO2vqSr2RF/wifhb/oW9H/8AAKP/AAo/4RPwt/0Lej/+AUf+FWv7c0T/AKDGn/8AgSn+NH9uaJ/0GNP/APAlP8akZ594j8NeHF+MfhGBdA0sRPYagWQWibWIEWCRjmu3/wCET8Lf9C3o/wD4BR/4VyHiTV9Jb4y+EZV1SxMa6fqAZhcJgcRe9dz/AG5on/QY0/8A8CU/xoAq/wDCJ+Fv+hb0f/wCj/wo/wCET8Lf9C3o/wD4BR/4Va/tzRP+gxp//gSn+NH9uaJ/0GNP/wDAlP8AGgDi7uXwtZ+M7Lw/dfD+3it7+RoLbUDYxGJ5VQuVxjIGAcHpxV/ULXwfb6ld6baeEdOv7y0thcTQw2UWVDEhF5HViDj2BNUzeapN49j1C61PwlJpEBK2zfam+0RIR8xA3bdxPGfSqYkk0vxt4s1LSdW0Z5tas7ZrKS5uVMSSwh1ZH2tnGHBGPQ0uiH1fy/r+vUq6br3g6+Asx4AtINa+0TwPp0tpCGBhQO5D4wRtIxjucVteGJvh/wCIJbJLPw7pS/b7EX9pvsYx5sWQG7cMrEAj3rBfRE1Pw0trq1/4Xt9XjuHkt720vGzCzrh5Mlsljk8dOlT6Po2h6Z4y8LR6Zq1lHpHhnSZbUSPdoTM8gVQDzycBmJ9cVatfX+tH+tiX/X3/AOR3X/CJ+Fv+hb0f/wAAo/8ACj/hE/C3/Qt6P/4BR/4Va/tzRP8AoMaf/wCBKf40f25on/QY0/8A8CU/xqRlX/hE/C3/AELej/8AgFH/AIVy/wAFre3tJvG9taQRW8EfimcJHGoVVH2a34AHArsv7c0T/oMaf/4Ep/jXH/BqWKa68cywypLG3imYq6MGUj7NbdCODQB6BRRRQAUUUUAFFFFABRRRQAUUUUAFFFFABRRRQAUUUUAFFFFABRRRQAUUUUAFFFFABRRRQAUUUUAFFFFABRRRQAUUUUAFFFFABRRRQAUUUUAFFFFABRRRQB5lrfh7Q9e+Owj1nS7W+VPDhKiZN2D9oX/E0290LwD/AMJJceHtJ8EaZqF/aQLcXfyLHHArZ2gsf4jg4HtWqn/Jem/7Fpv/AEoSluPCWq6f441jxFotxaywa3axw3trc5G2SMMEdGHsxBFJ3uBWtfDPw0OnWl1qHhnSNMkueFguUQMrZxg8461G2j/BtVdjaeGcJnccpxjr/I1gad8KdcsI9ItZLvSdWtU05LO/S9WQhZElaQSxYPJ+YghvRfSrlh8MNStrDQYWfRnl0+e/luD5DYlE/mbMfTfzn04py0vbzBf1939I2U8OfCR4ppU07w4yQFFlYbCFL/d/Pt60N4b+Eq3ENu2m+HBLOFMSfJlw33cfXtXLQfCvxRZw2MdpeaFti0ywsbhGhkHmm3dizA54JDcHrxTLL4S+IYdMigkvdGM0NpZ28cgikJHkXRmznOeV+WnZX+f4dxa/18js7Twh8L7wQm10XQphM7xxbEU72TO5R7jBz6Yq9/wrjwJ/0Kul/wDfgVifDTQ4h4r13XbQXMejSXLvYWtxbmLybh+Ll1B52sVXB9Wf1r0al0Q+rOU/4Vx4E/6FXS/+/Ao/4Vx4E/6FXS/+/Arq6KAOU/4Vx4E/6FXS/wDvwKP+FceBP+hV0v8A78CurooA5T/hXHgT/oVdL/78Cj/hXHgT/oVdL/78CurooA5T/hXHgT/oVdL/AO/Ao/4Vx4E/6FXS/wDvwK6uigDx+DwH4N/4XdcWP/CNab9m/wCEfEnl+SNu7zwM/Wu1/wCFceBP+hV0v/vwKzoP+S+XH/YuD/0oFd5QByn/AArjwJ/0Kul/9+BXIT2vwxi13+zz4O082y6mmlSXQhG1Lp1DKhHXByBn1Ir1quF1X4e2GpeO7XxBJFHbQW90l9JHEzZurhFxGzjphevqSB6UL4lfb/hv0v8AOwPZ9/6/Wxf/AOFceBP+hV0v/vwKP+FceBP+hV0v/vwK6uigDx/xL4D8GxfFrwjax+GtNWGa3vfMQQjDYjGM12v/AArjwJ/0Kul/9+BWd4q/5LJ4L/69r7/0WK7ygDlP+FceBP8AoVdL/wC/AoPw48BgZPhXSv8AvwK6ukYBlKnoRigDybQLb4X6xrNvYQ+D9PSK9kuIrG4aEbbhoDtlAHbBBx67TXX/APCuPAn/AEKul/8AfgVieE/h1caPrekyzXsUlhok97NYqqnzGNyzMQ/b5d7AY9q9GoWyDqzlP+FceBP+hV0v/vwKP+FceBP+hV0v/vwK6uigDyD4ReA/Bt3pWttc+GtNlMeu3aJuhBwoK4H0rtP+FceBP+hV0v8A78Cs/wCC/wDyCdf/AOxgvP8A0Ja7ugDlP+FceBP+hV0v/vwKD8OPAf8A0Kulf9+BXV0EZBHrQB5Lotv8L9U16HTYfB+npFdT3FvZ3BhG2eSD/WADtjnB74Ndf/wrjwJ/0Kul/wDfgVheGfhvPpev6bPLfRSadpN5eXlmiqRIzXGchj0wu5vrkV6RT0sge7OU/wCFceBP+hV0v/vwKP8AhXHgT/oVdL/78CuropAeQeIfAfg2P4v+E7NPDWmrBLYX7SRiEYYgRYJ+mTXaf8K48Cf9Crpf/fgVn+Jv+S1eDj/1D9R/lFXd0Acp/wAK48Cf9Crpf/fgUf8ACuPAn/Qq6X/34FdXRQB50PDPw9/4TU+F/wDhC7ET/YftgmMC+WV37do75zUr+FPh1/btxo8HhLTZ7i1thc3IWEfu1bOwH3ba2B7GtptAvz8TE8TCa2+xDTDZmLDebvMgbdnpjiqWk6Leab8R/E2oFS9trlpbGGTGRHJCJFZD6ZDgj6NS6Lvr+bt+A9Lv5fpf8bnLNb/DVfh9B4y/4QS3NrNIsfkeQvmIWl8vJ7cGt5fCXw7HiU6BN4T0yK7a3NzBmEYmjBAYj3BIyPcVVbwJrR+D8Pg4Xth9vSZXMxR/KIE/m9M5zjitfUdFvNS+K2ja1taO00iwuEkfoJZZdoCD1AAJP4VWl/v/AC/zJ6f13Jv+FceBP+hV0v8A78Cj/hXHgT/oVdL/AO/Arq6KQzlP+FceBP8AoVdL/wC/ArF+B9jZ6b/wmtjYW0dtaw+KJ1iijGFQfZ7c4A+pNei1wXwh/wCP/wAd/wDY0zf+k1tQB3tVLzVNNs7u3s7u/tbe4uTtgiklCtKfRQeT+FW6+ZP2q/Dd74o+LXhmx0uWSLVLXRL6/wBPZGIIuISjp+ZXH41LlZq+2v3JN/oNK6fy/FpfqfTUjpHG0kjKiKMszHAA9TVfTNQsNUtBd6beW95bkkCWCQOpI6jIrxDx38QJPG3wU8L2mgStFq/jl49PAThoP+fk+2wK/wClU/2dotU0D4H69Z+FZNNinsdfu7eCXU5CsEUayBS7kHPC5OM9au1nJPp/mr/mib6Ra6/5P/Jn0GzBVLMcADJNYNh408LX2jW2sQa5ZfYLm5NrBO8gRZJgxXYM9TkEY9q8w+HXxI166+I9z4E1/XvDXiTz9MkvbfUNEOFjKHDRyAMR3yDXC+BtYj0b9n/wbJJpOn6kLjxobYLdxbxFvu5BvX0YdjQldrzt+MuUG7Jvtf8ACLkfVFFeWaR8S7ux8RfELR/FUdvA/hpBf2jRjb59kyEqx9wwK1xM/wAZ/E76b4T0W5v/AA54d17XNPk1a6vdTJW3s7YufKUKSN0jDHGfU1Kd0reX43/yf3FNWvf+tv8ANfefRJOBk8CivmPxP8SvFPi74MfEDTbHV9DbV/DmEudSsNz295bOu7dFg/I/bqcEV7H8D18Wj4f6bJ4t1DTr6aW2he2e0iZNsRjXAfcTlvU1SV7+VvxJbs0u9/wt/mdzRXmPjG9+J/hHW77X9PTTvE/hhj5smnyOttd2igDd5ch+RxxnDY69a6f4Y+OdD+IfhWPxF4fac2rSNC6zJtZJF+8p7HHqCRSWquhvRl/V/FPhrSL+Gw1TX9MsruY4jhnukR2+gJzWje3tnZWT3t5dQW9rGu55pZAqKPUk8V4B+0sngvRdK8Red8NdQ1jV9UtCz6qlkXhhYrtV2l5KbOpwO1ZmqWsWs2vwM8A32rx65ot7G1zfTRSFor77PCCqk9WXceh9OaUbyXzS++/5W+Y5Wi/k391vzPojQdd0XXrU3WiarZalAp2mS2mWRQfQkGtGvDLTSdP8G/tVaXp/hy0j06w13QJ3vLS3XbE0kTjY+0cA4JGa6b43+NvFHhTVPCOmeFbCxvbzXtSax2XbFUH7tiGJHIAIBPsKd9ItddPnewtm0+mv4XPTap6xqum6PZ/bNWv7extt6p5s8gRdzHCjJ7knFeH6d4w+NVz431b4aj/hFm1qyt474615TiBYH4C+TnJbIxnPvVTxB8TL3Wv2fZte1zw/pN3qmn+IYtJvraaPzLdpkuUQyKD9QR6GhK9reX52/PQNnZ/1pf8ALU90g8QaPN4kn8OxX0bapBbrcy24+8sbHAb6ZrTr578VX+uaV8dPHuqeGoYZtWtPB0E9tFKuVcrISVwPUAgV0+p/Fa61LRPhy/hWK3l1DxjcREpINwt4FXdcNgf3cFfrRH3kv63bS/IJe7Jrt/8AIxb/ADPXaK8A+KPxL8deBbi71y+8Q+B5bO0u1RvD0chN68BcKG3bs78HdjGK3PH3jjx/J8WrDwF4Ht9JQ3+i/wBoG9v1ZltcSYLFR97jgD1NJO6Vuv8Alf8AIbVr36f52/NnsTMqqWYgADJJ7VDYXlpf2aXllcw3NtICUlicMrAHBwR9Ko3C3y+EpV1KSGS9FkwneFSEZ9nzFQegzXnH7Jv/ACbb4Z6n/R7j/wBHy0N6S8rfjf8AyF0XmenJrGlNpsmpLqVobKIsJLjzl8tSpwctnAwah0PxFoOuWsl1o2s2GoQRnEkltcLIqfUg8V8veH/DHiHxP+zVaLoNiNWOn+Lbm9vNKMuz+0IEuXLQ59+OD1xXo/w6174ca3o3ilvC/h0+GPEcGmvHqmlzW32eeNQpwSo4Zc/xCm9E32/yT/4A7Xkl3f62PVLHxd4Wv7v7HZeI9JuLjOPKju0Zs/QHNbVfOfwW+Fngnxb+zfocuoaLbxajPYu41CAbLhJAzYcOOcg4rvv2XvEWqeJvgvo99rVwbq/gaazluD1m8qRkDn3IAqnGzceqI5tE+j0PTqKKKkoKKKKACiiigAooooAKKKKACiiigAooooAKKKKAPK/EvhTw74n+Oqx69pcN+kfhwsgkLDB+0L6Eeppf+EH+E/8AwlsnhlvCdut7HaC7ZmLhPLLbQc7uueMVsp/yXpv+xbb/ANKErn/id4N8Ua54n1m80ywt5ba60aGzidr0RsZFuFkPGOBtB5pa8y/ro/1H0f8AXVGpqXw3+FdjpM+qSeGdPe3hjZyySsc7RyB82CeKqaB4D+Fes2MV9b+ELeO0mtYbqOaVmVSki7gPvcEDrWBd+BvGUGo3aw6PaXeiTXd75enG+ACLNBEscoyMfK6yZX/bzRYeCPGtnpa250a0nU2Wl27xf2gBgwIVlZeMZHGM9aF/l+N7/doL/g/mv+Cdsvwk+GzKGXwrYspGQQ74I/76pf8AhUXw3/6FOy/76f8A+KrS+FWm6to3w/0jSdcQJf2kPlS4m83OGODuwM8Yrp6pqzEnocOfhH8OP+hUsv8Avp//AIqk/wCFRfDf/oU7L/vp/wD4qu5opDOG/wCFRfDf/oU7L/vp/wD4qj/hUXw3/wChTsv++n/+KruaKAOG/wCFRfDf/oU7L/vp/wD4qj/hUXw3/wChTsv++n/+KruaKAOG/wCFRfDf/oU7L/vp/wD4qj/hUXw3/wChTsv++n/+KruaKAOG/wCFRfDf/oU7L/vp/wD4qj/hUXw3/wChTsv++n/+KruaKAPFIPhj4C/4XVcab/wjNp9k/sAS+XufG/zwM9fSuy/4VF8N/wDoU7L/AL6f/wCKpkGf+F+XH/YuD/0oFd5QBw3/AAqL4b/9CnZf99P/APFVhXHgz4T2/iy18NzeDdlzdhvImMUvkuyqWKB93XaCfwr1auJ1nRdW1b4g6PqyWsmnx6RO/wDpIuwy3UDxkMnl44O4jk9Me9C3QPZjP+FRfDf/AKFOy/76f/4qj/hUXw3/AOhTsv8Avp//AIqu5ooA8T8R/DHwFB8V/CdlF4ZtFt7i3vDKm58NtjGO/auz/wCFRfDf/oU7L/vp/wD4qmeKv+SyeC/+ve+/9Fiu8oA4b/hUXw3/AOhTsv8Avp//AIqj/hUfw3/6FOy/76f/AOKruaRhuUr6jFAHk+keE/g5qmsf2Za+G7QyM0qQuS4SdojiQId3O08H8fSug/4VF8N/+hTsv++n/wDiqxPBfgHWNL13QRd+StloNzqM0UyyZa5+0uzKNuPlwHOfpXqlC2QdWcN/wqL4b/8AQp2X/fT/APxVH/Covhv/ANCnZf8AfT//ABVdzRQB4p8Jvhj4CvtL1prvwzaSmLXLuJCWf5VBGB1rsv8AhUXw3/6FOy/76f8A+KpvwY40nX/+xgvP/Qlru6AOG/4VF8N/+hTsv++n/wDiqP8AhUfw3/6FOy/76f8A+KruaGGVI9aAPJdM8J/BvUdbOk23hu0MrSSxROS4SZ4seYqndyVyM10P/Covhv8A9CnZf99P/wDFVheEvh/rGm+ItGF0YRYaLqF/eRzrJlrj7QSVUr2xubP0FerU+iB7s4b/AIVF8N/+hTsv++n/APiqP+FRfDf/AKFOy/76f/4qu5opAeKeIPhj4Ci+LfhWwj8M2i209jfvKgZ8MVEWCfm7ZP512X/Covhv/wBCnZf99P8A/FU3xKD/AMLq8Hnt/Z+o/wAoq7ugDhv+FRfDf/oU7L/vp/8A4qj/AIVF8N/+hTsv++n/APiq7migDzDxH4D+FGh/Zo7rwpbSXF27JbwRF2eQqpZsDd0Cgk0o8C/CBvD1vr0fh/T5LC6RHgkVnPm78bQBu5JyBitvx34f1K98UeH/ABHpkUdzJpguYpLd5Nm9Zo9u4E9wQPwJrmrvwfqWgfD3wNpokN1/YOpW1zqAjBIZQ5LkDuFLZHsKF+q/Hf8AzG/0ZCvhj4Otqz6anhe3aYSPApG/a86JvaFTu5cLzj2rc0r4Y/CzVNOg1Cx8M2E1vMu5HDPz6/xcEHII7EVk6f4E1W01+0aZ4Rpdj4hudeF0JMtIskTKI9vqC55z0FdN8HNMvtL8Gsl+rxtc6jeXkMT8GOKW4d0GO3ysDjtmiOq1/rb/AIP3EvR6d/8AP/JfeQf8Ki+G/wD0Kdl/30//AMVR/wAKi+G//Qp2X/fT/wDxVdzRQM4b/hUXw3/6FOy/76f/AOKqh8CdNsdIi8Z6ZptsltZ2/iedYYlJwg+z25wM89Sa9IrgvhD/AMf/AI7/AOxpm/8ASa2oA72uB8QeDtT1D42+GvGcUluNO0zTru1nRifMLSgbcD045rvqKOqfb9U1+oPVNf1vf9DxP4Z/Bm98LfF/WvEt1fRT6Ejzy6BZhiTavclTOcdByCB7Gs2/+Dfimb4Pat4WjvNPN/P4kk1dIXdvs91EZQ4hlI5wQOa9+opJWSXZW/FP80Nu7b7u/wCDX6s8R8F/DvxhH8WrTxpq2k+GdDsYNImsEsNKByhbGGZsAN0/DFU7L4QeJofhT4Y8Lvcaf9t0vxQurTsHOwwi4eTAOPvYYV71RVc23l/nzfmTbRrv/ly/kfN/7UHhdtc+K3gnT9Iv/s974hEmmapAnWawUiR2b2G3Gf8AartPiT8OdZbxzovjfwbZaJf3Vjp50u50zVV/czW+QylWwdrKR6V6lLpuny6nDqclnA97CjRxXDIC6K3UA9QDVqklaKXm39/9P72VJ3d/JL+vw+5Hl8nhPxP4l+Gfifw9r2leHNAudUt2htU0sEqoK8GQ4GTn0HSt/wCENr4x0/wfbaX4ytNKt7qxjjtoDYSs6yRogXe2ehOOldjRTvq/O34f8OS1e3lf8f8AhkeceIvhZD4t8Uz6l4z1/UNX0dZFay0NW8mzjAA5kVeZTnP3uOeld9plhY6XYxWOnWkFpaxKFjhhQIij2AqzRSWisN6u55b40X41TXGr6Xolh4SutLvA0dpd3MsiSQRsuDvTo5HPTrXOXHwW1rQfAPgW38I6pazeJPBtw1xC94CsF35pJmjOOVU7uPTFe60UkrbeX4bDbv6a/jueWeBPB/i6++Jk3xE8e/2ZbXsNgdP03T7B2kSCNmDO7OerEgfStX4m+D9U8SeMPAurWElukGg6sby6EjEMyGNlwvqckV31FVf4bdP87/mTbfz/AMrHAaP4O1S0+OOu+NZJLc6df6RBZxIGPmB0ckkj05rgrz4PeJ5fhLr/AIVW40/7dqHi5tZhYudggNwkmCcfewp4r3yilH3Wrf1qpfmim7tv+trfkef6b4L1KD436x4yne2bTL3RYbFIwT5m9XJOR0xg15R+zX4P/wCLs+M76K/+2aD4Zu7nS9AIHy27TsJZ1T/dOF/Gvpequmabp+mRSRafZwWkcsrTSLEgUM7feY46k+tEdHfya+9/8P8AeKXvJ+bT+5W/RHzPqvwR+IM3g7XvB1vp/hKUX+oSXh1+4LNeTqZfMVDxlWH3c5xivX7fwVqsfxvsvGjS239nQ+Hf7NZNx8zzfMDZA9MCvQ6KFpby/wArfkEvevfr/mn+aGTxrNBJDIMo6lWHsRXhfhrwf8Y/AOg3Xgnwg3hnUdAWWX+zL2+kkSe0jkYttZBw+0scHvXu9FK247nlej+DfGnw++G2j6H4CudJ1HULWZ5tQGphkS7aQlnZWXlDuORWf4Z+H/jHVPG+u+PPGh0ix1S80VtIs7LTmZo0QknfI55ZsnHsK9kopvVtv+rq35CWiS/rR3/M+ffBng346aL8O7L4fWtx4S0uxhha2OqxvLLcJGxOWVDhd2DXsPw48Jab4F8E6Z4V0ne1rYQ7A7/ekYklnPuWJP410NFO718xWQUUUUhhRRRQAUUUUAFFFFABRRRQAUUUUAFFFFABRRRQB5V4n8L6T4l+Oqx6mLrEfhwsvk3Dxc/aF/uketJ/whngEeLZfDLLrKXkVoLtmbUZRH5ZbaDnd1zxitxP+S9N/wBi03/pQlc/8TvBnifXPE+s3mmWNtLbXejQ2cTteeWxkW4WQ5G3gbQec0teZf10f6h0f9dUaGpfD3wHY6RPqkk2ovbQozlk1WQ7toOQDuxnim6H8P8AwHrGk2GpWsmqLFf2yXMCSalKrlGUMDjd6GucuvAvjKDUrsQ6RZ3eizXd75enG+CqizQRKkoyuPldZMr/ALeaboXw88aw2FlY3ogSWE6dJDdpd5NqsEYWWADHIbB56Hdz0pr/AC/Hf7v61D/g/wDA/r9Dr0+GPgeQOUuL9hGMvjVZTtHqfm4o/wCFY+CNqMJ9QIk/1f8AxNZfn+nzc1w1v8O/HVhpdv8A2bZ2lvcppZjuoxqJxdSreLKIy23gGMMu7tuxW5aeCfEdvqejX2maf/Z8ccnmXVpc34uYtrSbmXkcOOSGXA7UJXt/XX+mD0ua9h8OPBd1axTyLqtsZXZUjl1SQMSGI4w3OcZ/Grn/AAqfwj6ar/4Mpv8A4quB1HwF4+fQtO0+30q0861WdlnXU9rozX3nKuSvK+XjpjkY6V70ucDIwe4oW1wejscH/wAKn8I+mq/+DKb/AOKo/wCFT+EfTVf/AAZTf/FV3lFAHB/8Kn8I+mq/+DKb/wCKo/4VP4R9NV/8GU3/AMVXeUUAcH/wqfwj6ar/AODKb/4qj/hU/hH01X/wZTf/ABVd5RQBwf8Awqfwj6ar/wCDKb/4qj/hU/hH01X/AMGU3/xVd5RQB4jB8NfC/wDwum407bqXk/2AJf8Aj/l3bvPA65zj2rsv+FT+EfTVf/BlN/8AFUQf8l8uP+xcH/pQK7ygDg/+FT+EfTVf/BlN/wDFVzd34b+Hdp4ttfDdzD4iinu3MMFw13P5EkoUt5Yfd97aCfwr2CuK1CPxLfePbNrnwtbyaRYy7rW8OpL8jMpDSmLZksASAM9yaF8SQPZkH/Cp/CPpqv8A4Mpv/iqP+FT+EfTVf/BlN/8AFV3lFAHiPiP4a+GIPit4Ts0XUvKuLe9L5v5SeIxjBzkV2X/Cp/CPpqv/AIMpv/iqPFX/ACWTwX/1733/AKLFd5QBwf8Awqfwj6ar/wCDKb/4qj/hU/hH01X/AMGU3/xVd5SMNylfUYoA8j0jwz8NtU1j+zLWbVzI7SpBIdQmCTtEcShDu52ng/j6V0P/AAqfwj6ar/4Mpv8A4qsjwX4A1jS9d0EXZhFloNxqM0UyyZa5+0uzKCuPl2hzn6V6nQtkLqzg/wDhU/hH01X/AMGU3/xVH/Cp/CPpqv8A4Mpv/iq7yigZ4l8J/hp4XvtL1pphqX7rXLuNduoSj5QVxnB5rsf+FT+EfTVf/BlN/wDFUvwX/wCQTr//AGMF5/6Etd3QBwf/AAqfwj6ar/4Mpv8A4qj/AIVP4R9NV/8ABlN/8VXeUMMqR60AeQ6Z4Z+Guo63/ZNtNq5laSWKGQ6hNsmeLHmKp3clcjNdF/wqfwj6ar/4Mpv/AIqsbwn8PtY03xFo32poRYaLqF/eRTrJl7j7QSVUrjjG5s/QV6rT6IHuzg/+FT+EfTVf/BlN/wDFUf8ACp/CPpqv/gym/wDiq7yikB4lr/w18MRfFrwrYqupeTPY37Pm/lJyoixg5yOprsf+FT+EfTVf/BlN/wDFUviX/ktXg/8A7B+ofyiru6AOD/4VP4R9NV/8GU3/AMVR/wAKn8I+mq/+DKb/AOKrvKKAPLPEfgfwFoZtY7kazJcXbslvBFqExeQqpZiBu6BQSaX/AIQn4ct4dtteS61KWwu0RoHXUZj5u/G0AbuSc4xW/wCO/D2pX3ifQPEelxx3Muli5ie3eTZvWaPbuBweQQPwzXNXng7UdA+HvgfThIbr+wNStrm/EYJDKHJcgdwpbI9hQv1X4vUH+jKi+G/hq+qPpaf2y8gke3XF/LsedE3tCp3csF7e1b2lfDbwNqmnQ6hYy6pNbzLuRxqU30I+9wQcgjsRWbp/gTVLPXrSSeSAaVY+IbnXhdCTLSCSJlEe3HYuec9BXS/B3TL7S/BrLfq8bXWo3l5FE/BjiluHdBjt8rA47ZxRHVa/1t/wfuFLR6f1v/kvvKv/AAqfwj6ar/4Mpv8A4qj/AIVP4R9NV/8ABlN/8VXeUUDOD/4VP4R9NV/8GU3/AMVVP4EadbaTF4z02zEgt7fxPOsfmSF2x9ntzyx5PWvSK4L4Q/8AH/47/wCxpm/9JragDvaKKKACiiigAooooAKKKKACiiigAooooAKKKKACiiigAooooAKKKKACiiigAooooAKKKKACiiigAooooAKKKKACiiigAooooAKKKKACiiigAooooAKKKKAPK/E3hy38QfHVY59S1iy2eHCc2F89uT/pC8Hb161P/wAIh4ZGvyaGfGPjFb+OD7S8R12cYizjdnOMZ4rTT/kvTf8AYtN/6UJXJfFnw7rureLNflsdEv7m3l0CGGKWIqBJItyrmNTuBztB9BSvql/WzHbR/wBdUdNf/D3R7GxnvbnxV4zSCCMySN/bs5woGSetJpnw/wBE1LTbbULPxZ4yltrmJZoXGuz/ADIwyD19DXI3dv4vm8YzyW3h/wAQw6a8d3bPHIyvG8ZtF8k5L8DzBjaBwc+uan8N6Prlrq3hfR1kljgvtEtY9XtWuMSWElsikEKCcb/uH1qkrv7v1/yJb/r7jr/+FZab/wBDP4z/APB7P/jR/wAKy03/AKGfxn/4PZ/8a7qikM4X/hWWm/8AQz+M/wDwez/40f8ACstN/wChn8Z/+D2f/Gu6ooA4X/hWWm/9DP4z/wDB7P8A40f8Ky03/oZ/Gf8A4PZ/8a7qigDhf+FZab/0M/jP/wAHs/8AjR/wrLTf+hn8Z/8Ag9n/AMa7qigDhf8AhWWm/wDQz+M//B7P/jR/wrLTf+hn8Z/+D2f/ABruqKAOF/4Vlpv/AEM/jP8A8Hs/+NH/AArLTf8AoZ/Gf/g9n/xruqKAPE4Ph/Yf8LpuLD/hIvFm3+wBIZP7Zm8wnzwMbs5x7V2X/CstN/6Gfxn/AOD2f/Gmwf8AJfLj/sXB/wClArvKAOF/4Vlpv/Qz+M//AAez/wCNUb3wT4cs9TsdMufGfi6O8v2dbWE69PulKqWbHPYAmvSK8s1/w342k+LXh3XFXSbvTodQlZ5RHIJba3Nu6hTlscljjA+8RnihbpA9mzZ/4Vlpv/Qz+M//AAez/wCNH/CstN/6Gfxn/wCD2f8AxruqKAPE/Efw/sIfit4TtF8ReLGE9ve5kbWZi64jH3WzkZ7+tdl/wrLTf+hn8Z/+D2f/ABpvir/ksngv/r2vv/RYrvKAOF/4Vlpv/Qz+M/8Awez/AONH/CstN/6Gfxn/AOD2f/Gu6pHG5CucZHWgDzGw8J+Fb7VJdNtfGvi6S5iLAqNen5K/eAOecZGcdM1q/wDCstN/6Gfxn/4PZ/8AGuY8B+ENfsfEPhyK7tJYU0O61SW5umI2XC3EjNHtOcnhxnPTbXsNC2TDq0cL/wAKy03/AKGfxn/4PZ/8aP8AhWWm/wDQz+M//B7P/jXdUUAeJ/Cf4fWF5petFvEXiyIR65dxgRa1MgOCvJweT6muy/4Vlpv/AEM/jP8A8Hs/+NJ8F/8AkE6//wBjBef+hLXd0AcL/wAKy03/AKGfxn/4PZ/8aP8AhWWm/wDQz+M//B7P/jXdUjDKke1AHmNn4T8K3mrSaXb+NfF0l1GWBQa9PyVxuAOeSMjIHTNav/CstN/6Gfxn/wCD2f8AxrlvBng/xBZ+J9CiurWWKPSNT1K7uLskbLhJyfLCnOSfm59Ntex0+iYPdo4X/hWWm/8AQz+M/wDwez/40f8ACstN/wChn8Z/+D2f/Gu6opAeKeIPh/YRfFrwrZDxF4sZZbG/YyNrUxdcCLhWzkA559eK7H/hWWm/9DP4z/8AB7P/AI0niX/ktXg//sH6h/KKu7oA4X/hWWm/9DP4z/8AB7P/AI0f8Ky03/oZ/Gf/AIPZ/wDGu6ooA811vwV4d0aGOXUPF/jGISvsjUa7OWc4JIABycAE/QVI/gXw6ulrqh8ZeLTZPGsiTDX5irK3QjnnORVv4iaTqUvi7w14gtbSa+tdOF1HPbwgFwZYiquASAcHj/gVczL4f1rQPhn8P9NvWLDTdTtH1RVOQke8nBPdUJUfRaFr96X3sH+jZePhfwj9vk03/hM/F5uI1O6Ia5OeQu4oOcFgOSvXFalr8OtHu7aO6tvFnjCaGVQ6OuvzEMD0I5rm9L8I69B4nsoZ7WRIbPxTda1LfEjy3t5IXVVBzktlgCMdBXW/BSC+g8EH7YGWOTUr6WzVuot2uZGj/Aqcj2Iojqv68v8AP8GKWj/rz/y/FEf/AArLTf8AoZ/Gf/g9n/xo/wCFZab/ANDP4z/8Hs/+Nd1RQM4X/hWWm/8AQz+M/wDwez/41R+BNjHpkXjPT4p7q4SDxPOqyXMxllb/AEe3OWc8sea9IrgvhD/x/wDjv/saZv8A0mtqAO9oorzj47eM/F3g/wALXd94T8Mx6lLBZzXdxeXUwS2tY41ycj7zuRnCjjjk1MpKKuxxi5OyPR6K4vTdT8VeI/hLpGs6DNpltr2o6bb3Ia7jZoFd0Vm4U57nFeez+LfjBofxS8JeEdYvPCupnWpne4israRHgtYxmSUkk444Hqau3v8AJ12JTThzrbc92orw6fx18T/F134m1X4fx6BbaF4cu5bNI7+J3l1OWIZlAIIEYB4B5zV26+Ml3qngLwfe+E9IhufEvi2QwWdncSERWzpnz3kI5KJtPTrxUrVXXl+O33/8OU1Z/f8Ahv8AceyUVyXgC1+INrJcr421bQtTjYA276davCyHuGDMQR71hfG3xFq1nqPhHwj4fvHs9S8RaukLzx/fhtYx5kzL77Rj/gVVbVLvb8RdG+1/wPSqK8R8efFPxVpXiLxLc6Ra6WdD8Jz2kN/BOrm4uzORkxsDhdoIxwcmuutPF2q+Ivih/YPhvyl0TRY9+uXjpu3zuv7u1jPQMAdzHtwO9KPvWsEvdbTPQKK8n+KOp/GPTBrOueHl8LW2iaTEZ4oLoSST3yKu58sCBH0IHWtSx+IGta18I9F8YeGvCsup6lq8EbRWXnCOOFmBy0jnpGpHUZJ4pX91vt+uwdUv603PRKK83+BHi3XvH/w0n1TXVtrTVBe3Vm5s8hEMblQVz6HvT/2fvE2p+IfBl1aa9cfada0PU7jSr6YjBleJvlfHuhX8c1VtWvK/y/pr7xX0v52/r7mei0Vz3jTxt4T8GW0Vx4o12z0tJm2xCZjuc/7KjJP5VyXxW8f27fAnXvGfgXXLa6MFqWt7u3YOFcEdR2PPQ1DlZN9ikrtLuenUVxupfEHwt4X8OaPeeLvEFpp019axuokJLSMUBYhVBOOeuMVJpXxM8Bapo/8Aa+n+KLC4sPtSWfnqx2+c5widOprRxtJx7afoSpJpPuddRWdda5pNrrlpodxfwx6leRvJb2xPzyKn3iPpXG/Hbx3qHgbw9praPb2kmp6xqUWm2sl4xW3geTP7yQjsAD+OKi+3n/wxXfy1/X8j0OiuM8DN4/00X4+IGoeHru0ijEsF/Yo0HruDoxIAA5zmneGvij8PvEmuf2JofivTr3UMErAjEFwOu0kAN+BNVbWyJvpc7GivCvjH8QdU8NeM7vSLP4geF9Mtry3iVlvi5n0xs/NIAgIbcDwGI5Fbl548nvvjF8PtP0DWEu/DutaZfzysi/LcGJV2tkjIwc0o+9a39bv9BvR2PWaK8n+OHxAax+Ftzr3gvWIXnt9Wt7KSaMbgjeeqSIc98EivQ08RaI3iU+GV1K3fWFt/tL2inLpHnG5sdBn1ojqrrvb8E/yYPR2/re35o1aK4D4y+Prvwba6TpuhaWmreJdduxZ6XZyPsjLdWkkI5CKOTioPCD/F7T9chXxlJ4W1HRpo2e4uLEPBJZsFyBhiQ654J4oWoPQ9GorjdC+Kfw81zxCPD+k+LNNu9SYsqQI5+cjqFYjDH6E1g+E/GV8fiz8RtO1rUUTRdChs5YA4wIFaNmck/hSuD2fy/HQ9Qorl9e+IXgrQtEsNa1bxFZWthqChrOViT54IzlVALEY9qZq3xG8DaT4dsvEOoeJtPg0y+/49Jy5Im/3QBk9D24pvS9wWp1dFc5p3jrwjqPhObxXY+ILKfRIFZprxH+SML13dwR6EVV0b4l+AdY8Snw3pfivTLvVtu4W0cuS3GeD0J9gc07O9uoX0udbRWdY65pN9rN/o1pfwzahp4Q3dup+aEOCV3fUA1o0gCiiigAooooAKKKKACiiigDyrxPoM2t/HRUh13VNKKeHCS1lKELf6QvB4puoaPY2Go3mn3XxL8VR3Fna/a50Nx9yHON3T14rdT/kvTf8AYtN/6UJXH/Efw74wuPizP4n0DT7ieLTtJjZLaVV+zak6y7jAechscqcYBxSb1S6f8AdtH/XU6my8DXV5aRXUPj7xb5cqB13XIBwenBFRwfCxYNQuNQh8ZeJI7y5VVnnW4UPIF6AnHauZ+IknjPVfO1LR/DfiK3Oo+HJIY7ZSge2vFmjZd+HwDt3gMM5pNZ8OfEC38XS3GjRTS6cl8J4/NuOWiuU2SpjPHlMA4+pAp/8AB/O3/B9BdP67X/4B1s/gK8hheZvH3i0qiliFuQTgegxTLPwPcXcEcsXxA8WDzI1kCtdAMFI4yMZFcjeab4wh8ZXMdlo/iBdPRLy0L+aHSZPsqiFwxfOPMXgYGD9a6H4U6PrNj4ql1DWtNv45rrQbBHuJmDL5yJiVD8xw27npz60LX+vX/IHp/Xp/man/AAr2+/6H/wAV/wDgUP8ACj/hXt9/0P8A4r/8Ch/hXd0UAcJ/wr2+/wCh/wDFf/gUP8KP+Fe33/Q/+K//AAKH+Fd3RQBwn/Cvb7/of/Ff/gUP8KP+Fe33/Q/+K/8AwKH+Fd3RQBwn/Cvb7/of/Ff/AIFD/Cj/AIV7ff8AQ/8Aiv8A8Ch/hXd0UAcJ/wAK9vv+h/8AFf8A4FD/AAo/4V7ff9D/AOK//Aof4V3dFAHiUHgi7/4XRcWX/Ca+Jd/9gCTz/tI3489RtzjpXZf8K9vv+h/8V/8AgUP8KSD/AJL5cf8AYuD/ANKBXeUAcJ/wr2+/6H/xX/4FD/CqJ8JoNcXRD8SPFH9otbm5EH2obvLDBS3TpkgV6TXG3djfN8ZdO1JdPnaxTRLiB7oAbFkaWJlU85zhT2oXxJev5N/mHRv+t0Vv+Fe33/Q/+K//AAKH+FH/AAr2+/6H/wAV/wDgUP8ACu7ooA8R8ReCLuL4reE7Y+NfEsjTW97iVrkb48Rj7pxxmuz/AOFe33/Q/wDiv/wKH+FJ4q/5LL4L/wCva+/9Fiu8oA4T/hXt9/0P/iv/AMCh/hR/wr2+/wCh/wDFf/gUP8K7ukcbkK5xkdaAPL7Dw/a3+qS6Za/EzxPJcxlgVF2MMVxuCnHO3Izjpmtb/hXt9/0P/iv/AMCh/hXNeA/B+v2HiHw5Dd2ssMeh3WqS3F0xG25FxIzR7TnJ4cZz0217BQtkw6tHCf8ACvb7/of/ABX/AOBQ/wAKP+Fe33/Q/wDiv/wKH+Fd3RQB4l8J/BF3daVrJTxr4lg8vXLtCI7kDcQV+Y8dTXZf8K9vv+h/8V/+BQ/wo+C//IJ1/wD7GC8/9CWu7oA4T/hXt9/0P/iv/wACh/hR/wAK9vv+h/8AFf8A4FD/AAru6RhlSPagDy+y8P2t5q8mlW/xM8TyXUZYFRdjBK43AHHJXIz6ZrW/4V7ff9D/AOK//Aof4VzHgzwb4gsvE+hRXVrLFFo+p6ldz3ZI23CTk+WF5yT83Pptr2Kn0TB7tHCf8K9vv+h/8V/+BQ/wo/4V7ff9D/4r/wDAof4V3dFIDxPX/BN5H8WfCtofGviV2ksb9hK1yN6YEXAOOhzz9K7H/hXt9/0P/iv/AMCh/hR4m/5LV4P/AOwfqH8oq7ugDhP+Fe33/Q/+K/8AwKH+FH/Cvb7/AKH/AMV/+BQ/wru6KAPNNb8LJo0McuofEbxVH5r7I1FyCznBJAAGTgAn6CnTeDoX0YajL8R/Ekmnyxh1kN2pR0YcY45zkVf+IekalN4u8NeILS0mvrbThdRz28WC+ZYiquASAcEY/wCBVzEvh/WfD/w0+H+m3rFhpmp2kmqKpyEj3k4J7qhYD6LQtfvS+9g9PubLL6DpzXkukt8SPFDSohDQ/aQQcLuKdOWC8leuK17LwJNdWcNxZ/EPxPJbyIGiZLsbSuOMcVzul+Eddt/E9lDPbyJBZeKLrWpb4keW9vJC6qoOc7ssARjoK634KQXtv4IP2wMscupXs1ordVt3uZGj/Aqcj2Iojqrv+tv8/wAGJuz/AK8/8l96Iv8AhXt9/wBD/wCK/wDwKH+FH/Cvb7/of/Ff/gUP8K7uigZwn/Cvb7/of/Ff/gUP8KpfAizbTovGdi15c3rQ+J51M9w26ST/AEe3OWP416RXBfCD/j/8d/8AY0zf+k1tQB3teaftJ+ItB0n4ReJ9P1TWLKyu77R7pLSGaYK87eWRhQeSckfnXpdZ+raHourtG2q6TY3zRZ8s3ECybc9cZHFROPNHlKhLlkpdjjvgL4i0HU/hF4eGnaxZXZ0/R7WO8EMyt5DCFch8fdPB6+lcr8CVbxt478V/Fm5Ba2uZDo+hZ6LaQt87r/vvz+Fet6boejaZDNDp2lWVnHP/AK1IIFQP9QBzVqxs7WwtUtbK2htreMYSKJAqr9AK1k7zcv613/y+bM4x5YKHp+H/AAdfkfO3we8aeG/APhX4geHfFWrW2mapp+vahcm2uH2yTRTHdGyA8vu9s15/b+F7XS9B+C1146N3pmgyvqS3solaDyGuiXhWRhgoG4B6elfXGp+GPDmqahHqGo6Hp13dx42TzWys4x05IzV3U9N0/VLFrHUrG2vLVsboZow6H8DxUR0s+ui+5W/G/wAi2737O/4/5HhXwPXTNP8Ajj4i0bwDqdxf+DItLikuP9Ka4t4b0v8AdjdiedvUA1tfE/MH7TPwpup+Ld4dTgRj0ErQjA+pwa9Y0bSdL0a0+yaTp9rYW+c+XbxBFz64Fcz8VPBL+MLTR5rG+TT9V0XVIdRsbl03qrIfmUgYyGUsPxqk/eh5frdP7k9PRE20l5/5fq1r6s4T49+HvDT69YtpmlC78c646QWUQmYRHyzn7TPGDhliGSCR1wK8+XVta8Az63pui+KnhvdA1qxtLfRXRC+sfaChmnkB+d2cu5BH3dtfUjabp7aqurNZwm/SIwrcFBvVCclQewzUM+h6LcatHq82lWUmoRDEdy0CmRfo2M0qfutP+t1/l+Pkhz97+v6/pebPDPjt8R9F8Q+Jp/hFbeKNP0G22g+I9TuZxGYoTjNvFn70jA4PoDXqmmeIPAegfDywurDXdKtfDcMK2tnc/aFEJCjaFDdCeDWvfeFfDN9dSXV74e0q5nkOXkltEZmPqSRzU0nh7QZNLTS5NG09rCNtyWxt1MSn1C4wDzSS9xrq/wCv+GG37yfT+v6Z47+x14i0G88CX2k2usWM+of21qFx9mjmBk8szEh9vXaQRz71o/s5fvvFfxTvYf8Aj0l8UPHHjoXSNQ/6kV6Zb+G9H01Z5tE0jTNPvHiZEmitlUjI4ztAJGe1ZXwk8Gr4F8GQ6K939uvHnlur2727fPnlcs747dQB7AVSet/7tvxX+RMtVb+9f8H/AJnmWrX+g6N+1Ze3njqa0tbSfw/HHok9/gQhg585VZvlDYx74rzzW2s7rwR8fNa8OhB4TvJLcWMkS7YJZ1jxO8fbG4jJHBNfVuuaHo2uQLBrOl2eoRocqtxCrhT7ZHFPTSNKTSv7JTTbRbDbt+zCFRFj024xUcvu8vk197v/AF95d/ev6fgrf19x8xeOPE58M/GPRb6OHR5HbwdBCF1hmETBiOYiqtjH8XHIpniTTNL8P/syaHcWWs6drFra+Jre/wBRu9OH7iHddb3AHUKm7HPavVfFfw28T/8ACyLrxn4S1jQ0a9sI7Kez1iwM8caxk7TEVIK9eR0OBWz8KPhxF4R8P6vZ6vc22r3euX0l7qO22WO2LuANiRdFQAVopa83VO//AJPzW/4JDivh6bf+SctzgdS8W+G/E/7U/glfD+rW2pi10u982S3bfGpZQQNw4JxzgdK9G+MU3w9l8OR6J8R57KHS9Tl8mM3RKJ5oBYYf+BhjIORXR6X4d0HShF/ZujWFn5O7yzDbqhTd1xgd6savpem6vaG01Wwtr63JyY7iIOufXBqGlyqP9b3Gm+Zy/rRWPm7wL4mbwnrPjnQvD+sXXj3wPo+gNfRrM/2j7PMM/wCiiX+MFe3OK5298STa74q+EOoTa94Pkkudct7iLTdEt9slnG6H5XfPQZ2lTjJr6w0jRdH0iyay0vS7Oytm+9FBCqK31AHNVbDwn4Y0+Qy2Ph/TLaTzBLvitUUhx0YEDrVJ2ab1tb8G3/kvl5g9ml1v+KS/4PzPkzXNZibXfil4Rmu/DOnwa3rDxz3msl/tFopjUFhhSCMcryMGvU763sbH47/CGy067ju7SHw9fxwzoRiZVhjAcY45xmrI+EnjfS28Q6foPiPw1JpWtXkt00mqaSZ7uEy/eAbdhsdsjivSfh94J0nwf4U0PQrZftbaPam3gu51BlweXIPbJJ4H0pU9IK+6S/8ASWvwv8wn8bttr+af4/gfMWsZb9mbxYsMyxOfHThX6hW+1pg16l+zhNBoHiXxL4N8VRKvj77S15d6hKctq9ux/dzRk/wqPl2DhcV7IdG0k2j2Z0yzNu8vnPF5K7WfOdxGMZzzmpZNPsZNQi1B7OBryJCkc5jHmKp6gN1Aop+6rf18MV+cfu+Qprmk35t/e2/yf3njH7REzeGfiR8OviJfQyvoWj3c9vqMqKWFss8e1ZWA/hB6muv1P4s+A7i0ntdI1mz1+9eyluI7KzbzWlRELHOOFBAxzXb6xbNeaXc20cdtI8kTKi3Me+ItjjcvcZ7VwXwT+G7eBbLWH1E6PPfapqEl232Cz8mKFXCgxpnLbcgnGcc1KT5XD1a+fT9fwKb1Uvl919f0Pn3WfFUniNPhbqkmr+D4DdeJrKa30fSLfFxZoXIw7g8Y6EEDJNd3qbL/AMJp8fBuHGkWueen+jvXuln4T8L2c73Fr4e0uCV5BKzpaoGLg5DZx1zV86bpzSXUhsbYvdqFuG8oZlAGAG9ePWipHng4rrf8Ul+gJ2d/T8Hc+cPsOmt4K+GviCw8ZaJofijS/DitbW2rBWt7u3ZBvBB6cjqvIqY/FafWtG+H4i0Twz4du9bW7YalqsWbO2ETEN5OccydVyRkV6Z8bvhzL458Gp4d0iLQLIFfK8+8sjI1vH28naRtYED2rrn8M6Nd6DZaRq2m2WpQ2saKont1K7lGNwXGBn2rScueUped7et2QlyqK8v0sfK2j3KXXwf+PjLqNjqEbTs3n2UXlQSEwjLInYHH413Hj/R9H0bwl8GbjS9PtLKWLV9PEckMYVvnj+fkcnOTn1zXvcWh6NFaT2cWk2MdvOoWaJYFCSADADDGDxU8+n2M8cEc1nbyJbsrQq0YIjI6FfTHtSjo0/8AB/5L/mDTaa783/k3+R5N8Lyv/DSXxVAIyIdMz/36evYqghsrOG7mvIbWGO4nx50qoA0mOm49Tip6XRLsU92wooooAKKKKACiiigAooooA8q8TaPqerfHRU03xJfaKy+HCWa2ijfcPtC8HeD/AJFaMfhnXJNQk09Pixq7XcSB3gFvb71U9DjbnHvVpP8AkvTf9i03/pQlcv8AEa31Wx+JsXjDw5p91fajpsEVtcW0aMBc28zbSA2MEq21vbBpX95LuHRs3rXwzrt1c3FtbfFjV5prZgs6Jb25MbEZAbC8HHaiLwzrsmoS6fH8V9Ya7hRZJIRb2+5VPQkbOhxXnumSan4XTxda2z6vFdXniZC11DaSbZWa0Qs5IUnYZFYZXvgZGalstc1lZW166i1iG/utA02K4uIbJwwlMxEmflyMc5wMgHimne3y/FX/AOAF/wCvnY9G/wCEK8Vf9FO13/wFt/8A4ioL3wr4hsoPPuviprUMe5U3Na2+MscAfc7kiuS0bWvHEmm+HLx7rUJ21YXWj3MbIYzbTiVjDdbWAONiYJ/2gaS717xfDFqkMjalc+Rf2gtruKJ2SSH7UqOrRlcq4TOSMqR83FNb2/rf/KzB6K/9f1o18jtf+EK8Vf8ARTtd/wDAW3/+Io/4QrxV/wBFO13/AMBbf/4isTwH4l1y/wDincWNxLqjaZJBfAx3Vq6COWK4RYwDtCgGMtjB5AyTmvVqS1in3Dq12OE/4QrxV/0U7Xf/AAFt/wD4ij/hCvFX/RTtd/8AAW3/APiK7uigDhP+EK8Vf9FO13/wFt//AIij/hCvFX/RTtd/8Bbf/wCIru6KAOE/4QrxV/0U7Xf/AAFt/wD4ij/hCvFX/RTtd/8AAW3/APiK7uigDhP+EK8Vf9FO13/wFt//AIij/hCvFX/RTtd/8Bbf/wCIru6KAPEoPCfiP/hdFxa/8LC1nzv7AD/aPs0G7b54+XG3GO/rXZf8IV4q/wCina7/AOAtv/8AEUkH/JfLj/sXB/6UCu8oA4T/AIQrxV/0U7Xf/AW3/wDiKo3OgatbanBplx8XtTivrgEw27Q2wkkHqF25Nek15tqFgj/Fy01bQ7+8uLxZRBqtncws0EcPlkh42ZcIwOPuHnJBoXxJA/hbL3/CFeKv+ina7/4C2/8A8RR/whXir/op2u/+Atv/APEV3dFAHiXiPwn4jj+KvhO3f4hazJLLb3uyY20GY8RjOBtxz712X/CFeKv+ina7/wCAtv8A/EUnir/ksvgv/r2vv/RYrvKAOE/4QrxV/wBFO13/AMBbf/4ij/hCvFX/AEU7Xf8AwFt//iK7ug9DnpQB5rY6Hql9f3On2fxg1K4u7b/XwxxWzPH9QF4q/wD8IV4q/wCina7/AOAtv/8AEVm+Frnwrq3xUlvdLt57W7srea0VBp80IlywMjs7KFYZGByc8mvTaOiYPdo4T/hCvFX/AEU7Xf8AwFt//iKP+EK8Vf8ARTtd/wDAW3/+Iru6KAPE/hR4T8R3Ol60YfiHrNsE1y7VgttAd5BGWOV6mux/4QrxV/0U7Xf/AAFt/wD4ij4L/wDIJ1//ALGC8/8AQlru6AOE/wCEK8Vf9FO13/wFt/8A4ig+CvFIGT8Ttcx/162//wATXd1g+O11yTQHh0CzjuriV1SRGufIPlH7+18HDY6cUm7IaOSfRNTS3huG+MGpCGZzHE/lW212BwQDt7Ec1of8IV4q/wCina5/4C2//wARXkWiaT4gh8MQrqfh+5tIDoWq2Nlaxlpdtw9wxT+EYLDgE+mc819DeFbe8tfDGlWuouXvYbOGO4YnOZAgDH881SWl/wCuv+X4oTetvX9P8/wZy3/CFeKv+ina7/4C2/8A8RR/whXir/op2u/+Atv/APEV3dFIDxPX/CfiNPiz4Vtm+IesvLJY35SY20G6MARZAG3HOe/pXY/8IV4q/wCina7/AOAtv/8AEUeJv+S1eD/+wfqH8oq7ugDhP+EK8Vf9FO13/wABbf8A+Io/4QrxV/0U7Xf/AAFt/wD4iu7ooA871Dwxr2n2/wBovvivrFvFkLue3txk+n3afN4O8Qm0aWb4o6wbcpks1tbFCp7524xSfE62uh4w8LapNDLNo9r9rW5VELhZHhIjYqAc/wAQ+rVziWuv6T8LPh1pmqCVP+JlZxakrHJSEvlUb2HyKfpQtfvS+92B6fc39xtP4d1TzZLJvizqpdIt7xG3t8hMdxt9KvReC/EzRK0XxP1oxlQVK2tvgjtjC9K47SNH1r/hMrK2mt5xeQ+LLu+u5mQ7GsXgYL83QqcquM9RXb/BOW9k8DkXW4xR6lfRWZbqbdbmQR/gFGB7AUR1V/66f5/gxSdnbz/z/wAvxRH/AMIV4q/6Kdrv/gLb/wDxFH/CFeKv+ina7/4C2/8A8RXd0UDOE/4QrxV/0U7Xf/AW3/8AiKpfAm1uLKLxnaXWoTajPF4nnD3Uyqryn7PbnJC8D049K9IrgvhB/wAf/jv/ALGmb/0mtqAO9ooooAKKKKACiiigAooooAKKKKACiiigAooooAKKKKACiiigAooooAKKKKACiiigAooooAKKKKACiiigAooooAKKKKACiiigAooooAKKKKACiiigAooooA8r8TadruofHRV0XX/7JYeHCWP2dZdw+0Lxz07flV+PSfGMmoyacnxLha8iQSPB9gi3qp6Njrj3q2n/ACXpv+xab/0oSuY+I1tq1l8TIvGHhvTrm91LTYIrae2RCBc28zbWG48Eq21vbBpX95LuD2bN210nxjdXNxbWvxLhmmtmCzolhExjYjOGx0OO1Wf+EZ8f/wDRQf8AynR1534bGteGtT8Q2sMWoraXfiyH+1b6KBxJ5T2qbpUOM7TMNpIzgZpt1rnxCjiklubzWkktLLzrdYbdsXG282oXAHLGLqvcc01ql/XRP9RN7/11a/Q7ZvAHi1teXXX8dM1+kPkJI1ihVUyei9AeTz1wamvtJ8ZWLQLefEqOA3Eohh36fGN7noo964y88YeK5tf1YaXqskt9Zvfrb2ZikWK8IUeQkeV27lIbPzckH1p97da5qF9pjSf2nf6PHq+mz2s89u5mjkZG84HjIUHHXgE4ojrbtp+LHLS/lf8ABHZ2OieNr23Fxa/EZZYiWUMunR4ypIP6gip/+EZ8f/8ARQf/ACnR15xqHi7xhbaBpRgk11b+P7RKwNk+yULfbQCAuS3ldjgYOeTX0EpDAEdDQtY8wPR2OE/4Rnx//wBFB/8AKdHR/wAIz4//AOig/wDlOjru6KAOE/4Rnx//ANFB/wDKdHR/wjPj/wD6KD/5To67uigDhP8AhGfH/wD0UH/ynR0f8Iz4/wD+ig/+U6Ou7ooA4T/hGfH/AP0UH/ynR0f8Iz4//wCig/8AlOjru6KAPErfQPGv/C6Lm3/4Tj/Sf7ADed9gT7vnr8uP612X/CM+P/8AooP/AJTo6SD/AJL5cf8AYuD/ANKBXeUAcJ/wjPj/AP6KD/5To6qNpni9dSXTW+JsIu2GRD9gj3HjP545x6c16NXkOt+Fdbf4jW0Gm3cdxaTa9DrV1M8LCSzSOMK0YkztYPgKF64Zs0LWSX9f1a7+QP4W/wCv66HR/wDCM+P/APooP/lOjo/4Rnx//wBFB/8AKdHXd0UAeJeItA8aJ8VvCcUvjfzJ3t73ypfsEf7v92M8d812X/CM+P8A/ooP/lOjpPFX/JZfBf8A17X3/osV3lAHCf8ACM+P/wDooP8A5To6P+EZ8f8A/RQf/KdHXd0j5KELwccUAedW+l+MLi9msoPiZDJcw/6yNbCMsv1q3/wjPj//AKKD/wCU6OuP+Hej63B4o8Nwz21xHdabd6s+rSupAdZZGMXzHhshkI64x7V7XQtkw6tHCf8ACM+P/wDooP8A5To6P+EZ8f8A/RQP/KdHXd0UAeJ/Cfw/41m0nWfsvjjyNuuXav8A6Ah3Nlctz/Kux/4Rnx//ANFB/wDKdHR8F/8AkE6//wBjBef+hLXd0AcJ/wAIz4//AOig/wDlOjo/4Rnx/wD9FB/8p0dd3SNnacdccUAedQaX4wnvpbGH4mQvdRDMkS2ERZat/wDCM+P/APooP/lOjrjPAuja7D4v0GGa3uEu7DVNUn1OZlIV4pf9V83RgQUx/u17dT+yn3B7tHCf8Iz4/wD+ig/+U6Oj/hGfH/8A0UH/AMp0dd3RSA8T1/QPGq/FnwrDJ443XDWN+Y5fsEfyACLIx3zx+Vdj/wAIz4//AOig/wDlOjo8Tf8AJavB/wD2D9Q/lFXd0AcJ/wAIz4//AOig/wDlOjo/4Rnx/wD9FB/8p0dd3RQB53qOkeMtOt/tF98So7eLIUM+nxjJPYUl94Y8YXOnObz4gwyWbpuYtp8Wwr1Bz/Wn/E62uh4w8LapLDLPpFr9rW5REL7ZHhIjYqOvcfVq5xLTX9J+Fnw70zVBKmNSs49TVjkpCXyqP7D5FP0oWv3pfe7A9Pub+42ZNM8UM8unv8T4vMSHdJH9hj3hMdT36fjVy08LeN47WJLTx9GtuqARCPTotoXHGMdsVyOkaPrY8Y2VtNbTi7h8WXd/dzsh2NYvAwX5uhB3KuPau3+CUl7J4HIu9xij1K+jsy3U263Mgj/DaMD2Aojqr/10/wA/wYpOzt/XX/L8UR/8Iz4//wCig/8AlOjo/wCEZ8f/APRQf/KdHXd0UDOE/wCEZ8f/APRQf/KdHVL4EQXlrF4zt9Qvft10niecS3GwJ5h+z2/OB04wPwr0iuC+EH/H/wCO/wDsaZv/AEmtqAO9oorjPiD8S/DPgm9tNP1Nr671K7QyQ2Gn2rXFwyDq+xeij1NFwsdnRXLWHjzQb7wLP4ytBfy6dbq7Sxi0cXClPvL5ZGdw9KtaB4s03WtZuNKtIb9J4LSG6dprZkQpKMqAx4Leo7U7a2C+l/6/rU36KKKQBRRWD8QvE9r4M8F6r4ovLeW4t9Ot2neKMgMwHYZpNpK7Gk27I3qKq6RepqWlWmoRKyR3UCTKrdQGUEA/nVqqaadmSmmroKK5fx/40svBx0X7ZazXH9ralFp8XlkfI8h4Y57V1FJaq/y/L/ND62CiiqOraxpekvZpqV9Date3C21sJGx5srZwi+pODQBeooooAKKKKACiuXHjSy/4Wd/wgf2Wb7Z/Zp1Dz8jZs37dvrnmjxz40svCepeG7G7tZp317VE02FoyMRuyltzZ7fLQtbef+dvzDv5f5X/I6iiiuX+InjbTfBNpplxqVvcTLqOoRWEQhAJV5DgE+1HVLvp94dG/60OoormPFfjXTfDvinw34evILiS58QXEkFs8YBVGRNxLfhSXPjbTYPiZaeAmt7g6hdae9+koUeWEVsEE+tC12/qyu/wB6f13dvzOoooooAKKKKACiiigAooooAKKKKACiiigAooooAKKKKACiiigAooooA8q8T2nia6+Oijw7rFnpzjw4d5uLXztw+0L05GO1bP9j/FL/oc9F/8ABV/9lTk/5L03/YtN/wClCVhePb7XvDfju58R6XLPfaPb2Kf2xpKHcxiLEG4iH99B1HcZ70r6pDNv+x/il/0Oei/+Cr/7Kj+x/il/0Oei/wDgq/8Asq57RPHt1Hpml6Z4btbfUpm06LUS91PsE8MsrLlWJHIAyeD1Apum/FjVLjxDHoFxptnHfyNPaYAcqt5HIAIyc9GiIkHtn0prV2/rT+rCvpf+tf8AgalrTPAHjfTb6S8s/E+jRyPI0u06aWjR2OWZVLYUkk5I9TWz/Y/xS/6HPRf/AAVf/ZU34x6lb6fpNjGFe71u8lNtpVgk5RZ7hxjc3P3EGWJ7AViaJ4i1Dww9p4M06aPX77T4YptSurq5CmXzHw5RieAvOBg8AChO+ny/r0B6am7/AGP8Uv8Aoc9F/wDBV/8AZUf2P8Uv+hz0X/wVf/ZVw3i74hXuveG9esx9mtjawWl7a3VnOcOr3LR4znn7g54ByeK2fEXxYv8ATL/XbeCy0y5Sxtbqe3dZztYwOqsjH1O7sOPeha/j+G4+v3fidB/Y/wAUv+hz0X/wVf8A2VH9j/FL/oc9F/8ABV/9lXK618SNUvv7c8HyQ6bbavDHeDzxK4hMcdvFKNvOd/74Dr/CTXo3w2mkufh54duJpWlkk0y3Z3ZsliY1ySe9C119Pxv/AJE32+f4W/zMP+x/il/0Oei/+Cr/AOyo/sf4pf8AQ56L/wCCr/7Ku8ooGcH/AGP8Uv8Aoc9F/wDBV/8AZUf2P8Uv+hz0X/wVf/ZV3lFAHB/2P8Uv+hz0X/wVf/ZUf2P8Uv8Aoc9F/wDBV/8AZV3lFAHiMGl/EX/hdE8X/CV6R9s/sEHzf7M+XZ54+XG7rnvXZf2P8Uv+hz0X/wAFX/2VEH/JfLj/ALFwf+lArvKAOD/sf4pf9Dnov/gq/wDsqP7G+KX/AEOWi/8Agq/+yrvK4u6u7hPjXYWQvZvs0ug3EjWxk+Tes0QDbfXBIzQviUe9/wAE3+gdG/63sV/7H+KX/Q56L/4Kv/sqP7H+KX/Q56L/AOCr/wCyrvKKAPEfEWl/EVfir4Tjm8V6Q9y1veeTINMwE/djORu5zXZf2P8AFL/oc9F/8FX/ANlR4q/5LL4L/wCva+/9Fiu8oA4P+x/il/0Oei/+Cr/7Kj+x/il/0Oei/wDgq/8Asq7ykckISBkgcUAcJ/Y/xS/6HPRf/BV/9lR/Y/xS/wChz0X/AMFX/wBlXJfD7xBrd14n8OT3FzNJPq91qsepwsciNIJGEXy/w7Qqj33H1r2mhapML6tHB/2P8Uv+hz0X/wAFX/2VH9j/ABS/6HPRf/BV/wDZV3lFAHiXwo0v4jSaXrX2PxZpEIGt3Yk3aZu3PkZI+bge1dj/AGP8Uv8Aoc9F/wDBV/8AZUvwX/5BOv8A/YwXn/oS13dAHB/2P8Uv+hz0X/wVf/ZUf2P8Uv8Aoc9F/wDBV/8AZV3lI3CkjrigDhP7H+KX/Q56L/4Kv/sqP7H+KX/Q56L/AOCr/wCyrkPA/iLXbnxdoU89xNJcanqep2+oW5JxHFDnyuO23C/99mva6dtE+4dWjg/7H+KX/Q56L/4Kv/sqP7H+KX/Q56L/AOCr/wCyrvKKQHiWv6X8RV+LPhaOXxZpDXTWN8YpBpmAoxFuBG7nPH5V2P8AY/xS/wChz0X/AMFX/wBlS+Jv+S1eD/8AsH6h/KKu7oA4P+x/il/0Oei/+Cr/AOyo/sf4pf8AQ56L/wCCr/7Ku8ooA4P+x/il/wBDnov/AIKv/sqiu/D3xKu7dre68W6FNE4wyPpOQf8Ax6l+Jl9d/wDCXeGNEaeS30q9+1yXTo2ze8cJaNC31y3/AAGsWw8W67P8LvAkt48iX2vXltZ3NxjDeWzEF/ZmVQfq1C1+9L79B7fdf7jbfQ/ie8RibxloxRl2kf2V1H/fVJb6D8TLeBIIPF2hxRRqFRE0nAUDoAN1cjpmtaxc+KbNpJ5/OvPFF3pFxahiAlkkDlcDtgqrbvf3r0H4Ta3ea54Saa/ZpLizv7qxaU9ZRDM8av8AUqoz75oj7yv8/wAv80S3Z2+X5/5Mof2P8Uv+hz0X/wAFX/2VH9j/ABS/6HPRf/BV/wDZV3lFAzg/7H+KX/Q56L/4Kv8A7KqfwIj1CGLxnFqt1Dd3y+J5xNNFF5aOfs9vyF7cYr0iuC+EH/H/AOO/+xpm/wDSa2oA72vJfin4J8Yx/ECz+Jnw9ubGXWrawNhdabfjEV3Bu34VxyjZ7161XA+OPAGta5r51jQ/iH4h8NtJCIZre12SQvjowVwdrc9RSd7poatZ3PM/GPxUvvEXwpsNX0mG68OatbeLLTS9WtAw3RyecokTI+8pB6967jxtrGq2n7RHw/0a2vZotOvbLUXubdThJWSMFCw74PSnH4J+Gf8AhWF14H+26iTdXf8AaE2qNIDdPebg32gt03ZA4ximeGfg/wD2d490nxxrPjXXvEGs6bBNbo95sEbRyJt2hFGFxycjqTzVq19fN/fG356ku9v673/L8TzPwrpPjHxp4O8a+Jbr4jeILGbRta1KPSobaUJHF5TkjzP746DB6Co9X+JviXxXp3w30aQ6/DHrWjyalq7aDGPtc5j+UKhJG1S3zEjtVn4XfCPW9e0fxd9p8V+J/DFrqfiPUFvLCJVWO7gMnysu8ZTcCRuXqK9U8T/CTR9QsvDY0DUr/wAM6h4aiMGl31iQXjiKhWjYMCHVgOQalbRvt7v5P9Wn8ipfFK2/vfmv0T9LnnXh7WfHWl+BviNBcR+KINHsdNa50O/1pVW7R9h3puBJbBwQTWfrvh/XIf2WPEPi3X/GGr63qWs+GlkliuJP9Hh3BWXYnYgcE9+a9ftfAGoTeE9e0LxF411jXG1mAwNPOkafZ1KkHy0UYHXvmrWsfD7T9T+EbfDiW+uksW01dPNyoXzdiqF3dMZ49KmabhPu0kv/ACa/5oIO0o9rv9LfqeN6pZeKPhto3gPxpD441nVpb+7sbHUbC6cG2kimVVAjjH3CvGCPSu/+GGtavffEP4q2V5fzz2+m38CWcbtkQKbfJC+mTzUei/BG3tdX0WTVvGev65o+hSrNpelXrIYoXUYQswG59vbPSrPiT4PLqHjLVvEOj+Mte8PJrkcaavaWLIEutg2hgxGUbbxkVpN3cmut7eV+W35P7yIKyV+lvna9/wA19x5INX1TXPhJ8M9Q1i9mvbtvG6q0srZYhbhwB+AGK6L4y6lYXPifxCuneMfHtzq+mwB1tdCjza6c4TKiQ8AkkZIJJwa7rTvgtolh4N8N+F7fVtQFp4f1YanbO20u7BywRuOnOM9eKi1n4NC517xBeaT4113RNP8AEbiTVbC0Ee2V9u0srkbk3Dris5J8rjHz/wDSYpfk/wCmVB2d3/XvSf6o4LxB4i8b+JPhX8OvE9y+vPoN1amXxG/h87bvO3CuAOSmRkheayPivpek+KPD/wAJtR0Txz4h1Gxn8SQWMdybkrKpYuS7ZGRMmNuTyK7P4n+G9Y+HXwo0iz8F+LPE1vd6RZtZWcFpZLcresckeagX5T2DDGK17H4NaXf/AAg8P+HY9Q1bRtQs7qPWY77crXMV8fnd2yNpOWYY6VrNxlOUo7KSf4/5fcJJqKi3q4tfh/nb1G3k+reHvjd4C8JQ65qN3p50i9af7TLva4ZcFWc9yM1zfwX0/wAUeKH8QeMda8ca28Wj67qFtp+nRS7YdiMf9YP4+oA9AK9Ntfh4v/CV+HPE+peINQ1HU9Esp7XzZURftPm9XcAcEdscVc8BeBbHwhoGraPaX1zcx6nqFzfSPKFDI05yyjA6DtWdnq+tn97kmvwKdm120/J3/E8N0Txf4u1v4YfDLw5H4hvLS+8V6jcQXuqq2Z0hjZ2IQnoxAAB7V1PxZ0jXvhr8GPENxpfjXXr4tPam1kvZt81tmUBwsnUhgRwemK6Kf4JaK3w50Twlb61qlrc6FdG70zVoSq3MEpctkcbSPmIxjmn3vwjm1fwZrHh/xL4417WZtVkgaS7n8sGERNuVY0A2qCc57mh7O39bf1/w4R0km9v+C/0sYnmP/wANRebuO/8A4Qotu9/NHNeV6r4s1hvgv8HvFmpLe69qUPimWZkU5muCjXACj3wAK+kf+EDsf+Fh/wDCZ/brn7T/AGQdK8jC+Xs3Bt/TO7j6Vz+k/BnR9O8NeDNDj1i/eLwpqranbSMqbp3LO21+MY/eHp6VS+FLs/8A2+T/ACaJjonf+vct+Y79nufU9e8LyeOdX8SHVrnXmEy20TYt9PQZAgRezL0Ynkmqn7S9jcX2jeE1t7eacx+KLB2EaFtq+ZyTjoPeun8DfD+w8G+I9d1HRb+6i0/WJRcPpZ2/Z4J/45I+Mru7jpV/xz4Zn8TW2nwwa/qWjGzvY7pnsmAMwQ/6ts/wmjRyg1pZxfpZp/1/mKz5ZRvumvvT/r/gHD/GGzuLj4v/AArnit5pI4NTuWkdIyVQeQ3LEcD8adqtjcN+1Xol8LeYwL4ZuUMoQ7A3mpxu6Z56V2/iXw1PrHiLQdWj17UdPTSZ3le1t2Aiu9y42yZGcD2pLjwzPL8QLXxUNf1KOGCye1OmKw+zSFjnzCMZ3D+gpQ0kn2cvxi0VU95NeS/CVzoqKKKACiiigAooooAKKKKACiiigAooooAKKKKACiiigAooooAKKKKAPK/E3iBtC+OiyLoesapv8OEYsIBIV/0heTlhgcfyrQXxrarfS3w+HPi0XM0Yjkl/s5NzIOin5+lWk/5L03/YtN/6UJWZ8QfiZeeE/EmoWP8AZVveWtjp8V8wWYrNKHlEexB3bnPv0pXV0u47EFzrXh65uLC4n+FHiR5dOGLNjpceYRnOF+fge1XB4u0/7V9q/wCFZ+KfP87z/M/syPd5m3bvzv644z6Vd8PfESxvdT1fStRaGyvrW9mgtUKviVEgSXJOMbgrHK5zhTVSH4iSNcXKSS6UlrHplrex3uX8pzNJsxjrjpj601ra3XX79f0E/wCvy/Ur6v4l0jV7u3vNT+GHim7uLZWWCSXTULRhvvbTv4ziqg1Lwwt1a3Q+EviMT2jM0En9lx7kLdcHf3rrLj4keC7a/msbjXIYriBpEkVkcAPGu51zjG4LzjrimRfEDw7qItzo+sWcpa9itpFmV1b94u5QoxnLDkHoaF0t/VwfmcnFfeE4lkWP4Q+IVWVQrgaVHhhu3gH5+m7n60st94Vlmnmk+EPiFpJ9/msdKj+fdjdn5++Bn6V2dh8QPCN80q22sRMYo2kOUZdyrJ5bbcj5iHwpA7kVY0/xp4a1B4I7LVI53nYqqorFlIbadwx8vzcc0IH5nDXmpeF7xma5+EniOVml85mbS48l9uzdnf8A3ePpWxY+O4rGyhs7P4e+L4LeFAkUaaegVFHQAb+leg0UAcL/AMLGk/6EPxl/4AJ/8XR/wsaT/oQ/GX/gAn/xdd1RQBwv/CxpP+hD8Zf+ACf/ABdH/CxpP+hD8Zf+ACf/ABdd1RQBwv8AwsaT/oQ/GX/gAn/xdH/CxpP+hD8Zf+ACf/F13VFAHicHjp/+F03F7/whnivP9gCPyfsSeZ/r1+bG/pXZf8LGk/6EPxl/4AJ/8XTYP+S+XH/YuD/0oFd5QBwv/CxpP+hD8Zf+ACf/ABdU38ZWb6smrN8OPFhv44jClwdOTeqE5Kg7+mQK9ElYpEzBdxAJAzjNcXp/jprj4dHxRJphF0fOWKxjk3GR0ZhtDeny5J7DNJtJNvoNJvTuR/8ACxpP+hD8Zf8AgAn/AMXR/wALGk/6EPxl/wCACf8AxddR4V1Nta8L6VrDRCFr+yhuTGDkIXQNjPtmtKqlFxbTJTurniXiLx083xX8J3X/AAhvitDDb3v7prJA75jH3Rv5x3rs/wDhY0n/AEIfjL/wAT/4um+Kv+SyeC/+va+/9Fiu8pDOF/4WNJ/0IfjL/wAAE/8Ai6P+FjSf9CH4y/8AABP/AIuu6ooA83tfF9ha30t9bfDXxXFczZ8yVdNQM2cZ/j9hV7/hY0n/AEIfjL/wAT/4urel+Jdebx63h3VtDhgtp7aS4tLiCfzCqowXEox8pOcjH0rr6OiYdWcL/wALGk/6EPxl/wCACf8AxdH/AAsaT/oQ/GX/AIAJ/wDF13VFAHifwm8dPaaVrP8AxRniufzNcu3zFZIwXJX5T8/Wuy/4WNJ/0IfjL/wAT/4uk+C//IJ1/wD7GC8/9CWu7oA4X/hY0n/Qh+Mv/ABP/i6P+FjSf9CH4y/8AE/+Lruqpa7eSadot7fwwieS3geVYy20OVGcZ7Um7K7Gld2OEtvF9hb6hLqEHw18Vx3Uud8q6agZs9ed/sKvf8LGk/6EPxl/4AJ/8XSa58QTp3w403xTHppuLq/tYLhbRX+4sm3cS3ou7r3rukO5A3qM1VmtOxKd9e5w3/CxpP8AoQ/GX/gAn/xdH/CxpP8AoQ/GX/gAn/xdd1RSGeKa/wCOnk+LXhW8/wCEM8VqYrG/Xymsk8x8iLlRv5Axz9a7H/hY0n/Qh+Mv/ABP/i6TxL/yWrwf/wBg/UP5RV3dAHC/8LGk/wChD8Zf+ACf/F0f8LGk/wChD8Zf+ACf/F13VFAHnWp+NLTU4Vh1D4c+LbmNW3KsmnIcHpkfP71W1vxRZ6rpkNhL8P8AxlElvJHLbGPT0BhdCCjL8/GMCul1Txd9m8e6R4Yt7Jp0vRN59zuwsLIm4KPUn9KnuvEU02u6lomjWiXl5p1qk04eTYoeTd5aZ99rEnsB70v6+4P6+85Y+LLMXcl/H8OfFceoSIVNyumR78kYz9+naB4wt9D0mHTbDwB4zSCLc3NgmWZmLMx+fkliSfc1HY/EjVZJItIvtItLLWnvLm2Bacm1k8mMOSrcEkggY7HPpW34N8fWXiKbSE+zm2/tjTft9lubJIUgSRn/AGlJ6jqOe1Ulfb+uv+YPz/roV/8AhY0n/Qh+Mv8AwAT/AOLo/wCFjSf9CH4y/wDABP8A4uu6opAcL/wsaT/oQ/GX/gAn/wAXVH4EXv8AaUXjO+NndWfneJ528i5QLLH/AKPbjDAE4PHrXpFcF8If+P8A8d/9jTN/6TW1AHe0UVR1jV9P0iFZr+4ESs21BglmPsByaAL1FVYNSsZ4EnjuoTG6B1YuBlT35p5u7YDcbiEDG7PmDp60AT0VRvdW02yhM11fW8UYIGS46npUq39m0fmC6gA46yAdelAFmikVgyhgQQeQR3quL60bUG09Z0N0sfmmLPzBM4z+dAFmiiigAooooAKKKKACiiigAoqK8uIbS2kuLhxHFGNzMegFR6Zf2mpWi3VlMJYiSMjqCOoI7H2oAs0UUUAFFFFABRRRQAUVQ1XWNP0swi+uUg85tse7uavKcjNAC0UUUAFFFFABRRRQAUVW1DULPT4UlvbiOBHkWJS5xudjhVHuSasigAooooAKKKKACiiigAooooAKKKKAOAmura2+PBa4uIYQfDZx5jhf+XhfWrS6Po7fEafxdPrmnzLJp62a2rmMhNr794bOc5rF13w3oXiD47CPWtLtr9U8OEqJlzg/aF/xNYnjJPhr4X1nULG8+H9rNDp9guoXE0SqSIi+z5VPJIPaldJr+un+Q7Npr+t/8zal8G2L6w+oDxhaLu1i41QJiPgy2v2fZnPQDnPrWevw608aPJp//Ca2x3aXa6eH2xcCCXzA+M9T0xXQzeDvhVALf7RomiW7XCB4llUIWBGRwTUNr4Z+D91n7Np/hyba6RnY6nDN90de/b1pxXLZLp+it+Qr31/re5xGp+F5NW0nxVJe3EQMOtXOoaZbBot9w5tljRg277uc8cdK3dG8E2M1rpGqXniS0ttUjGnSTqPLwBbR4EZGeuWOTUt7Y/CSz8VWujXPh7Q4oLmzluY75nURbo5UiaPr97c4/I06z0T4eXWs6hpq+B9Kjey1GKyZpXVRJvTeGX1OP4epog7JJeX/AJLp/X+QS1vfz/HWxn3/AMMrC6s7KMeObaKaxjufs8ipFxJLdrchiM8hWQDHcVs/8IfYTapo+qXHijTor3T3EjTWaxwFzv3MvB+4w4IOfWta08DfC+7u5rS10HRJriH/AFsaAFkGccjPqDWZr2g/CHR9G1TVLjRdFki0yFprlI1DOoHtn14+tCfLZ9tQacnbud//AGtpX/QTsv8Av+v+NH9raV/0E7L/AL/r/jXlWqaX4F0vwvb65ffDmwCXF/DaRJG6uHWVlVJA3plhkdRg1u/8Iz8IB5+dN8O5tjtnwwPlnOMHnjoaLf1/XqJO53H9raV/0E7L/v8Ar/jR/a2lf9BOy/7/AK/415zZaJ8Lpdc1rTrrwrpFpFpf2Y/aZCvlzCZWK7f++T9a0W8K/CNbqG1OmeHhPPs8pNy5fd93HPft60DO1/tbSv8AoJ2X/f8AX/Gj+1tK/wCgnZf9/wBf8a85l0P4Yjx3Z+E4fCelT3FxbzTNJHgiIxlcqw9fmrpf+FZ+Af8AoVNM/wC/VHS4dbHQ/wBraV/0E7L/AL/r/jR/a2lf9BOy/wC/6/41z3/Cs/AP/QqaZ/36o/4Vn4B/6FTTP+/VAGPBqWnf8L3uJf7QtNn/AAjoG7zlxnzx713P9raV/wBBOy/7/r/jXlMHw/8ABX/C7bix/wCEa077N/wj4k8vy+N3ngZ+uK7X/hWfgH/oVNM/79UAdBJqmltGyjVLIEgjPnr/AI15/F4E8Lz+DYNA1bxBHdSW5uDDdRXIhZfOJJ4U4OM4roP+FZ+Af+hU0z/v1WLJ4T+HSeNIfC7eC7Pz5bF71ZvKHl7VdVK9c5y4pNKXuvr/AMONNrXt/wAMdL4Mh0Twz4T0rw/b6xbTRafax26ySXCln2qBk89/TtWt/a2lf9BOy/7/AK/41z3/AArPwD/0Kmmf9+qP+FZ+Af8AoVNM/wC/VVKTk22SlZWRj+KNS05vjD4NkXULQqtvfbiJlwP3Y967n+1tK/6Cdl/3/X/GvKfEvw/8FQ/FnwjaR+GtOWCe3vfNQR8NiMYzXa/8Kz8A/wDQqaZ/36pDOh/tbSv+gnZf9/1/xoOraXj/AJCdl/3/AF/xrnv+FZ+Af+hU0z/v1Qfhn4AAyfCmmf8AfqgCp4ctb+x8TXeqap410u/t5y2IlgijdVz8i7wc4X9TXWf2tpX/AEE7L/v+v+NeX6BY/CzWNat7CHwdYpFeSXEVjcNH8tw0B2ygDtgg49dprr/+FZ+Af+hU0z/v1R0QdWdD/a2lf9BOy/7/AK/40f2tpX/QTsv+/wCv+Nc9/wAKz8A/9Cppn/fqj/hWfgH/AKFTTP8Av1QBkfBvUtOj0nXfM1C0XOv3hGZl5GV967j+1tK/6Cdl/wB/1/xryr4R/D7wTeaVrbXPhnTpTHrt3Gm6P7qgrgV2n/Cs/AP/AEKmmf8AfqgDof7W0r/oJ2X/AH/X/Gqmt3Wmaho95YJrFlC1xC8Qk81Dt3DGcZ5rJ/4Vn4B/6FTTP+/VB+GfgD/oVNM/79UmrqzGnZnMa/8ADnwlrngzT9DvvECi7srCGxW8hughZIyp5UHHO2vRLTUNHtrWK3j1O0KRIqLuuFJwBgZOa8z0Wx+Feqa7DpsPg+xWK6nuLezuDGNs8kH+sAHbHOPXBrr/APhWfgH/AKFTTP8Av1VXdr99SbW07HQ/2tpX/QTsv+/6/wCNH9raV/0E7L/v+v8AjXPf8Kz8A/8AQqaZ/wB+qP8AhWfgH/oVNM/79UhmP4k1LTm+M3hCRdQtCi6fqALecuBxF713P9raV/0E7L/v+v8AjXlXiH4f+Co/i74Us4/DWnLbzWF+0kYj4YgRYJ+mT+ddp/wrPwD/ANCppn/fqgDof7W0r/oJ2X/f9f8AGj+1tK/6Cdl/3/X/ABrnv+FZ+Af+hU0z/v1R/wAKz8A/9Cppn/fqgDHuvBHg6Tx3pvi2DWRBc2dxLcPEL7KSu64yQTx+FPm05rXxZ4l1LR/EFjaHXrSBVuS8cn2aeEOudpPIKv8AmvvVbxV4Z+HOh3en2C+DNPu9Q1BpBb26IF3BELuxJ6AAfmQKjj0T4UTeE9O8SW/hjT5LXUvKW0TycPJJIcKmM/ezwfTBpW0t0/zHfX+uhYXw3BeeFDoWueJ9HvWMpZblIIo3iBGGKYPDnJ+b3qay0LRLXxloF3Z3lhaaT4d0ySzsoxcJlmcKvr0CqevUmsCK0+GE2sDT4vBVgyveS6fBNsGyW7jjLtEPTgEA9yK6Tw94J+Gmu6RBqlh4X01oJdww0OGVlYqykdiGBB9xVJ9V/Wn+TJ8v63/4B2H9raV/0E7L/v8Ar/jR/a2lf9BOy/7/AK/41z3/AArPwD/0Kmmf9+qP+FZ+Af8AoVNM/wC/VIZ0P9raV/0E7L/v+v8AjXG/BySOW78cyRSJIjeKZtrIwIP+jW3QitH/AIVn4B/6FTTP+/VY/wADbGz0weNdP0+2jtrWDxROsUUYwqD7PbnA/EmgD0auL+JWi65qU1ldeH44heQJLGZZZAFEcgAYYI68DB7YrtKKAPCrb4Z+KVlMt3ELt3jVZGlvRkkDB7Yx7Uah8M/El1d3Mn2VVjmjdAhvQRGG3jC8dPn/AEr3WigDxDVfh54rv9U1G9+ywoLzO2P7Uu2PLKQMY7bcU+0+HviWO4tGuLCCeG1LFUN0AXJbd85xzgjj05r2yigDkNAfxRpWiWOm/wDCPxSm1t0h8w3w+baAM/d9qi8vxN/wk/8Abf8Awj0GfsZtigvV5y4bOdvtXaUUAc9/aXij/oW4P/A4f/E0f2l4o/6FuD/wOH/xNdDRQBz39peKP+hbg/8AA4f/ABNH9peKP+hbg/8AA4f/ABNdDRQBz39peKP+hbg/8Dh/8TR/aXij/oW4P/A4f/E10NFAHPf2l4o/6FuD/wADh/8AE0f2l4o/6FuD/wADh/8AE1vXE0dvC80zrHGilnZjgKB1JriIfi14Flvls11chnl8pXMLBC2cfex09+lADvFHiDX4NOltTZ6Vpt3OuyCS41BDtY9DtI5pvhqbXtC0GK3k0fT2G5ne4/tFQJWY5LEkck14N8RBqEPjXUzrkjG4luC0DtyHhP8Aqyntj0rmrfXLq+X+z7vUpX0y2k3WEMj4RD/EV/H/ADzQB9aQ6x4kmj8yHQLSRP7yagrD8wKf/aXij/oW4P8AwOH/AMTXg/wr8XXnhK01bUVWS40cRhUi3HY12zYUKfXGc+wro/D/AMatbOrW665punCwkcLM1sXDxZOARk4IoA9V/tLxR/0LcH/gcP8A4mj+0vFH/Qtwf+Bw/wDia6BWDKGUggjII70tAHPf2l4o/wChbg/8Dh/8TR/aXij/AKFuD/wOH/xNdDRQB5942sPFviOwjsl0W1tog4ZybpWbIIIKnbwRit9NR8UBQP8AhG4P/A4f/E10VFAHPf2l4o/6FuD/AMDh/wDE0f2l4o/6FuD/AMDh/wDE10NFAHPf2l4o/wChbg/8Dh/8TR/aXij/AKFuD/wOH/xNdDRQBz39peKP+hbg/wDA4f8AxNH9peKP+hbg/wDA4f8AxNdDRQB51410XxF4nWx83SXtHs7mOZDFqI2na6tyNvJ+XA9M16HHu2DcMHuPSnUUAFFFFABRRRQAUUUUAFFFFABRRRQBwyf8l5Y9v+EbP/pQlY/j74Z33ijxlea6L60t9unxRaexRmaO4jl8xWcZ2sh6FfSo/E/hPw94o+Oqx69pqXqR+HCyBnZcH7Qv90j1NZfiXQfgz4d1W70/VPC7x/Y7Vby5mUytHFCzbQ5IbpnrSdrp9f8AgD6P+upoeIPBHiK71m81jVF0a/trm0hkuIikrPazwq2DAM8g5BweQRXPeF/hpq+peEdE1q3Wx03UodPsVjtpIXRXMM4lJlHB3YGPbNdynwp+F7LEy+H7PEq74/8ASJBuGM5HzelKvwp+F7526BZNhgpxcyHk9vv9aa0fzv8AmTv/AF6HMw/CnXWU/bZdEufOg1S3lVonKxrd3Kzh1z3XBH5VfT4Z6xDcgR6lZyQx6rY3UbyK5kMVvB5Ryc/fPXPSnS+BPhJF4og8PSeHIVup7N7uNzPJ5bIrqhG7f97c68VFZ+CfhVd6lfafb+D3knsbxLSceZIArOu4N9/lcUR0tb+rP/Mb638/xX+Rv/DrwnrWh2Eun6xLpcvkwPaW19bRMtxNEWLAyk/xDPbqcmuVPwm1yTw7Np8upaebmLRrrSrebY2LgTPuEkw7lR6d8106fCT4ZuzKnhu1ZkOGAuJCV+vzVT1f4b/CbStMvNSvtDs4rWyjMlw5uJP3agZOfmpPz/rf/NjV9v6/rQ1vH/hbVPEHhLS9JsZrGC4tby0uJGkVjGRC6sQoHPO3Ark7n4Ya7HFHc2r6JPc/2peXE9tNG4guLe4x8rEHduXHHbrUV14X+E1no0GqXvgu4t4p76OxRWaTcXkICEYfBUlhzWto/wAO/hbqhvWg8KqkNpKYWnklkWN2HXad/IHTNPq3/XT/AIBKskkv63/4JW1L4c+IPtGoHTrnRktrltPVYHifCx26OrAEHgnfwR0xWZZfCXxFFp0UEl9o/nxW+nwpKscmR9muTKTknPKnArqz8KPhf8n/ABT9l8+Nn+kyfNnpj5+aT/hVPwv8tpP7AstittLfaZMA+md/Whb387/oN6qxneBvAPiPRfFOk3moXmmXNppa30azIji4uFuJPMUuTxkHg+tepVwn/Cn/AIb/APQsW/8A3+l/+Ko/4U/8OP8AoWIP+/0v/wAVTvokHVs7uiuE/wCFP/Dj/oWIP+/0v/xVH/Cn/hx/0LEH/f6X/wCKpAEAP/C+7g4OP+EcHP8A28Cu7rxGD4XeA/8AhdNxpv8AwjsP2X+wBL5fmyY3+eBn72eldn/wp/4cf9CxB/3+l/8AiqAO7rmrnQb+T4l2fiVZrYWUGlzWbREN5hd5EYMD0x8n61k/8Kf+HH/QsQf9/pf/AIqsG48E/Ce38WWvhubwjKlzdhvImIm8l2VSxQPu67QT+FC+JPr/AMBr8mHRnrNFcJ/wp/4cf9CxB/3+l/8AiqP+FP8Aw4/6FiD/AL/S/wDxVAB4qB/4XH4MODj7Pfc/9sxXd14j4j+F3gOH4reE7GLw7CtvcW94ZU82TDFYxj+LtXZ/8Kf+HH/QsQf9/pf/AIqgDu6RgGUqehGK4X/hT/w4/wChYg/7/S//ABVH/Cn/AIb/APQsQf8Af6X/AOKoAqeE/h1caPrekyzXsUlhok99NYqqnzHNyzMQ/b5d7Dj2r0avI9I8IfBzVNY/sy18PxGRmlSFzLKEnaI4kCHdztPB/H0rof8AhT/w4/6FiD/v9L/8VQtkHVnd0Vwn/Cn/AIcf9CxB/wB/pf8A4qj/AIU/8OP+hYg/7/S//FUAL8GAV0rXwQR/xUF51/3hXdV4l8Jvhb4CvtL1prvw7DKYtbuokJlkGEBGBw1dl/wp/wCHH/QsQf8Af6X/AOKoA7ugjII9a4T/AIU/8OP+hYg/7/S//FUf8Kf+G/8A0LEH/f6X/wCKoApeGfhvPpfiDTZpb2KTTtJvLy8s0VSJGa4zkMemF3N9civSK8j0zwh8HNR1s6TbaBC0pkliicyy7Jnix5iqd3JXIzXQ/wDCn/hx/wBCxB/3+l/+Kovoge7O7orhP+FP/Dj/AKFiD/v9L/8AFUf8Kf8Ahx/0LEH/AH+l/wDiqADxKD/wunwe2Dj+z9R5/CKu7rxLxB8LvAUPxa8K2Efh2BbaexvnlTzZPmKiPafvdsmuy/4U/wDDj/oWIP8Av9L/APFUAd3RXCf8Kf8Ahx/0LEH/AH+l/wDiqP8AhT/w4/6FiD/v9L/8VQBoeNPDN3qmu6Nr2mzwx32l+fGqTglHjlj2sOOQQdp/Cuf1DwJcaT4J8H6ZprveN4b1C3upQBzOFYmQgevzMQKg8RfD/wCFGh/Zo7rwzHJcXbslvBFLKzyFVLNgbugUEmlHgH4Qnw/b69HodrJYXSI9vIs0p83fjaAN3JOQMULy6NfetUD/AEZPZfD2az1u3u2u0fSrLWZ9chjWNvOaWSNl2H2BYn16Ct74UaHeaD4UeC/BS4u7+7vmiP8AyyE0zyKn1AYZ981xa+Ffg62rPpqeG1ecSPApEku150Te8Knfy4XnFbelfC74W6pp8OoWPh62mt5l3I4ml5/8e4IOQR6iiOi0/r+rL7hNXev9b/5s9ForhP8AhT/w4/6FiD/v9L/8VR/wp/4cf9CxB/3+l/8AiqBnd1wXwhBF/wCOweD/AMJTN/6TW1O/4U/8OP8AoWIP+/0v/wAVVL4D6bY6PD4z0vTbcW9nb+J51iiBJCj7PbnGTz1JoA9IooooAKKKKACiiigAooooAKKKKACiiigAooooAwfiHp51TwTq2ni9SyM1s6+dI21F4/iPYevtXyVML1tFW/tdPluNOkn+yx3seGtmfcUO1s8jI9K+mvjfPEfh9qemnS01Wa8tpFS1YZBUDLOR3CjnHfFfK1nDDZaLH4f0n7QtrFEpVI3OxDncpIz3bmgDY8JXt94dv9W1DU9Sk1j+0LNbQyXpB+xKvCvHn7u3j8qi0TTZ9et0g0vTX1IK7Rq0Kh0baSrMDn7uQealuPDr6x4VWW3uri/mtlSbWYWgEaQRDggn+LJ547A1BpN/JpNzb3HhpS17Cf8ARIbVtpc9dg7c89aAOmuvFdxN4Fi8HDTrEW1sSnnhTuMqMfnBHoeM9wKr6H/wjVvaWeo6peXGo3SsXl0uFAmHQ/dd+ytwR7Gm6do811oMvibxTMfCEl/fzC30hrYzTAZzkYPQk9+BT7DRLTxL4oGl+A7C6LwWYk1B9QIiMjb/AL6Hnd97GOwAoA+hPh9480jxeJYLWOW1vLdFaW3kxwD3UjqKyte+L3hbStVuNP2X121sdsklvFuTcOqg55IPBrxjwbr0/gfxXf3Nxpkd/cxA2beXcbVQZBYg45PQVX8O+FfEPiQXV1ounGeAXskeXmAZM/OC+fZuvfFAH1D4d1jT9e0mDVNNm823mHB6FT3UjsRWjXH/AAk8M3XhTwmun3soe6kmeeVVOVQt/CPyrsKACiiigAoqO5mjt4HnmdY441LOzHAUDqTXBR/GDwXJqItRd3AiLbBcmEiMtnGM9fx6UAeg0U2N1kRXjYMjAFWByCPWnUAFFFFABRRRQAUUUUAFFFFABRRRQAUUUUAFFFFAHCp/yXpv+xbb/wBKErmviZ8PvEPibxtqOqWccKWo0qKO3Elz+7upUm3mGVAP9Ww4JzVrxP4X0zxJ8dVj1CS9QR+HCw+z3Twn/j4XrtIz1rK8TaX8OvDuq3dhqc3ieP7FareXMy38zRxQs23eSG6Z61LSun/Ww1ez/rqT+JvDnibUNcuNQ1fRgNNe0gnhMWp7RpksKtvQqAPMU5BGMZ6GuY8JeCdfvvCmjeJNDsljzZafI9qb3BvJIpw7SFuinZkc9c4r0cfDHwbLHEDfauyzrmMNq0v7xSOwLc8UxPhn4GhTy49R1GJIwPlXWJFCgnA43cc1S0d/O5O6+X+Rxj/DfxNfBTqmh28u6DVoIx9vybZri7WaCQHH8KjHHQgVrx+B/GEN+XKwzsus2Fy119r2tLHDb+XJIRjqW52966Jvhj4PV3RtQ1cMgy4Ory5Uep+biq0/w78Io9ssM+u3Inm8rdFq8pCHBJJ+b2oj7treX53/ADG9b38/xViX4ZaBr2nwXK65pVvaapHbvatqkd2ZTffOWWXZj5euTnJycdK464+HXjK88MX1ncW9u162iXenzhrvKajNJJuilbj5doyeeecV20Xwv8JS7vKvdZk2na23V5Tg+h+an/8ACqfC/wDz8a5/4NZv/iqTV/69f82O/wDX9ehU+LPg/UvE3w70vw7p9kqMl5ZvcIl0IjFHG6s+xsckAHFZP9gfEZNFtfD9zbWd7ZaNqcMkNwLoI2p2Sn/VyJt+WQZznoxX3rof+FU+F/8An41z/wAGs3/xVH/CqfC//Pxrn/g1m/8Aiqq+rfnf8v8AL8yUrK3lb8/8zktM+G/iNdaWe6ji8hbPUvsbNdFvsMk06SW6Be4QK3PbdiqTeB/GE/huKJvDccV/ORHfl9X37nWBkE8fy4G5iMjGeetd1/wqnwv/AM/Guf8Ag1m/+Ko/4VT4X/5+Nc/8Gs3/AMVUuN48pSdnzfM6XwTb6hZ+DtGs9WTZf29jDFcjzPM/eKgDfN35B5rXrg/+FU+F/wDn41z/AMGs3/xVH/CqfC//AD8a5/4NZv8A4qrlJyk5PqTFWSR3lFcH/wAKp8L/APPxrn/g1m/+Ko/4VT4X/wCfjXP/AAazf/FVIwg/5L5cf9i4P/SgV3leIwfDfw7/AMLpuNP8/WPK/sAS5/tKXdnzwOuc49q7L/hVPhf/AJ+Nc/8ABrN/8VQB3lcTrOi6tq3xC0fVktZNPj0id83P2oMt1A8ZDJ5eODuI5PTHvUP/AAqnwv8A8/Guf+DWb/4qstvA3ghfFMfhs3XiD7fJaNeKP7Sn2mNWVTzu65YcUL4kD2Z6hRXB/wDCqfC//Pxrn/g1m/8AiqP+FU+F/wDn41z/AMGs3/xVAB4q/wCSyeC/+ve+/wDRYrvK8R8R/Dfw7D8VvCdmk2sGOe3vS5OpSlhiMYwc5Fdl/wAKp8L/APPxrn/g1m/+KoA7ykYblK+oxXCf8Kp8L/8APxrn/g1m/wDiqP8AhVPhf/n41z/wazf/ABVAGP4K8A6zpeu6Ct55K2Wg3GozRzrJlrn7S7Mo2/w43nP0r1SvItI8NfDzVNY/sy1v9eMjtKkEh1OYJO0RxKEO7naeD+PpXQ/8Kp8L/wDPxrn/AINZv/iqFsgtqzvKK4P/AIVT4X/5+Nc/8Gs3/wAVR/wqnwv/AM/Guf8Ag1m/+KoAX4McaTr/AP2MF5/6Etd3XiXwn+G3h290vWjLNrC+Vrl3GuzUpV4BXrg8n3rsf+FU+F/+fjXP/BrN/wDFUAd5QwypHrXB/wDCqfC//Pxrn/g1m/8AiqP+FU+F/wDn41z/AMGs3/xVAGL4S+H+sab4i0YXRhFhouoX95HOsmWuBcElVK9sbmz9BXq1eRaZ4b+Hmo63/ZNtqGvGVpJYoZDqc2yZ4seYqndyVyM10P8Awqnwv/z8a5/4NZv/AIqnfRA92d5RXB/8Kp8L/wDPxrn/AINZv/iqP+FU+F/+fjXP/BrN/wDFUgF8S5/4XV4PPb+z9R/lFXd14lr/AMN/DsXxa8K2KzawY5rG/ZidSlLAqIsYOcjqa7H/AIVT4X/5+Nc/8Gs3/wAVQB3lFcH/AMKp8L/8/Guf+DWb/wCKo/4VT4X/AOfjXP8Awazf/FUAWfHfh/Ur3xR4f8R6ZElzJpguYpLZ5Nm9Zo9u4E9wQPwJrmrvwfqWgfD3wNpokN1/YOpWtzqAjBIZQ5LkDuFLZHsKl8R+CfBGhm1jurnxBJcXbslvBFqcxeQqpZiBu6BQSaX/AIQv4ft4dt9eTU9ZlsLpEaB11SY+bvxtAG7knOMUJ/g1+Dugf6Mh0/wLqtpr9o0zwjS7HxDc68LoSZaRZImUR7fUFzznoK6b4OabfaZ4NZb9Hja51G9vIYnGDHFLcO6DHb5WBx2zXHjw78O31R9LS58QPIJHt1xqU2x50Te0KndywXnHtW7pXw48G6pp0OoWN9rc1vMu5HGqzfQj73BByCOxFEdFp/W3+SFJXev9b/5s9Forg/8AhVPhf/n41z/wazf/ABVH/CqfC/8Az8a5/wCDWb/4qgZ3lcF8If8Aj/8AHf8A2NM3/pNbUv8Awqnwv/z8a5/4NZv/AIqqfwI0+30mLxnptoZjBB4nnVDLIZHx9ntzyx5PWgD0iiiigAooooAKKKKACiiigAooooAKKKKACkZlUEsQAOuaWsLxbcSSLb6NbPtnv2KO4PMUQGXf8uPqRQByvirUtRbQtU8Q6U8SajOp0/RRKm9QxbBkI7gnn6LXy9C39g3kun6jr1jr2t3M7zXS2B6MXIB9MHsoxgAmvo7Xte0+cSXUZEGj6bGYYucAxqcMV/3sbAfQMa8Q+Idr4b8PJB4sv9IntvFXiW5RtNtrWDai24IUtKei5B4zyBQBT0/Q9K8T3X2LxFqmpeHYZMMk8Nx+7k28+VIo4O736VoanqP9qasmqJGtk8E2bSKFPK8kLkKMdyAOSfesXU01a7t3WxlsbeSKbdG8ieckhRuDj0yKh021Op2hv9euv7T1aUlru5lOG8zp0/hAAwPYUAbfiPx0PE2s6XDcS3N7qkEMlpcOsZEahWBVy/3dxHB+lXfDmu6v4X8WR6hZ2sJmtoSCs0mVcSLx90+nOPpXK6Fc2VhpItHYwrAZAcqSHCkksPUYNT/Du3Op65qLanqB0KxmuVFkLi2LrICOXZgfkH+e1AHYeG9B1Txjrmt3MN5oumgy+eIJWYYD9SDnkbgePeneDfGOveF4JYNJubURveNLK3lbvOCjaASeQvBI781z2o6dBp3ibULabUrW+mtmEK3EDYjaNhuGOcZ5rt/g98N18S2t5PLc3Njp0EyrDsUYkyCXCk9gcc+5oA9u+GHij/hLvDKanJAILhJGhnRc7d69x7GuqrL8LaDp/hvRYdJ02MpBFk5JyzserE9ya1KACgnFUdR1WzsAFmkzM2dkKDc7/QVmiHV9YLG9ZtNszwIIm/fOPVm/h4yMCgDzr9oj4hR6TZw+C7TQdT1e58QKbSGexYFIZWOAshwceuPTNeOeLNP1fw9etpWpaXKt60ZZY1YFWTOA270zX0v4i1O20fQLu08KafBf6raxlrW0jj3L5mPl3Ht9c145P4T+Jnjawh8b65odrp+qXcawyaUjkPDHGW2sSeMncePpQB618G/E2kax4XtNLs5pxeafbRxzw3H+sHGMj1Ge9d1XkvwW8AatoWsTa9rYS3mMBght1bccMQSzH8AMV61QAUUUUAFFFFABRRRQAUUUUAFFFFABRRRQAUUUUAcKn/Jem/7Fpv8A0oSua+Jnw98QeJvG2oaraRwJbDS4o7YSXP7u6lSbzDDNGB/q2HBOat+JfDsWv/HVY5NW1rT9nhwnOn3zW5P+kL1K9ev8qi1jSfCOj6pJpupfELxna3EUSzSB9bm2pGx2hiegGeM0re8n1/4A76P+upF4h8I+Mtb1DUpZLaCzN/BYtYypeZOkywsxkVcAbgcggjGcYNY8/wAMvEksM2dHs/Mkh1ZSTf8AVpm3W+fl7df9mu8X4b2bKGXxj42ZSMgjXZcEUv8AwrW1/wChw8b/APg9loa/X8QT2+X4Hm7+AfiHcrdGfR7SOWbTLyzk2ar8sjyLF5Tn5c5yhye3bit2y8DeK7PWbeW20+1is4dXt7xUF9wEW0aOTjHUuQcd+tdHbeAdPuLm5t4/F/jsPbsFfdrUwGSMjB7/AIVY/wCFa2v/AEOHjf8A8HstNv8AT8Hcm2lvX8VYy/g34b8UaHrOqXWu6fDZQXdhaIscV4JlWaMyh9owMAh056nHNem15Vq3h/w3peq/2Xd+OPHQvPINz5SaxOx8oEAvx2BIH4iti2+HdhcW8dxD4y8bNFKgdG/t2XkEZBovdD6ne0V5vp3g3RdQ1DULC18b+N3udPkWO6T+25gUZl3D8wc1f/4Vra/9Dh43/wDB7LQB3NFef3ngDTrWGSSXxl44+RDIVXXJmYqOpAHJqSD4dWc0EcyeMPHG11DDOuTA4Iz0oA7yiuG/4Vra/wDQ4eN//B7LR/wrW1/6HDxv/wCD2WgDuaK4b/hWtr/0OHjf/wAHstH/AArW1/6HDxv/AOD2WgBkH/JfLj/sXB/6UCu8rxODwDbf8LquLH/hKPF+P7AEnm/2zL5n+vAxu67fauz/AOFa2v8A0OHjf/wey0AdzXKXWkao/wAV7HXUt4jpkOkT2rymbDiR5I2ACY5GEPOao/8ACtbX/ocPG/8A4PZapHwXog1tdFPjrxn/AGg0BuBB/bs27ywQpb6ZIFC+JP1/Jr8rh0f9dT0aiuG/4Vra/wDQ4eN//B7LR/wrW1/6HDxv/wCD2WgBnir/AJLJ4L/6977/ANFiu8rxPxH4Btofiv4TtR4o8XuJre9zI+syF0xGPut1Hv612f8AwrW1/wChw8b/APg9loA7mkYblK+oxXD/APCtbX/ocPG//g9lo/4Vra/9Dh43/wDB7LQBi+C/AGsaXrugi7MIstBuNRmimWTLXP2l2ZRtx8u0Oc/QV6nXmVh4W8O32qS6ba+PvGUlzEWBUa7LyV+8Ae+MjOOma1P+Fa2v/Q4eN/8Awey0LZC6s7miuG/4Vra/9Dh43/8AB7LR/wAK1tf+hw8b/wDg9loGN+C//IJ1/wD7GC8/9CWu7rxT4TeAba70rWi3inxfD5euXcYEOsyIGwV5OOp967L/AIVra/8AQ4eN/wDwey0AdzQwypHrXDf8K1tf+hw8b/8Ag9lo/wCFa2v/AEOHjf8A8HstAGH4S+H2sab4i0b7UYRYaLqF/eRTrJl7j7QSVUrjjG5s/QV6rXmVn4W8O3mrSaXb+PvGUl1GWBQa7LyVxuAPcjIzjpmtT/hWtr/0OHjf/wAHstF3ZB1Z3NFcN/wrW1/6HDxv/wCD2Wj/AIVra/8AQ4eN/wDwey0AN8S/8lq8H/8AYP1D+UVd3XiniDwFbx/FrwrZ/wDCU+L2Etjft5jazIZFwIuFbqAc8+vFdl/wrW1/6HDxv/4PZaAO5orhv+Fa2v8A0OHjf/wey0f8K1tf+hw8b/8Ag9loAm8d+HtSvfE+geI9LjjuZdLFzE9u8mzes0e3cDg8ggfhmuavPB+o6B8PfA+nCQ3X9galbXN/5YJDKHJcgdwpbI9hWhrXg3RNHhjl1Dxx42iEr7I1/tyYs5xkgAcnABP0FPfwRoq6Wupnx14xNk8ayJMNflKsrdCPXORQvyaf3ag/0Zm6f4E1Sz160kmkgGlWPiG514XQky0gkiZRHt7YLnnPQV0vwc0y+0vway36vG11qN5eRRPwY4pbh3QY7fKwOO2a58+G/DP2+TTf+E88Zm4jU7ohrkp5C7inuwHJXritS1+HunXdtHdW3jXxpNDKodHXXpSGB6EUR0Vl/W3+SE1d6/1v/mzvqK4b/hWtr/0OHjf/AMHstH/CtbX/AKHDxv8A+D2WgZ3NcF8If+P/AMd/9jTN/wCk1tUn/CtbX/ocPG//AIPZaofAixXTIvGdglzd3SweJ51E11MZZX/0e3OWY8k80AekUUUUAFFFFABRRRQAUUUUAFFFFABRRRQA2WRIomkkYKigsxPQAV5xrepu9tPeMzrc6wDFa4+/FZjjIHZnJ49yPSui8bXqssembysZU3F6w/ht16j6scAV434j1LUdS1eaxtLhItV1DdLE55jsbNPlLt6BVOB6sWPpQA+L7FqlxKtxHu8PaK0ayInP266A+S3T+8owBke5707xbcvdafqF9q2nyanIAi38NuBvyOUsrfPRufmI7U1JIIbW3tdLLWllZQF7PeuWhBOHuWHeSQ52L6YrS0i3nuZ5rHSylpcWUKtFJL8yaXG4I3yf37hwScc9PYUAeeeAfC+teL7SG4tY7fR5JJ5Jr60uIzt0y3LHYpJ6ucHg1i+JLDS7eaCws7BtTmsmnj1HUEHlrdyM4ICp6IFAyfevRvHvjG6tNNvPDvw20mXUbqzXzLqTqWkPUuf45MchPfmuE8LaB4ovdN0957XzL7VWeaKzkf8Afrk5/eehPLHsARQBha1rGj6TaxXGrWeoLbMJILL7NGDuuCu1VY5wi885612+h+BvGWuafavF4euLeK8ULvnIVUU8biDzj2xnFeqfC74TR6Xbm88W+Rf3kkomFoFDQQsBhev3mA9a9ZAwMUAcJ4B+FfhTwr4Lt/DQ06G+iSU3Eslwu9nlJyTk84z0HYV3FvDDbxLDBEkUa/dVFwB+FPdlRCzMFUDJJOABWBe+JITHN/Z4SRYxg3MrbYQe4B6sR6CgDau7q3tYWmuJkijHVnOBWMNR1DU8yWMZsLEDLXVyuGYeqqen1NZFnHdag5vbeJ9TuhxHcXYMdunfKJ3Hv1rZTQGumWTWr2W/ZXLLGPkiXI6bR94fWgDP0+eyt5phodnPq98zgSXUjfKfcyHqB/s5q/8A2TqeowL/AGxqLJ8wYwWWY0+hPVga24YY4Y1jhRY41GFVRgAewpzEKpY8ADJoAhsrO2s4VhtYEiRRgBRU9eOeIPjatvqwg0fRxdWkUzRzTSybS4Bwdg/xrutD8daLqfguXxUZGtrO33LcLJ96Nl6r7nkY9cigDqaK8wsvjV4bmvhDNZ31rAzKonkUYGT1I6gCvTkYMgZSCCMgjoaAFooooAKKKKACiiigAooooAKKKKACiiigAooooA4VP+S9N/2LTf8ApQlcX8WvCXiTxB451ibTtNu5bBtFhjljO1YdRCzb5LbdnKkr0OOtbPii08TXXx0UeHdYstOceHDvNxa+duH2henIx2q1e/8ACf2V0lrd/EHw5BM4yqPp2Dj/AL64pON2n2/yGnZP+upgeLF8XPrFzLo/h/xDFa3lvpMtpHHtAtjFO/no3z/K3llOBkECqmoaf8QdmpR29tqEw+1NNbSyxY+0ruf9xMofjgjbImP4ciuwtLb4jXk1xDa+PfDs8ls/lzpHpwYxNjO1gG4OCDVj+x/in/0OWif+Cr/7KmJf5fhocjrVv40ZtZj/ALD14w3WoWphEEwcQr9l+cgbhvUSjBzjnnBrP07TPHryWOo3Om+Ihe266SPnkXG5W23RI34Py9fWu+/sf4p/9Dlon/gq/wDsqP7H+Kf/AEOWif8Agq/+ypp2d/NP7hNXVvK36lPxL4e1PVvjPaXkY1Wy09NAmt2v7ZlVPNaeJgh5ychW7Yrm9dtPiDJqXiSSwtNbi1e2+0f2fJH5a2VzbMq7EDZz5gwcAgYPOa7D+x/in/0OWif+Cr/7Kj+x/in/ANDlon/gq/8AsqlKyS9fxdyr639PwVjzkaZ4lttV1a70/wAM+JrbQtR1GB7mJY0N2U+yFAyqX52y7SefcVpT6F4nt5tXuZdP8UX5jksIbQm5G5oioEz7QwDEYG4cZrtP7H+Kf/Q5aJ/4Kv8A7Kj+x/in/wBDlon/AIKv/sqf9fcI880vQvGX2UXt7o+uvqX/AAjV7YpKWUOswusxDh8AmPGD7Vp2un/EGa4t/tVrqcV/FdxM8wceVJYm2AeI/N9/fn/gWDmuw/sf4p/9Dlon/gq/+yo/sf4p/wDQ5aJ/4Kv/ALKjpb+t2/1+7Qb/AK+639eZkfBfTfE+m6jEusWurxRTaBaNdNeyBwb1SwkH3j82MZ7cCvVK4L+x/in/ANDlon/gq/8AsqP7H+Kf/Q5aJ/4Kv/sqbd/68yUv6+VjvaK4L+x/in/0OWif+Cr/AOyo/sf4p/8AQ5aJ/wCCr/7KkMWD/kvlx/2Lg/8ASgV3leIwaX8Rv+F0XEf/AAlekfbf7BB83+zTt2eeOMbuue9dj/Y/xT/6HLRP/BV/9lQB3tcbd2N83xl07Ul0+drFNEuIHugB5ayNLEyqTnOSFPasbVz490gQnVfiL4YsRPII4ftFiI/Mc/wjL8mgt48Grro5+Ivhgai0fmLa/YR5pX12784oXxKXa/5NfqD2a/rc9LorzbT1+IGoSyxWPxA8OXLxffWPTtxXnH97pnvVz+x/in/0OWif+Cr/AOyoAXxV/wAll8F/9e19/wCixXeV4h4i0v4jL8VfCaTeK9Ie6a3vPJcaaQqDyxnI3c12X9j/ABT/AOhy0T/wVf8A2VAHe0jjchXOMjrXB/2P8U/+hy0T/wAFX/2VQ31l8SbG0ku73x14ftreJd0ksum7VUepJbAoew0YPgLwjr9j4h8ORXdpLCmh3WqS3N0xGy5W4kZo9pzk8OM56ba9hryyS+8Yx2FpfyfE7wmlreMFtpms1CTE9Ap34P4VrDSPikRkeMtEx/2C/wD7KhKyt2J0u33O9orgv7H+Kf8A0OWif+Cr/wCyo/sf4p/9Dlon/gqP/wAVQMd8F/8AkE6//wBjBef+hLXd14j8KNL+I0ml6z9i8V6REBrd2JN+mltz5XJHzcD2rsf7H+Kf/Q5aJ/4Kv/sqAO9pGGVI6cVwf9j/ABT/AOhy0T/wVf8A2VMuNO+JttC09x440CGJBlnk03aqj3JagDnPBfg/xBZ+J9CiurWWKPSNT1K7uLtiNlwk5PlhTnJJ3c+m2vY685aD4iLp39ot4+8OCz27/POnDy9vru3YxVkaR8UmAI8ZaIQen/Er/wDsqetkuwbtvud7RXBf2P8AFP8A6HLRP/BV/wDZUf2P8U/+hy0T/wAFX/2VIB3ib/ktXg//ALB+ofyiru68S1/S/iMPiz4Wjl8V6Q12bG/MMg00hVGItwI3c54/Kuw/sf4p/wDQ5aJ/4Kv/ALKgDvaK4L+x/in/ANDlon/gq/8AsqbNpnxOhiaabxtoUcaDcztpmAo9Sd1AEnxE0nUpfF3hrxBa2k19a6cLqOe3hALgyxFVcAkZweP+BVzMuga14f8Ahn8P9NvmJGm6naPqiqchI95OCe6oSo+i1duNQ8X2+nR6jcfE/wAJw2kj+Wk0lmqoW/u5L9farsdn8Qr7TBeJ468OXFjIm7zRpoaNl9c7sEULT5NP7tQ3+5r9DD0vwlr0HieyhntpEhs/FN1rUt8SPLe3khdVUHOScsARjoK634Jw3sHgc/awyxyaley2at1Fu1zIY/wKnI9iKzpLD4hjybSTxx4dH2hD5UTabzIoHOBu5AFNtYfiBMi/ZfH/AIakTzPJXytPBXeB9wYbGcdqI6Ky/rZfovxE1d3+f5/5v8D0miuC/sf4p/8AQ5aJ/wCCr/7Kj+x/in/0OWif+Cr/AOyoGd7XBfCD/j/8d/8AY0zf+k1tR/Y/xT/6HLRP/BV/9lVT4ERahDF4zi1W6iu71fE84mmij8tHb7Pb8he3GB+FAHpFFFFABRRRQAUUUUAFFFFABRRRQAVFd3ENrbS3E7hIolLux6ACpa4L4r+IbfT7Q2UrK0SIJrlM8yZOI4h/vMOf9lTQBw/xA8U/Zxc/ao5Q9yFnnVBlyvSGBV7sc5I9SPSuQtt9mlzFM8Uuo38iyalIxxHlR8tuD2hiHLkdW+XvWNc6pLf6mdZuH3vE0n2AHj94Th7gg+hyqfQnoK1tDt98VxPLMlvbWkIN3czD5I1+8gwfvN12r/EfmbtQBv6PbXN680NtcLbPEnny3VynFsckec4PBkIGEj/hABqhd6vfeLXk8NeA2bT9Ct5Al3rEnDTN6oT99yc7pCcJzjJps9wmuWAZ/M0vwrbMX8tsma9bPJbuxYn/ACK9A8L+B7rV7NItSgGl6Emw21pCNkk6df3mPug8cD0NAGb4I0WSOIaR4TtIPJhk2XeoElVTP3tvd2z1Pf2r03wn4X03w7bYtw010xJlupvmkfPv2HsK2ba3gtYlit4kijXoqDAFeWfG34paDoIu/BFvdXjeK7+1/wBCtra3Z3O8HDcdOhoA9ETxFoL3v2JNa09rndt8oXC7t3pjPX2qlrGvXUOqTWWnWtvcG1hWa6aWcR7VYkAL6n5TnPTj1r5Uj0+dpBaw2N19tz8kYiYShzxnpkHPevqHwN4Us9M8J6ZZ31mj3sUKtcO7F2aUjLEseW59aAM+K38TeJh51yq2Nk/3YpV6c85T+L2J/Kuh07w3p9r5Tyq93LGSVedt23PXA6CtqigBAoUBVAAHQClqO5nhtoWmuJUijX7zuwAH4msOXXp7wS/2PbBoYwd15cny4VIODjPJ9c9KANu5ube2hM1zPHDGOryMFA/E15l8XvEnxEbSoB8LtJgvJzdLBcy30JEYR+N6Z+9tPX29as3uuaKuocLdeLNSEgj8uBcwxE8gAfd49ay/GfibVYdC1G71zWNM0KO1t3Z9NjuV+0Mf+WYJzkZ46etAHBeMvAlv4TtoJ9a8a6JbtKczLN8jeY3LCNQeRnoOK4LSmkutFNrJfSXNtJcyTMiy/JvzjIAOOiqPwqv4ljudUtopNbkTUVWaOaZZYwxXbzlT147+oFVb46TepBFp88DyzSYQwS/KO5JC9eBQBd0yR7mR7e5802YmaOS5UbnEf+yv8RHI619keE7zT77w3p9zpU3nWRgVYWPXaBjB9xjB96+PtLs72Kazsvtcc6yzpEGdNoTc2A3HYE19afDvw6vhbwpa6OJfOkjLPNIOjOxy2PQc4H0oA6GiiigAooooAKKKKACiiigAooooAKKKKACiiigDhU/5L03/AGLTf+lCV5v8YLHXLL4h6l4j8JTy3l35Vrb6joF/ZtJb6lHu+UwOB8jrk5OeK63xPH4pk+Oijw1daXA//COHebyJnBH2hem0j2rVkj+KUcqRya34SWR87Fa3kBb1wN3NC0kmHRo8f1nWvHFr4u1S101tasILnxpHDNJb2b5NobQ7juC8qHAG72rNf4ieNTpXhay1vxqmgahfaTGx+27rVxKLra7y5XnMY46cmvdvsvxZ/wCgt4W/8BJf/iqwtb8D+NtavnvdUfwjcTSQiCUvaSkSRg52sCeRRHTl8rfgrf8ABB6p/wBbu/8AwDz3UPHnjtfHetQ297ri6PHZ6ugmmsmjRHhjVrd0O3aBndhs/NzVLw741+KF1oy3GnXmralpNxbaPLe6hJbt5ls0rYufK+XJAXB4Bx1r16/0b4j6xok+mT6l4Tn0+5haCRI7eUBkIwVBDfhS6JoXxL0XSLTSNN1DwtBZWkSwwRfZpTtRRgDJbsKFp8rfOzle/rdfcD/z/S1vuf3nneh6v8Ttf8SeENHvdU1vSbG+bV1muorY7pIInH2V3JXCMwz1wSPrXWfBnW/GuseM9ZXxJqEsIs7i4t5dMlspFwiuPIlSQ/IQVznGck+1dC6fFNJkgbXPCSyuCUQ28gZgOuBu5pUh+Krs6prXhNmQ4YC2kJU+/wA3FOOlvT+mD1X9f1/wx39FcH9l+LP/AEFvC3/gJL/8VR9l+LP/AEFvC3/gJL/8VSA7yiuD+y/Fn/oLeFv/AAEl/wDiqPsvxZ/6C3hb/wABJf8A4qgDvKK4P7L8Wf8AoLeFv/ASX/4qj7L8Wf8AoLeFv/ASX/4qgDvKK4P7L8Wf+gt4W/8AASX/AOKo+y/Fn/oLeFv/AAEl/wDiqACD/kvlx/2Lg/8ASgV3leJQW/xL/wCF0XC/2l4b+2/2ADu+zSbNnnrxjdnOa7H7L8Wf+gt4W/8AASX/AOKoA5j9qSTw5P4WttF1jSdQvLjUn8qO5s9Nkuns4wQXkG0fK3GByOTWJ4ps49Y+I/g7WPCunS3baO0lrqVncWLw3Aie2IEvnEDJCgDGTya9C+y/Fn/oLeFv/ASX/wCKpPs3xY3Y/tfwrk9vssv/AMVStoNv8rHlP7J+j+INK8VTDVLS7lsToi/Y5p0dH09WuGY2cm4ASODzu/xr6Trg/svxZ/6C3hb/AMBJf/iqPsvxZ/6C3hb/AMBJf/iqpu/9edyerf8AW1g8Vf8AJZfBf/Xtff8AosV3leJeIrf4lD4reE1n1Lw2bo2975DLbSbR+7Gc/Nmux+y/Fn/oLeFv/ASX/wCKpDO8rn/iDeaTZ+Gpv7ZDfZZ2WEN9ka4COxwrMgByAcE5GKw/svxZ/wCgt4W/8BJf/iqPsvxZ/wCgt4W/8BJf/iqTV1YadmeJ3Phq+PwFk8B3lnAniFLu6uNKP9mO0d9Cs4cY4xCz5wBkEAelfTui/aP7GsvtUKwXH2ePzYlOQjbRlQfY8Vxv2b4sZx/a3hXI7fZZf/iqX7L8Wf8AoLeFv/ASX/4qqvpb+uxLWv3/AIneUVwf2X4s/wDQW8Lf+Akv/wAVR9l+LP8A0FvC3/gJL/8AFUhi/Bf/AJBOv/8AYwXn/oS13deJfCi3+JbaVrP2HUvDaD+3LvzfMtpDl8rkjB6V2P2X4s/9Bbwt/wCAkv8A8VQB3lcx8V40m+GviKJ4Wn36fMqxrGXZmKnAAHJOayvsvxZ/6C3hb/wEl/8AiqQ23xYGM6v4VGen+iy//FVFSHPBx7lQlyyUux4j8RbPxvc/su+G9L0zw5d3dlHpNqboJK0dzHOsiDa0O3cwAz6etfUeltM2m2rXEPkzGFDJHu3bG2jIz3wa4kQ/FZpGjXWfChdQCyi2lyAemRuoih+K0qB49Z8KOp/iW2lI/wDQq3nPmcn3bf3mcY8sYx7Kx31FcH9l+LP/AEFvC3/gJL/8VR9l+LP/AEFvC3/gJL/8VWZQvib/AJLV4P8A+wfqH8oq7uvE9ft/iV/wtnwqsup+GzeGxv8AymFtJsC4i3ZGc56YrsPsvxZ/6C3hb/wEl/8AiqAO8rlvi1oH/CUfDrWtC/tJ9N+12zILlULeWeucDkjjoKzPsvxZ/wCgt4W/8BJf/iqPsvxZ/wCgt4W/8BJf/iqUldWGnZ3PKvC3gm8j8AeLdc8VeHbbULq/v92iWbW7FFcxpAswjbJQOwDc8gc12fxT02Twx8PPBfhvTd0ekwatp1jfsnH+jhlB3exIGfrXQSw/FWJDJLrPhREHVmtpQB/49UV/pXxOvrOS1vr7wlPbyDDpJZylSP8Avqqb1Xqv/JSbXTXr+P8Al0OGvYPGkn7UHh3UNW8NyJpsdrfwx3MV0ZIVg2jaSoXCN7E5OfauZ0eO+0z9nn4gy29rd2eoQ+Kr250wPC8T7jOphZAwBIPbFewpD8UowI11vwmNiBsfZ5Mhex+9096Ze6P8Tr3yvtl94SnEMgljD2cpCuOjY3dRSj7qS/r4rj6t/wBbWO901rh9Otnul23DRIZR6PgZH51PXB/Zfiz/ANBbwt/4CS//ABVH2X4s/wDQW8Lf+Akv/wAVTbu7iSsrHeVwXwg/4/8Ax3/2NM3/AKTW1L9l+LP/AEFvC3/gJL/8VVP4ELqKxeM11eS3kvx4nn897dSsZb7Pb/dB5HGKQz0iiiigAooooAKKKKACiiigAooooArareQ6fp095OcRwoWPv7V8mfEnxH/wkviCW1knC28Ls95KCRktldiH1/hB7KGau8/a1+I48PaTHoGm3O2+kHmSFefL/u59u9eA+HjaXFnDqM9yBZiXey5y87scnAHUnGD6AUAdpolqdQu7y5u50t7ZWVhNtAREYfKsY78cbe3X69dFaSeJbyDRbbSzJ5X762sdxBk6ASTv/D1Gc5J7UfC/wTqvjI2N+bUabolrmOLII2DHWMH7z56uePSvcNFttA8F6dDounJLcXPOQP3k8znks7ds+9AFfwX4FtdJdNR1Qrd6k0SqUA/cQY5xGvb69TXRanrVhYy/Z3kaW6Kllt4RukYew/xqokWs6rGTcyf2ZbuuPKiOZse7dj9Kv6VpNhpiMtnAELMWdycux7kk80AZ4h1zVFP2iT+yrcgjZC26Zh2Jb+H6Cn2vhXw/b6pbasuk2zajbI0cV26bpVDfe+Y881t02aSOGJ5ZWCIilmY9ABQAwW1sJzcC3iEpGC+wbsfWpa8um+NnhpNW+yx2V/NaZx9sVRs+oHXFTjxxdeK9Run+HWp6bqllZ2ki3UjBiqXGUKqCP4tpbigD0iWSOJDJI6ogGSzHAArj/EnjvTdPiTyLm3RZSFSe4bahJ/uKPmkPsB+NUfF2oeIZ/B+ky6ZHM11IUW7Xyc5cLypB6AtxXDjwJ4mbX7mVrecLK25rm3YB5OchSWyQo6YGKANLUPFsk0gL43TEILvW/wB3EG9YbZcs344rPvL6XUGaa7tNU154zjdqbjTdPAOOFXksODxiuh0X4a3ljqCyW6WNlblB5nllneRh3JPNdVYeEWginX7aivMc+akILg+uWzzQBw1pb+I7mBIDrR06wuFytt4Z03ayY6gzvz+I9Kwbf4PeE9O8XTeLNWt4JLh7YQpJrepG5Ej/APPR07vj37V7FB4UsxEyXl5fXocYYSzkKf8AgIwBV3TtA0bT4FhtdOt0RegK7sfnQB89+NvDPg/wd4Mn8T3Eus+JbeC5Qz21lmJViZgpAGOQueleazeFvD9l4jvdV0vw9q2gQ6gUurSPUF2SquOSB0HzZGPTHrX249vC0RiaKMxnqhUbT+FU9c0PSdctvs2rafb3kX92VAcfQ9qAPA/2fvDA1rxJd6lqqm6tdOKPatt2p5uTjOPvYwD7HFfRg6VDYWdrYWy21nbxW8KDCpGoUCp6ACiiigAooooAKKKKACiiigAooooAKKKKACiiigDhU/5L03/YtN/6UJXIfFWeXS/GV3rEclnrlgqWseoaRJIYry2+f5JrVv4iT1TvitTxPqOvaf8AHRW0TQF1Zj4cIYG5EW0faF55HPb860pdZ8ayzieX4Z2ryjGHa/jLDHTnbR1TDo0YN78Q/ET3kpsUjVxq11psmntCDLbxxws6XJ7kHAPPGG9axrT4l61rWraBFHr1pbWsz6Y92YUQjM8LmSNieg3qB6g8V3A1zxv57XH/AArW285hhpP7Qj3Ee521FHqXi+NdsfwtsUGQcLexDkdP4aEtr+X4f57g+tvP+vktDA+B+vX0Op6d4fa/t7jT72DVbqKIKN8LRX5UDd1IIkJ56YGKT4k+JL+z8VWvjWymlbQ/Dl6tnfmOYeU8cuFmLL3KZQ/ga6WLWvG0Lq8Xw0tY2UEArfxggHr/AA96G1rxs0Lwt8NLUxSHLodQj2sfUjbzQtLeX+f+Wgd/M4fxXrd3a+MvFWsWesWVxNZ3Wkx2BniR1t1mLqSpHPRj9cjNaa+Nr/R9c1LSNQ1PTrRm1hLGXWDbqiRk25dTIPu5JAUZrozq/jM5z8MbM7sZ/wBOj5x0/h7Uk+reMp0kSb4Y2cqSMGdXvoyGI6E5Xk0dLf10/wAn9473d/66mRb/ABE1NfiDo2hPqumXkU1xFZ3ixRGIB3tmkDruO45YDHbBA5NeuV53/a/jPzxP/wAKxs/NGMP9uj3DHTnb2qx/wk3xB/6J8n/gzT/CnfQm2p3lFcH/AMJN8Qf+ifJ/4M0/wo/4Sb4g/wDRPk/8Gaf4UhneUVwf/CTfEH/onyf+DNP8KP8AhJviD/0T5P8AwZp/hQB3lFcH/wAJN8Qf+ifJ/wCDNP8ACj/hJviD/wBE+T/wZp/hQAQf8l8uP+xcH/pQK7yvErfX/G3/AAui4uP+EHT7V/YAXyf7RX7vnr82cfhiux/4Sb4g/wDRPk/8Gaf4UAd5XB3kkafHnToxNh5PD1zuj39cTQ4OPzo/4Sb4g/8ARPk/8Gaf4Uw+IPHZnE5+HMBlA2h/7RTcB6Z20L4k+1/xTX6h0a/rdM7+iuD/AOEm+IP/AET5P/Bmn+FH/CTfEH/onyf+DNP8KADxV/yWXwX/ANe19/6LFd5XiXiLX/Gz/FbwnNL4HWOdLe98qL+0VPmfuxnnHGK7H/hJviD/ANE+T/wZp/hQB3lFcH/wk3xB/wCifJ/4M0/wo/4Sb4g/9E+T/wAGaf4UAJ4Nkj/4W743hSbdiGwYpvztJWTJx26Cu9rgE8QeO0leZPhzAsj43uNRjBbHqdvNP/4Sb4g/9E+T/wAGaf4ULZIOrZ3lFcH/AMJN8Qf+ifJ/4M0/wo/4Sb4g/wDRPk/8Gaf4UAL8F/8AkE6//wBjBef+hLXd14l8KPEHjeHStZ+y+B0n3a5ds5/tFV2tlcr07etdj/wk3xB/6J8n/gzT/CgDvK4P4hyRxfED4fnzvLkfUrlMb8bh9km4I78hfxxR/wAJN8Qf+ifJ/wCDNP8ACmSeIPHckiSSfDmB3jOUZtRjJU+3y8UdgezR5F4hvfFsejSTaTJdHxA1xrA1QISXWAfcOO2F2bfrxXrHwqkkPivxTDYuX0FEsTaEHKecYT5u0/QRE+5qRde8dLK8q/DeASOMMw1GPLfU7eaWDxB47gTZD8OYIkznamooBn8Fpp2VvIJav7/x/r7jv6K4P/hJviD/ANE+T/wZp/hR/wAJN8Qf+ifJ/wCDNP8ACkAvib/ktXg//sH6h/KKu7rxPX9f8bN8WfCs0ngdEuEsb8Rw/wBor84Iiyc44xx+ddh/wk3xB/6J8n/gzT/CgDvKK4P/AISb4g/9E+T/AMGaf4Uf8JN8Qf8Aonyf+DNP8KAK3xUklHi7wrDeuU0Jzdm6LHEZlEB8oMf++se4FYVpqniCP4VfD221Jp1m1S+tLW+kfIfyGY7Q3cFlCg/Wujn8QeO502TfDmCVc52vqKEZ/FararqfjTVLI2d58OI3i3Ky41NAUZTlWBxwQaFp96f3MHr9zOT0mTVJvGdnFN5ralL4rvIb2I54077O20Ef3PuY969B+DWo3uo+C2+2s8htNRvLOGVuTJFFcOiHPf5VAz7Vnvrfjpt7f8K7iWV02NMuoxh8Y9dtN0vV/G2mWENhY/DiKG3hXaiDU047k9OSSSSfU0R0Vv66f5fixNXd/wCuv+f4I9Forg/+Em+IP/RPk/8ABmn+FH/CTfEH/onyf+DNP8KBneVwXwg/4/8Ax3/2NM3/AKTW1L/wk3xB/wCifJ/4M0/wqn8CJ725i8Z3Go2Qsbt/E85ltxJv8s/Z7fjd34wfxoA9IooooAKKKKACiiigAooooAKxfG/iTTPCPhbUPEWsTCGzsoTI7dz6AepJ4rO+JPjW08G6XFPJA1zd3LmO2gBxuIGSSewAr5o/aE8S+LPixp2h+EdOs7fTrObUEe6cSFt5/gBHoDz9cUAeUa9b/Efx54yuvFk/hfWjFcSbltntSfOiblIwDxjGMsfSvof4TfBttES21/4hWsU2os4+xaTYAmKANztb6Zwe3rXq/gnTvEui3FqdRkF3aXMEcBjj/wCXbYoVDg9iAc+5p+taPf3GparLDZz+RcwBABN/y1DDDgemKANg2OrX22GSRdKsFG0QW2DI4xjBb+Ef7taemadZaZbiK1hWNR1YnLN7knkmsbT9N8USWUUN9rUUI8mNT5MWZAwUbvmPU5zzVmLwzaNayW99d3t8JDljNMefy6UAX9R1fS9OjEl9f28Ck4BZxyaoT+KLPzkhtLPUL5nIGbe3JUe5JwMVcsNC0iwjMdrp9vGpOSNucn15rQVQowOB6CgDHubzXZI5BY6TEjhf3bXM+FJ9wOa858XeCvil4j8XRTJ4zg0TQbmwMOoWtohkJcHgKHzjIJyfavX6KAPmz/hUXjaGYWcdvZSRoAi3H2jCkDjcRjI47V7f8OfCWneDfDFtpNjbQRyBAbmWKML50nUsfXkmukooAKKKKACiiigAopCcCszUPEGiafGZLzVLSJVOGzIDg++KANSjPNeQ+N/j14X0LVx4fs7LVdS1e5t2ls0trUukh5AOR2z1NeP3fi3W7id7648S3KXxibLJcbSmRzhe2D2oA+h/H/xG0vwlfx6fJa3F5evH5pijIUKh4BJP06VL8P8A4g6V4wnns7eCe0vYE8xoZcHKZxkEdea+Ur7VdQW0tNUkfUdWupY1S8lv7kF3OcIYwBwMHoa7X4V+KI/Cnic6xq1iJI5YfIJhckwKSCW/2ugoA+qqKjtpo7i3jnhYPHIgdGHcEZBqSgAooooAKKKKACiiigAooooAKKKKACiiigDhU/5L03/YtN/6UJXNfFDUdS0XxdNq199pvvDiJBHJNp1ztutIkLffaP8AjjfgHHOBVnxTrGraT8dFfS/DV1rTN4cIZYZ0j2j7QvPzf55p19qOp31+b+7+Dt5Nctt3SNdwkttOVz64o6ph0aI7n4n61Z61KLjS9MOkJrE2k+cLhlkV1hEqStngJzhvTrVbTfiNdaxqmmw3Wm2izx6j5KvHM4X5rRplYDPI4I569cCq+hwavp95rN1dfCvUNQk1S9lunM1zB+7EkaoUHttXGfc1askayeN7X4HywtGQyFbmEFSF2g/98kj6Ul8KvvZffpf9Ru19PP8AW36G78LfHmpeKb2K31Kxsrc3Oj2+qQfZpC21ZGZSjZ6nIBBHrXoVeW6RqeqaROk2mfBy7tJEtxbK0V1CpEQOQg9s84rU/wCE18Yf9Ex1X/wOhqnb+vX/ACJV7/12/wAzvqK4H/hNfGH/AETHVf8AwOho/wCE18Yf9Ex1X/wOhpDO+orgf+E18Yf9Ex1X/wADoaP+E18Yf9Ex1X/wOhoA76iuB/4TXxh/0THVf/A6Gj/hNfGH/RMdV/8AA6GgDvqK4H/hNfGH/RMdV/8AA6Gj/hNfGH/RMdV/8DoaAO+orgf+E18Yf9Ex1X/wOho/4TXxh/0THVf/AAOhoAdB/wAl8uP+xcH/AKUCu8rxCHxZ4o/4XPPdD4ean9o/sEIbf7ZFnb54+bPT2rsf+E18Yf8ARMdV/wDA6GgDvq4u6u7pPjVYWIvZvssuhXErWxk+Tes0QD7fXDEZqr/wmvjD/omOq/8AgdDVN/EHiB9Xj1dvhJfnUI4jClwbyHeqE5Kg+mQKF8Sfr+TX6h0a/rdHpVFcD/wmvjD/AKJjqv8A4HQ0f8Jr4w/6Jjqv/gdDQA7xV/yWXwX/ANe19/6LFd5XiHiLxZ4ok+KnhS4k+HmpxzR2955cJvIsyAxjOD2xXY/8Jr4w/wCiY6r/AOB0NAHfUjkhCQMkDgVwX/Ca+MP+iY6r/wCB0NH/AAmvjD/omOq/+B0NAHK/D7xFrl14n8OXFxczSTaxdarHqUDHIjSCRhFx/DgKo99x9a9orzO013XLS/lv7b4RXsV1NnzJVu4QzZxn88Cr3/Ca+MP+iY6r/wCB0NC2SDq2d9RXA/8ACa+MP+iY6r/4HQ0f8Jr4w/6Jjqv/AIHQ0AP+C/8AyCdf/wCxgvP/AEJa7uvEPhT4s8UW+l6yLf4d6nch9bu2Yi8iGxiVypz6V2P/AAmvjD/omOq/+B0NAHfUjcKSOuK4L/hNfGH/AETHVf8AwOho/wCE18Yf9Ex1X/wOhoA5PwR4i1258W6FcT3E0k2qanqdtf25J2xxQk+Vx224H/fde1V5nba7rltqMuoW/wAIb2O7lzvlW7hDHPXn3wKvf8Jr4w/6Jjqv/gdDT+ykD3bO+orgf+E18Yf9Ex1X/wADoaP+E18Yf9Ex1X/wOhpAP8Tf8lq8H/8AYP1D+UVd3XiOv+LPFD/Fjwtcv8PNTSeOxvhHAbyLMgIiyc9BjH612H/Ca+MP+iY6r/4HQ0Ad9RXA/wDCa+MP+iY6r/4HQ0f8Jr4w/wCiY6r/AOB0NACfEu+vP+Eu8MaGZ5LfTL77XJdOjFd7Rwlo03fX5v8AgNYmn+LtcuPhf4Emu3kS/wBfvLazuLjGG2MxBf2LKufq1aOqeIvEGqQrDqHwl1C5jVtyrJeQnB6ZH51W1rV/EGqabBYTfCzVYo7aSOW2MV7CDC8ZBQr6YwKFp96+6+v+QP8ARmJpmuaxc+KLNpbifzLzxRd6PPahiAlkkDlcDtgqrbvf3r0D4T65d674Saa+YyXNnfXVg8p/5aiGZ41f6lVGffNc7/bWvLfSahH8Jb6O/kUqblbqDfkjGfrTvD+veJND0mHTLD4W6ssEZZsm+hJZmYszE9yWYk+5ojorP+tv+D94nq7r+t/819x6bRXA/wDCa+MP+iY6r/4HQ0f8Jr4w/wCiY6r/AOB0NAzvq4L4Qf8AH/47/wCxpm/9Jrak/wCE18Yf9Ex1X/wOhqr8CLq4vYfGd3d6fLp08viecyWsrhmiP2e3GCRwfX8aAPSKKKKACiiigAooooAKKKKAOP8Aij4Jj8ZaVBElyLW9tJDJbysu5ckYKsPQivGtb+EvibSrOHWL27tJ4rKcTSQWofcQOjZz24OBX0rSOqupVgCCMEHvQB5VoN5rQtPJsdUupSI18tVkDyuOzKH+Qj2GD610lpq2rNDHFZ6tp9zcoxjkj1GFoJSwHIAXAz+YqjrOhpot+jW8aNp9xLlUbhYZD0Gf4cno3arSyiS2JvLNtWsYW2yK6Zu7U+hH8X1HamM15tV160tUefw+11KWwy2k4OB6/Nih/Fmm2+1dRivdPkJxsmt2P05XI/WobWxmeBrrw7rbNG5wEnPmxjB5A7g1O2sXlo/laxpUgjLbRPb/ALxD7kdVH50hGiur6W0vlDULUSYztMoBx9DVxWVhlWBHqDWLHbeG/EMXnrb2N6nQtsBIx2PcU6Xw1pzLiFrm3I+6YpmGKANmjNYMOi6lZwzC01+7kdvufagJFT/61eU+Krr436He+JdauL3RpfDscIW2SOMmdQBgyqB05Ykj/ZoA90rFvfElla6jNaSxXASDZ59wE/dRFum45z+lfL9v4n8Q6fdLqVprV/LcqwZFaYusrdl298+nvXUr4x8fz+Jrg+I/hbr9rHdqhljs7gS20uMhN3ccHn6UAe/6lrOn6ffQWV1KyS3CO6fISNqDLZPQcVlL488MLZtcXGoC2KnBhkU+ZyoYHaMkgqyn8a8X8UfGDXrPUYINW+HeqyPbBxFII5CsgZcHkexrnor/APtm9sbu00/V7MmEpNDJKWYfdXcQpzwqqB7CgD2uf4p2UzZ0fRb+9gxkXEpW1jJ7D94QefpWF4g+IerQ26tfeIvDPh9GG4+W7XUqY+8pC5GcelcRJb6dF/pF7pcErEqTJd6XNNlh0Odx5rrfD+oeGYbaKa4k0OO6JLZGlSxkfXK9ffNAFe71rTbqB9f/ALY8U+Koo4kdIrKDyY9rnHy5we+T6Yq3oV3Zm2l/4R74fO9xNKci/dmMnH3s4x16jIqa81Hz5R5HxBsLGFchIraAKoHvxyfelgv/AN383xNtrhT0zuAH5CgDjNW1/wCNFx4ivtJt/hrpWmJbWLAa1ZR/PCrDdtTcTknGCBXmt3HpcrSW7xo1xIp6p8xPufXNeoeJ4/GF54n+0aX8T9Kg0RbBlkSRZH3SnPIGODjHOa8xh1XTJEWCO8huJfLLBIn8xnA4LAjtnucUAbvibwfq2meC4byXUtHunZoolWC4y6yYyAw7MMZP0qv4TtJNR8RWGm67NBa2VxKsUs1vktkngc8Adias/D7RvhhYeGpLXWr250DxDfzecdQvbgvC0vOF9AMHofzqv+803xfG0FzY6vpun3AYvHkLcupzwf7ue/1oA+w7aGO2toreFdscSBEHoAMCpK5j4c+L7XxjorX0MJt54ZDFcQk52N1GD3BFdPQAUUUUAFFFFABRRRQAUUUUAFFFFABRRRQBwqf8l6b/ALFpv/ShKxfiN4m1jw/4xB1S5v8ATfD8qwpaanaIJYLeYt86XSdQGGAG6Ck8Ta7caL8dFkg0HVNWLeHCCtmisV/0heTkj/JqDWL+01a8uLm++HPi+T7UIxcRYURShDlQy78Gjqg6NGtd/FaxsfEX9iahprW0o1J7Bna4XAPkiWKTp92TO0H+9xTpvipZW6TXN1ot6llZq/8AaE6HeLSRYhIVYYHYgZz1PSsbV7rSNWv7i+1D4T+IZ7i4WBZXaBMsIHLxfxdmOaguzpF1rOo6pP8ADHxY8mpRmO8hwPJmyu0s0e/aWxxnrS1t5j0uT2HxD1Sy8d67Y6jY3Ej3EVk2l6cJg/3oZ5JCGC8ZWPpjqK2bX4n+drUFhN4bvrWN7i1t5pJZVDQvOhZAU6nBUg88da4z+xfDuA3/AArXxsJ18nZcCb98nlBgm19+RgOw+hIrSY6S16bw/DLxb5xuILgtxzJCCI2+/wBsn65qla/lp9xLvbzt+J7LRXCf8LA1H/on/in/AL8x/wDxVH/CwNR/6J/4p/78x/8AxVIZ3dFcJ/wsDUf+if8Ain/vzH/8VR/wsDUf+if+Kf8AvzH/APFUAd3RXCf8LA1H/on/AIp/78x//FUf8LA1H/on/in/AL8x/wDxVAHd0Vwn/CwNR/6J/wCKf+/Mf/xVH/CwNR/6J/4p/wC/Mf8A8VQB3dFcJ/wsDUf+if8Ain/vzH/8VR/wsDUf+if+Kf8AvzH/APFUAJB/yXy4/wCxcH/pQK7yvEoPG19/wui4vP8AhCPEm/8AsAJ5HlJvx56/Njd0rsv+Fgaj/wBE/wDFP/fmP/4qgDu68913U/Edl8VtKhvvtlr4dum+z2j2rxvHNPtLbZ1K70zjgg44561P/wALA1H/AKJ/4p/78x//ABVZEWv7Nbk1hvh94xluXYOBKFaONtu3KqXwpx6etC+JMH8LR6lRXCf8LA1H/on/AIp/78x//FUf8LA1H/on/in/AL8x/wDxVACeKv8Aksvgv/r2vv8A0WK7yvEvEXja+m+K3hO5PgjxJG0Nve4iaJN0mYx0+btXZf8ACwNR/wCif+Kf+/Mf/wAVQB3dI52qW64Ga4X/AIWBqP8A0T/xT/35j/8AiqP+Fgaj/wBE+8U/9+Y//iqAOf8AA/jbW9R8QeH5ruUyQa/c6lC1vji2W2dljK/ghz67vavW68p0zVrPTdWfVLP4Y+J47lmkZT5SFYzIQXKjdhdxHOK2/wDhYGo/9E/8U/8AfmP/AOKoWyQdWzu6K4T/AIWBqP8A0T/xT/35j/8AiqP+Fgaj/wBE/wDFP/fmP/4qgA+C/wDyCdf/AOxgvP8A0Ja7uvE/hP42vrXStZ2eCPElx5muXbkxxIdpJX5T83UV2P8AwsDUf+if+Kf+/Mf/AMVQB3dIxwpPoK4X/hYGo/8ARP8AxT/35j/+Ko/4WBqP/RPvFP8A35j/APiqAOd8H+ONcv8AxLok1zIXtta1HULNrXHFutuSEI9/lOfXcK9drynT9Ws7DWG1a1+GPidLotI4PlJtRnxvKjdgFsDNbf8AwsDUf+if+Kf+/Mf/AMVT6JA92d3RXCf8LA1H/on/AIp/78x//FUf8LA1H/on/in/AL8x/wDxVIA8S/8AJavB/wD2D9Q/lFXd14nr/jW+k+LPhW7PgjxIjR2N+ohMSb3yIuQN3QY5+tdj/wALA1H/AKJ/4p/78x//ABVAHd0Vwn/CwNR/6J/4p/78x/8AxVH/AAsDUf8Aon/in/vzH/8AFUASfEDWtRh8VeHfDdjO9ompi5lnuE+8BDFuCg9ssR+ANZFh4+1G8+G/g7UnjWLU/EV1BZFwvyozMVeQD6KWA9xRr3iNdcWAah8OPFTtbuXhkSNFdCVKnBDZ5BINUta1UX2iadptt8O/E9mulzQz2Hl28eIXiI2cbunGKF59193X8Bv9H9/QisPGWuXWv2jNcyLbX3iO50EW4/5ZRxwsyyjvv3Jkn0Nd18NfEM3iTwx9sulAu7a7uLG4KjAaSGVoywH+1tDY7ZxXGJq0EOqvrNv8MfEqagWaVSYk2LKy7S4G7AYjjNWPCfiObw5okemWngDxW4Ekk0sjQR5klkcu7H5u7MaI6Kz/AK2/4P3+RMr3uv6Wv/A+49RorhP+Fgaj/wBE/wDFP/fmP/4qj/hYGo/9E/8AFP8A35j/APiqBnd1wXwg/wCP/wAd/wDY0zf+k1tTv+Fgaj/0T/xT/wB+Y/8A4qqXwIvH1CLxneyWVxZNN4nnY29wAJI/9Htxhscdv1oA9IooooAKKKKACiiigAooooAKKKKAIb62hvLSS1uIxJFIu11PcVygt7vTtYWL7RsuigS1uJPuXSDpFL/tDPB6nNdjVTVtPt9Ss3tbhSVOCGBwVYHIYHsQaAMW1giurma601jpupoMXFuw+Vz23DoR/tCrdhrarItnq8Qsbs8Dcf3cuMZKN6c9DzWeI7i5ka0uZBb65apm2uRws6DoT6j+8O1aEMtrqsL6bqdmi3KAGSFxkH/aQ9xnv2pjJNQ0DTryY3Cxta3e0qtxbtskX8RUJh8QWXl/Z54dRiHDrP8AJJgDqGHBP1piR6nopYxGTUdPVciMnM0ePQ/xfQ1qaXqNrqVv51rJuAOHU8Mjf3WHY0hGfB4jsxNHBqKTabcOCfLuFwMf7w+X9aurqOk3kl1ZreWkzQIDcxiRTsVhkFh2BHrVm5t4bmFobiNJY2GGRhkEV4N8V/hdpvhlL/xZ4Wj1GO5v5x/bAS4dleD02f3QQPoKAPSdA8JfDlNXGoaJpujtfRMXDQMHZCepAzxWj4d8ULrGtXunw2bxrazSRNI2eSpxnpjr7182fDr7e3jHTD4YVmvVmRmEeQvk5G4P/s49a+i9MsXsdZnvk0C5hMjMxKXm9GZup2dBmgDq2RW+8qt9RVVtM05s5sbYe4jArI/4SuBZ2hl0fWY9pILm1ymfYg1YPinRI4vMuLs2oH3hPGybfqSMCgCKTwd4ae8a8OkwicnJkBIOfzplx4Tt2Y/ZdS1Syjx/qobkiPPqVPWtSy1jS76JZbTULWZH+6VlHNXEdWGVZWHsc0Ac/aeGWt1Yf2gZ8/8APa2jbH04qv8A8IvOrFlOkzZP3ZLBQB/3ziuqooA851bwTJqF3KL3wx4duIHQxmSNnjkIxwR2BrzbVvgfaeHNIto/AvhHyL6BCJ5DdBzdKTn5nPO4Y47V9H0UAfE1lDLftenxX4A1EWlhOsUKalB/o0s5bblyDyF5IA6nFTXP2qO73262kVvLMC0SR7REGIB2AcfhX2Hr+j6frukT6VqUAmtZ1w6HjvkEehB5zXGaL8IfC+naqL+Q3N4ElWSGGd8pGR/PnnmgDa+GvhGz8I6K9vbzSXEty4mmmddpY4AAx2AHaupoooAKKKKACiiigAooooAKKKKACiiigAooooA4VP8AkvTf9i03/pQlN1/x5PZeOz4VtYLJLsQxzQx3kpiN8GbDCFvukqOSOSagu7+xsfjxuvb22tQfDZAM0qpn/SF9TVXx/ouieMHmt77xdo/2F3ikhUvEZrR0OS0UmcqTxR1QdGdZH418MvfrYDU0+0tdS2gjKMD50aeY6dOoT5vpWU3xF0OLU0t5LtJ4rq6gtbVYIZDIrSIzgyAjgELkEVznibwX4P1rxFc60vjOGzllmtriNYryPEU8Rw8g5+9JGBG3tUuo+HNDn8STa1aeNtMtmN/aXcMQeIrGII2j2deQQ5+mKF0v/W1/1B9bHYJ458LtdT2v9phZ4IVmkjaJ1YIzbVOCOdx4A6msnV/id4aXSb2XRdRgv7+GykuooNj4bYG4YgfLypHNcrc+ELG4028Wb4iaZJqVxfJqJvWEO4zxyBogwzgxqBtCdME96uweGtGH9syTeNdHEmq6R/Z7iEQxpGxLEyKAf9rpUu/L5/8AA/z0/H0uPLzq+1/1/wAjrrDxzoLxWEN9fRW9/c2sczQgMQGaLzCoOME7QTjrgU7TvH3hLULWW4s9YikjiWNj8jAsJDhCoIy2TwMZrgJ/BtjNq1jeP8RdNdLEwmFG8kldluYWAOehBLfWoR4D0mM6bcW3xD0+O80u3tI7V90O3fA7HLDPIYORj8a0lZydtr/gZRvyrvb8T0b4aeJpPFvhltXkgSEi9urYKmcERTPGGweQSFzj3rpq4r4ff2L4Y0OXTrjxZpd9JLe3F2ZRNGnM0rSFcA9ixrov+Ei8P/8AQd0v/wAC4/8AGp7DXX1f56GnRWZ/wkXh/wD6Dul/+Bcf+NH/AAkXh/8A6Dul/wDgXH/jQM06KzP+Ei8P/wDQd0v/AMC4/wDGj/hIvD//AEHdL/8AAuP/ABoA06KzP+Ei8P8A/Qd0v/wLj/xo/wCEi8P/APQd0v8A8C4/8aAOWg/5L5cf9i4P/SgV3leZwa5ov/C9bi4/tjTvK/4R0Lv+1JjPnjjOetdz/wAJF4f/AOg7pf8A4Fx/40Aadc/N4hmj+IVt4XNmvlT6bLei48znKSIu3b/wPOau/wDCReH/APoO6X/4Fx/41z9x/Ycvj+08U/8ACV6YqW+ny2X2bz48NvdG3bs542DihfEu2v5O342Do/66r9Ds6KzP+Ei8P/8AQd0v/wAC4/8AGj/hIvD/AP0HdL/8C4/8aAOW8Vf8lk8F/wDXtff+ixXeV5n4o1zRX+L/AIOmXWNOaNLe+3MLpML+7HXmu5/4SLw//wBB3S//AALj/wAaANOhiFBJ6Csz/hIvD/8A0HdL/wDAuP8AxpD4h8PkEHXNLwf+nuP/ABoA5bwz8RI9Y1vTrc2YistWmu4dPlDZdmtmKuXHYEq2MenvXe15n4b8O+E9G1qxvB4q0+a20yW6l0+A3MY8prhi0mTnnlmx9a7n/hIvD/8A0HdL/wDAuP8AxoXwoXVmnRWZ/wAJF4f/AOg7pf8A4Fx/40f8JF4f/wCg7pf/AIFx/wCNAzl/gv8A8gnX/wDsYLz/ANCWu7rzT4O65okOla6JtY05C2vXbLuukGRleetdx/wkXh//AKDul/8AgXH/AI0AadBOBmsz/hIvD/8A0HdL/wDAuP8AxpD4i8PkY/tzS/8AwLj/AMaAOU8PfEaLVdfsrU2YjsNTu7q0sZt3zNJb/eLD0OGx/u+9d/XmWgeG/CWla9aXy+KdPltdPubq6sbY3MY8qS4+/k55Ay2P9413X/CReH/+g7pf/gXH/jT0sge7NOisz/hIvD//AEHdL/8AAuP/ABo/4SLw/wD9B3S//AuP/GkBy/iX/ktXg/8A7B+ofyiru6808R65orfGTwjMusacY00/UAzi6TAJEWMnNdx/wkXh/wD6Dul/+Bcf+NAGnRWZ/wAJF4f/AOg7pf8A4Fx/40f8JF4f/wCg7pf/AIFx/wCNAGZ4x8TyaRquk6LY26T6lqhmaISEhESJC7scc+gHuarQePdNuPAGmeK4oX26mYora3J+YzyNsEefZsjPtVfxbD4e1rUtL1a28UaZZ6hpplEMv2iNgUkQo6kE/Q/UCsbWND8NweAtD0DRdf0wvoNzbXVt5l5GPNeJw53HP8Rz+dC2+a+7r+APy7fiXbb4iyXGsRWqWUX2a41SbR4JixybuOMuSR/cJVlHfiut8I69a+JNCi1S1UoDJJDLGTkxSxuUkQ/RlIz361wtpoHha11mLVF8R2L2tvqMusQWP2mLK3UkZVvm3cj5mIHqa1/hsdE8NeGms7nX9Ka6uby5vrjbeRkK80rSFRz2DAe+M0R213/XT/g/gJ3vp/S1/wCB+J3NFZn/AAkXh/8A6Dul/wDgXH/jR/wkXh//AKDul/8AgXH/AI0DNOuC+EP/AB/+O/8AsaZv/Sa2rqv+Ei8P/wDQd0v/AMC4/wDGuS+DM0Nxc+OJreaOaJ/FMxV42DKw+zW3Qjg0AegUUUUAFFFFABRRRQAUUUUAFFFFABRRRQBn65pq6hAjRv5N3A2+3mHVG/qD0IrOi8vXbUxXCmy1SzJBKnDxP03L6qa6GsfxBYTSPHqOn7U1C3OUJ4Eq9429iD+B5oAdpWoym5bTtSVYr1BkMOEnX+8v9R2o1PRo7if7bZyGyvwMLPGPvDOSGHRgcUyI2XiHTRIyNG6nkZxJbyjqM9iP1ostQuLO4TTtWI8xuILkcLN7H0b279qAFtdXe3lFrrMa2k3RZs/upfcHt9DWsdkiHIDKw7jIIpl1bw3UDQ3ESSxtwVcZBrwTx4vjP4b+ObjWrHxU17puuRtb22nXEZKWGwbgydjjpz1z7UAe8W1nZWzM9vawQsepjjCk/lRFe2ck5gjuYmlBwVDDNeGfDz4oeIF8R2mn+ILqO+s72UReZ5YVoWPQjHUe1egabDbadrNo0viDSUtbR5nUNKqzSiQsfmyexPB9BQB3dMliilQpLGkinqGUEGo4by1mIEVzC5PICyAk/lU4oAoXWjaVcwtDNp9syN1HlgfyqgvhHw9HcLcQ6csUqHKsjsMH161vUUAYV94c+0TJLBrWr2e0fchuTtJ9SD1pBpmvQqVt/EBk75uLdWOfwxxW9RQBg6fH4uhD/brrSbok/J5cTx4Hvyc1zHxD8a+NfDOn21xp/wAPp9bmmulhENneBjs7sePl47nvXotBFAHzV41+IXi/UvEUyLLqHh1bUCM2CyAOpIBy5HX2r0f4B+KNW13TdQsNWmlvJLB0CXT8s4bPyse7DH5Guj8XfD7wx4oulu9UsmNyowZYnKMw9yOtami6PovhbSDbafBHZWcQLOfX/aY96ANeiq8t7axeR5lxGpuDthyfvnGePwqLTNUsdTWVrG4ScROUfb2P+Hv0NAF2ioLu8tbOPzLu5gt0/vSyBR+tZV34q0W3uRbfaJJpiNwSGF3yPYgY/WgDcqO4mit4HnnkWOJFLO7HAUDqTWIusatdNOtroM0KImY5ryQRqx+gya8m8b6P8Rta8WahFdfEDQ9D8LXdiA9qJFdi4yCF3HIB4yaAO0i+MXgyTUVtBcXYRpfKE5gPl5z1z/d969CikSSJZI2Do4DKynIIPQivh3VtfttOxFcW120Pm/Zzcwwl4wOm/A52/hXWf8JV4iuILJI9c1C3hsVEVtHGxTaqfKNw7njOD60AfXFFeOfD74z6JJoIg8S3ko1O2naCZ0gJUqMEOcexwcdxXrOlahZ6pYRX1hcR3FvKoZHQ5BH+PtQBaooooAKKKKAPM9Z0DRdc+O4TWNLtb5U8NkqJow2D9oX1+pqn4o0/wjoeu2Gl/wDCtbK4/tC5+zWsoVFWR9hc8EcDCnn1reUgfHpskD/imj/6UJV3xt4fvta8Q+FtQs7qzjh0jUDdXCy5LOvlsuFxwD83el1Q+jOZ8O2nw41PXb7RL3wfpOl39q8SCG4VN0peLzMAeoHB+laNz4f+GvkLJYaD4dvD9pjt2AaNQpY46+vXA74rP174f6xe+KdQ1i1vNJQz6zY6hC0kbF1SBNrITnqfyxWNpfwx8TxCZrq/0PzJrrT7h/KWQLutpCzEDPG4dPSmtWvVfdpr+YpaXsbvhzT/AIZappIvrrwzoumlry4tFinVMs0MrRMR7Er+orVg8M/C2e/exh0rw9JdJu3RKqFl2/eyPbvXGa/8L/FN/ocmlRaloflyPqEhZkcMjXFyJoyCDnjkEdzg1Lq/wr1zUGvWXVdLspLy8v7hpoEcOq3ECxgA57EZPtSu7fILa/M3PDOlfDjX/Emt6NY+E9IcaUtuzXCRqyS+aHIxjpjYfzFdH/wrzwP/ANCrpX/gOKy/hv4b1rRte1fVtabSEbULSzh8uxDABoFkBY59d4/Ku63p/eX86ppIS1OZ/wCFeeB/+hV0r/wHFH/CvPA//Qq6V/4Dium3p/eX86N6f3l/OkM5n/hXngf/AKFXSv8AwHFH/CvPA/8A0Kulf+A4rpt6f3l/Ojen95fzoA5n/hXngf8A6FXSv/AcUf8ACvPA/wD0Kulf+A4rpt6f3l/Ojen95fzoA5n/AIV54H/6FXSv/AcUf8K88D/9CrpX/gOK6ben95fzo3p/eX86APJIPA/g/wD4XfcWf/CN6b9n/wCEfD+X5A27vPAzj1rtf+FeeB/+hV0r/wABxWVbsv8Awvu4O4Y/4Rwd/wDp4Fd3vT+8v50Acz/wrzwP/wBCrpX/AIDiuQni+GcWu/2efB+nm2XUk0qS6EC7UunUMqEdcHIGfUivVd6f3l/OuF1XwBpupeOrXX5FhtoLe6S+kjic5u7hF2xs46YXr6kgUL4lfb/hv0v87A/hff8Ar9TU/wCFeeB/+hV0r/wHFH/CvPA//Qq6V/4Dium3p/eX86N6f3l/OgDyPxL4H8HxfFvwjbR+G9NWGa3vfMQQDDYjGMiu2/4V54H/AOhV0r/wHFZXipl/4XJ4M+Zf+Pa+7/8ATMV3e9P7y/nQBzP/AArzwP8A9CrpX/gOKP8AhXvgf/oVdK/8BxXTb0/vL+dBdccMv50AeX6Xpvgi68Zv4ZvPhzDp8jwvPaXEtuhS4RGCseOVPIIz1FdV/wAK88D/APQq6V/4Diqvh2x8Vr4vu9T10aA1s6tHDJbGXzljzlU+Y7R6nHU12G9P7y/nQtkHVnM/8K88D/8AQq6V/wCA4o/4V54H/wChV0r/AMBxXTb0/vL+dG9P7y/nQB5J8IvA/g+60rWzceG9NlMeu3aJugB2qCuB9K7X/hXngf8A6FXSv/AcVl/Bhl/snXvmX/kYLzv/ALS13W9P7y/nQBzP/CvPA/8A0Kulf+A4qhr/AIL8H6dpkl1a+BLHUZxgR28MChnJPqeAPeu13p/eX86yfFv9tyaHNH4bl09NRbCo15u8sA9T8pznHSk9hrc8tuLzwJH4RTxLH8LjLbRPKuooLeMPZ+W218/38HnjqK7+HwB4FmhSVPC2lbXUMubcdDWDd6J43Og6dpVvb+Exbxuz3Vu5n2SHdled2Tzktnqa9EgYiCMSvH5gUbtvTOOce1VoSc5/wrzwP/0Kulf+A4o/4V54H/6FXSv/AAHFdNvT+8v50b0/vL+dIZ5J4h8D+D4/i/4TtE8N6asEthfs8YgGGIEWCR7ZNdr/AMK88D/9CrpX/gOKy/ErL/wunwedwx/Z+o9/aKu63p/eX86AOZ/4V54H/wChV0r/AMBxR/wrzwP/ANCrpX/gOK6ben95fzo3p/eX86APPx4e+H//AAmh8L/8IZYif7D9sExt18srv27R3zmpX8M/D3+3LjR4PCemT3FrbC5uQtuv7tWzsB922tgexrVbRLw/E1PEoubT7CNLNmY+fN3mQNnPTHFUtJ0i5034j+Jr9iHttctLYwSE5CSQrIrIfTIcEf8AAqXRd9fzdvwG7Xfy/S/43ObaP4cL8PoPGX/CC2xtZpFj8j7MnmIWl8vJ7cGt5fC/w9HiU6BN4U0uK7a3NzBmBcTRggMR7gkZHuKoN4H1g/B+HweL/Tvt6TK5mw3lYE/m9M56cVr6jpNzqXxW0bWgRHaaRYXCSPniSWXaAg9QACT+FVpf7/y/zJ6f13Lf/CvPA/8A0Kulf+A4o/4V54H/AOhV0r/wHFdNvT+8v50b0/vL+dIZzP8AwrzwP/0Kulf+A4rC+CFlaacfG1jYW8dtbQ+KJ1jijGFQfZ7c4A+pNeh70/vL+dcJ8IOb7x3jB/4qmb/0mtqAO9ooooAKKKKACiiigAooooAKKKKACiiigAooooAw9YtbixuzrOmxlmAH2q3X/lug7j/aH69KuMLDXNJGds9rOoKn/PQg1oGueuom8P3TXlujPpsz7rqJRnySesij0J6j8aYya3vJ9KnSy1SQyQtxBeEYB9Ff0Pv3qPxv4W0zxbpH9n6kHUBt8U0Zw8Teqn6VryR299abHCTQSr9QwrxrxP4s8afDv4jwDVVttT8IXkDw2NtBJ/pMTqQ29yeo/h9higDrvB/ws0Dw7q66r591fXEYxCLggrEf7wA74712Fzo+k3UnmXOm2k0mMbnhUnH5Vxvgv4n6X4ov5NJ+yzWF+Y2aBZCGEuBztI7j0ra+H+na3aaatxr2oXFzdTIC0crZ8s9xSEXh4W8Pq2+PSraN/wC8i7SPypx8O6UekMi/7srD+ta9FAGDJ4bX5vI1jWIP7ipdnan0BosdF1S1kMh8TX1xlcbZo0I+vSt6igDBurLxP5v+ia3aiPHSW1yc/gaLePxdHKGuLrSZ4x1RInRm/EkgVvUUAYGoah4mtigt9Bt73d1K3YTb+Y5rC8eeONa8L+C7zXW8H3t3dW6Ai1gkEm9icAAjn9K7ykZQ3UA0AfOfir4t+KtbgtobXS9U8IMYBJPDcoBcbiSMA/3eOtY8vxybw9o0+jeMmvtWivkMdvNbxhp1JIB3eo/rXvfjrwHofi8RvqKzRXMS7Y7iB9sir6Z9KzLH4R+B4dGk0y80lNRWXG+a6O6Q46Ybt+FAHl1l+0T4F1YaPaLZa/JcWMqszrYFVQhSg3Z6dc1Z1nxbqVn5Mej3VjemUmS5JvBbtgjKhwOuAenQV0tz8ENN02HPhfUrizCszi2mw8bZ7EnnFc5qPgt9DtbiK68M2EkJAHm7DG8snZg6dPxFADT4nvJodk+m6HPK3yxyjUFypI7bkPNaNhrGuyQrJceLtLtsnH2aS5kO1fQ7AFP5U/Q9N0HT3tILm11i0juAWU5WeBG9SegPvmtbTNLtLppG0/xtDOeRtuLdIxn0DYGaYyk9v4g1KMTaX4o8KJFkq4kt5pwT6D5hiuC8QeDdXbU9evLr4meGU06aEEaXFbgAsi5O0scoSR2r2G10DxJa2MhkstJkkGWVoUBL/XcME14j4n8O/E1tMuk8a+H9NmsY9Qa4SeytF3xRbiVDSLyRjAIxSEcHpPivTfENvNDo3mTT4KsrxlQh6ZJPb6Ve8ZT65rWtaYI7+1smQh7p7e1HmXCKuMPzg5OOfWmTvoEF9p9q2oWOmSz3UcKyKRlQWwcgckYzV/UYkTWJLrSHa8tNpRJJ8I8yg8MAOB0/HNAGdBqK6XEtrcadcxNuZo1jAk3LuwCSO/I/Ovd/2fPGGjWWkR+Hr+We1v7u5kljWUYjGcAIG9TjOPeuP8J/DHVvFnhmLxNb3kEUsbM1pa7s72BKsHPY9ce/NX/Bnwx8VXuv27atp76VZ2twrySvKGZ9pz8mPXHWgD6PooooAKKKKAPK/EvhTw74n+Oqx69pNvqCR+HCyCXPB+0L6H3NaY+GXwpN49mPDekm5jTe8W47lX1Iz0qdP+S9N/2LTf8ApQlZt/PDofxt1DU9TSWC0vdBSKCcQs6u6SEsmVB5wRx3pX1S9fyuNLR/11L9p8LPhdeQLPa+F9LmibOHQsQfxzSW/wALfhdcPKkHhfS5GhfZIFLHa2M4PPWuI8Tar4o0Oyih0m41GyS18OPqCW0VmzhrgXCbUbCnkqzZXrUtzrXiKTxqs0U2pC3g1q5SGKO2dI5x9lDRK528gvkbjx2zRfS/r+DsFun9bXO3b4SfDVQWPhHTgByThv8AGqR+HXwiGnrqB0HRfsbnas/mHYTnGM7sdeK47T/G3iKXTbK+uNTv306/u7e31Qrp0qy6U5R968rkguEXgEL1zzVTUYLn/hluO0t0ujdf2jiIvaSM+ftxIcptzjHzHjpTaa/L8v8APQm60/rv/kd6/wAOPhIhuA3h7RwbZQ843H92p5BbnirifCX4augZfCOnFSMggNyPzrjLbxFe2PgXxXpd1p1zaeNLGEy3U8dnJLHqBwCk0bbSGUjA2dV6Yp0fibxTH4xRlv782f8AakFqIHs3EIhe0LsxO3oJAOeg6UafkHT7/wADsj8I/hqBk+EdOx9G/wAagsfhd8LL63FxZ+GdKuIiSoeMlhkHBGQfWvOdI+IfiG5itrubWppbOf7HDqKxW0hltCzsJ51UoD5f+rAxnG4mq3hXXfE+l+F7rTtMOoQNDBd3elSG0f8A066Fy37twV6FdvXGdxNCX9eg2rf1/XzPVv8AhUfw2/6FDTvyb/Gj/hUfw2/6FDTvyb/GuDOveMbjW2jm1fVbVJdau7F447RisUIs1kUqdvaXKhuh6V6l8NNSv9Y8B6PqWqBxez2wM2+MxsWGRkqQCCcUJXV/T8VcTetv67GT/wAKj+G3/Qoad+Tf40f8Kj+G3/Qoad+Tf413FFAzh/8AhUfw2/6FDTvyb/Gj/hUfw2/6FDTvyb/Gu4ooA8Ug+GPgE/GqfTf+EXsPso0AS+Xhsb/PAz19K7P/AIVH8Nv+hQ078m/xqOD/AJL5cf8AYuD/ANKBXeUAcP8A8Kj+G3/Qoad+Tf41HL8KvhfFLFDJ4W0tJJSRGjEguQMnAzzwM13leReJ4/FUnxn8KXtz4ceSyi1CeKC5jvQUjgNtICzIF+UknPJ5wAKFukHRs6X/AIVH8Nv+hQ078m/xo/4VH8Nv+hQ078m/xruKKAPFPEnwx8Aw/FbwnYxeF7Bbe4t7wyoA2H2xjGee1dn/AMKj+G3/AEKGnfk3+NR+Kv8Aksvgv/r2vv8A0WK7ygDh/wDhUfw2/wChQ078m/xo/wCFR/Db/oUNO/Jv8a7ikfOw7euOKAOBh+F/wrmupbWLwzpLzxY8yNWJZfqM1P8A8Kj+G3/Qoad+Tf41xPw50/Wo/FfhyOaC5S9srvVm1qR0YBkkkYw5Y8MCDHjGcY9q9uoWyYdWjh/+FR/Db/oUNO/Jv8aP+FR/Db/oUNO/Jv8AGu4ooA8V+E3wx8A32ma0114WsJTFrl1EmQ3yoCMDrXZf8Kj+G3/Qoad+Tf40z4L/APIJ1/8A7GC8/wDQlru6AOH/AOFR/Db/AKFDTvyb/Gj/AIVH8Nv+hQ078m/xruKRs7TjrjigDgYvhf8ACuW7ktI/DOkvcRAF4wxLKPcZqf8A4VH8Nv8AoUNO/Jv8a4fwJp+uR+MtCilhulvrTVNVl1aV0YK0L/6rLdGBGzH+6a9wp20T7h1aOH/4VH8Nv+hQ078m/wAaP+FR/Db/AKFDTvyb/Gu4opAeKeIPhj4Bi+LfhWwj8LWC209jfNLHhsMVEW09e2T+ddn/AMKj+G3/AEKGnfk3+NM8Tf8AJavB/wD2D9Q/lFXd0AcP/wAKj+G3/Qoad+Tf40f8Kj+G3/Qoad+Tf413FFAHAXvwu+FllB5134Y0qCPIG6QsBn86kb4T/DJYTM3hTTBHjdvJbGPXOar/ABRhuB4v8K31xHLLosBuxdKqF1WVoSIiygE4+8PqRXOxR+INN+Ffw703VBMhl1Gzh1IOfmWEvlUf8Nimha/el9+gPT7m/uOjPw0+E4neA+HNI81I/MZNx3KvqRnpVlfhJ8NWUMvhLTmUjII3YI/OuI0jTdZPjOytpre4+3x+K7y6vJGQ7TYNAwXLYwVOUAGeoruvgpcXs/ggi7LNHDqV7BaM3VrdLmRY/wAAowPYCiOqv/XT/P8ABiejt52/P/L8UN/4VH8Nv+hQ078m/wAaP+FR/Db/AKFDTvyb/Gu4ooGcP/wqP4bf9Chp35N/jVD4E6bY6RH4z0zTLWO1s7fxPOsMKZ2oPs9ucDPuTXo9cF8IP+P/AMd/9jTN/wCk1tQB3tFFFABRRRQAUUUUAFFFFABRRRQAUUUUAFFFFABSMoZSrAEEYINLRQBztuW8OXQtpSTpM8mIH/593Y/cP+yT0PbNc18ZfAd94sfT9Q0qSIXlmrxmOVsK8b4Jx6EFRXoV5bw3VrJb3EYkikXaynuK4K7+IOjeEfGWk+A9cupWvtTcR6ZLsJDr6SN0DA8D1oA5P4b/AAs1208RW2sa1MtklpueGOF90jSEEDPYAAnjvXp0On+J7VmYa9DejOVW4tVXA9Mr/Otm1vLW6RntbmGdVJDGJwwBHUcVz3hzxjBrOqtYrZyQ5MnkuXzvEbbWyMcdOOtAFqyvPE0YmbUtKtJFU/u/ss5JceuG6Ut14hazjie60fU13nGI4vM2/XBrdooAxk8UaHsVpr5bVmOAlwpjbP0NacV1aysFiuInJ6BXBNJcWlrcAfaLeKbH99Af51nah4Z0O+YNcWEe4DAKEqR+VAGxRWFdeHN3k/YdX1KxWIYCRTZVh7g9aiksvFVtJGLPWLS5iDfOt1B8232K96AOiorCn1DxFBMVGhQ3UfHzx3YU/kRXFeL/AIzaf4Y8cWvhq/8ADGvustqbiW7itS8cHJ2hiOMHDc54xQB6lRXz3L8a/E0mp/arWxsF08sClu6kuye7ev6V7j4V1i38QeHbHWbZSkd1EH2E5KHoVPuCCPwoA06RlVhhlBHoRS0UAYV14ZsmlaexaWwmIb/Ut+7JPdoz8rfjXP3PhMIVS+0qG5gj+bzLI+Uzt3Lx/dPrxXe0UAeXWVvd27m403V5WuASxtblmtnVM9RH91sDp61wug/GPxzZ6KV8UeFbmK+nu5Y7T7dbCFJYQSQ3y98dRivoG/06yv4mjvLaOYFSpLDnB9+tebfGjwHrGseEJU8L3DXGp2xD2Frdy/ulbofmPIGKAPMh4+0+3kmvdQ8D+HptQmPlwXcdsAUdm43D057c5rjtNhu21S1s2e3js5pxGZAp3RBjxhe4GcVTn0fxRa3s+k+LIbaw1G0IEiWrCRdxAZXRsdcH869P/Z+8PaZq/iK4OtPPeXmnqs9uCAIiM4ywH8QOKAPdvBugWvhnw7a6NaFnjgU5dursTlmP1JrYoooAKKKKACiiigDyvxNr02ifHRZItC1TVS/hwgiyjDFf9IXk5I/ya2D8Qbs4z4B8VHnPNsn/AMVTk/5L03/YtN/6UJWlB4nuJfiHqHhX7JGq2unJerPuPzbmK7cduR1o62Cxmf8ACwrz/oQfFX/gMn/xVH/Cwrz/AKEHxV/4DJ/8VV2z8faHBY2ja/qFrp17cRmbyMsdse/YGzjpnGT0GaevjjSIdeXR7y9tzcz3r2tssCu2CiBmEhxhSPy6UBsZ/wDwsK8x/wAiD4q/8Bk/+Ko/4WFef9CD4q/8Bk/+Krd/4TDw20N08er27NbFFkX5twL52YXGWDYOCAc4OK5lPiZCvwttvG11apDFPcGAklvKhHnGISOcZCDGT6UrhYs/8LCvP+hB8Vf+Ayf/ABVRXfjua6tZbW4+H3iqSGVCjqbZPmUjBH3q0bXxxZWy6dHrrQ202pXMkNlJbuZoLhEj8zzVccBSoPX0qeXx/wCFFayWPVFnN7drZxeVGzfvGUuM8cAqMg9DTavoCdtf6/rQ5Dw1rVv4fGLLwF40lIj8qNrlRKYo/wDnmpZ+F4HHtW5/wsK8/wChB8Vf+Ayf/FVvnxd4b8+eD+17fzoNu+PncQzbQVGPmBbjK55rXs7mC8tY7q2kEkMi7kYDqKNXqLbQ4n/hYV5/0IPir/wGT/4qj/hYV5/0IPir/wABk/8Aiq7uigZwn/Cwrz/oQfFX/gMn/wAVR/wsK8/6EHxV/wCAyf8AxVd3RQBwn/Cwrz/oQfFX/gMn/wAVR/wsK8/6EHxV/wCAyf8AxVd3RQB4lB43uv8AhdFxe/8ACF+Jd39gBPJ8hN+PPX5sbuldl/wsK8/6EHxV/wCAyf8AxVJB/wAl8uP+xcH/AKUCu8oA4T/hYV5/0IPir/wGT/4qj/hYV5/0IPir/wABk/8Aiq7PUpri3sZprW2N1OqkxxBtu9uwz2rhLbxp4tu9J1D7L4StjqumXpt7yOS/CW4QRh/MSTb83BAxjg5pXHYsf8LCvP8AoQfFX/gMn/xVH/Cwrz/oQfFX/gMn/wAVXSeC9Wudd8KabrN5ZCymvYFmMAfeFDcrz3yMH8a16ppp2ZKd1c8S8ReN7qb4reE7k+C/EqNDb3uImt03yZj/AIRu7d67L/hYV5/0IPir/wABk/8AiqTxV/yWTwX/ANe19/6LFd5SGcJ/wsK8/wChB8Vf+Ayf/FUf8LCvP+hB8Vf+Ayf/ABVd3QTgEnoKAOE/4WFef9CD4q/8Bk/+Ko/4WFef9CD4q/8AAZP/AIqneGviHbaxrdlafZDFaanLdQ6dNuyZGtmKybh2yVbH+7713NHRMOtjhP8AhYV5/wBCD4q/8Bk/+Ko/4WFef9CD4q/8Bk/+Kru6KAPE/hP44urXStZ2+CvEs/ma5dvmO3QhclflPzdRXY/8LCvP+hB8Vf8AgMn/AMVR8F/+QTr/AP2MF5/6Etd3QBwn/Cwrz/oQfFX/AIDJ/wDFUf8ACwrz/oQfFX/gMn/xVd3QTgZoA4T/AIWFef8AQg+Kv/AZP/iqP+FhXn/Qg+Kv/AZP/iqXQPiLa6rr9pZC1MdnqFzc2tjPu5kkt/v5HYHnH+6a7qi2iYdbHCf8LCvP+hB8Vf8AgMn/AMVR/wALCvP+hB8Vf+Ayf/FV3dFAHiev+N7qT4s+Fbs+C/EqNFY36iI26b3yIuQN3QY5+tdj/wALCvP+hB8Vf+Ayf/FUeJf+S1eD/wDsH6h/KKu7oA4T/hYV5/0IPir/AMBk/wDiqP8AhYV5/wBCD4q/8Bk/+Kru6KAOE/4WFef9CD4q/wDAZP8A4qoL/wAbPf2r2t38PPFE0L/eVrZP/iq3vF/if+xtR0vSLS3W51LUzKYEdtqKkSF3Yn6AAe5FV7fx1pdz4M0jxJbo7DV2iitIGOGaaQ7QhPs2QT7UbhsZknjy6ktmgbwH4t2smwnyEzj67qS08dS2ltHa23w88UQwxKFREtUAUDsPmp0HxES41lLOKzU28+ozaTbzlvv3ccZcgjsh2sAfUV1XhXW7XxFokOqWYZUdnjkjbrHIjlHQ+4ZSPwoWqv8A1/X+YeX9f1ocx/wsK8/6EHxV/wCAyf8AxVH/AAsK8/6EHxV/4DJ/8VXd0UAcJ/wsK8/6EHxV/wCAyf8AxVUvgReNqMXjO+azuLJpvE87GC4AEkf+j24wwHfj9a9IrgvhD/x/+O/+xpm/9JragDvaKKKACiiigAooooAKKKKACiiigAooooAKKKKACiiigArx39p63lm0bRybOOS0W83zS7MtGwUlDnsM9/pXsVRXVtBdQPBcwpLE4wyOuQw9CKAPlP4Z6le6T4wsJtCinuUMuLqC3JZXiwd24Djjr9a9k8K6xoNtqz3VjoGrRNLI6B5nG1CxywVWORk+ld5pGh6PpBf+y9NtbMv94xRhSakv9K06+2/arOGUqcqSvIPqDQBnTeKrC2YLd29/bsRkBrZjx68VPY+JtCvZDHbajG7AZIKsOPxFQyeH5IZBJpmq3doADiEt5kRPuDUG7XrFY0utJstSUk+ZJakRsox12t1P0IoA2P7W0veEOo2gc/wmZQfyzViC4gnBMM0coHXYwOPyrljP4NvGE99Z21rPI2wi8h8p9w7ZP9DWsvhzRQv7uxjiB/55krn8qANeisV/DdkoJtZ7y0kP/LSKds49Oagbw7ei4WSLxNqyqMHYzhgfzFAHQ8VW1COzktJlvPKEMiFJC5ABU8YJNcv8QLPxuvhPUT4R1SF9Y8hvsyXEShS+OOe1eI/EZviVY6fpNn8RNUsriN7cfPZIY4jLwCJD0ZvT8aAO1T4J6ddXBl07xKx01nykcaK5VP7gcdfr1r1/RdPtdJ0q20yxj8q2toxFEuc4UD9TXgX7PFxqS+NGs9PkdtLWB/tcYJMcbDG36N/TNfRFABRRRQAUUUUAFFFFAHBfEP4Z6Z4tu/7RW6l07UdgjaeNQwdR0DKevfmtbwD4L0vwfZSxWRknuJyDPcS/ecjp9B7V09FABRRRQAUUUUAFFFFAHCp/yXpv+xab/wBKEq3q3hfVF8byeKNFvrWKa40/7DcQ3MZZcBtyupBHIyeK5rxN4f8A7d+OqxjW9Z0zZ4cJ3afdGEt/pC9cdetaf/CCW/2g2/8AwsPxd5wGTH/bJ3AfTrS63C5T8TfDG81SGSG31iCJX0B9ILSW+5tzypI0nX/Y6e9K/wANNQk1qXUX1qACbUJrmRFgIPlywCJlBz97jINW4fAttMyrD8RPF0jMCVCa0SSAcEjHpU//AArlv+h68af+DZv8KLK1un+bv+Y7u9/62t+Rgaf8LtctLLSJF1nSl1PRrqJ7aeOyKrcxIjJtnG7LNtc4IwAeQK6PQPCOr6P4DtvD0WpWE08dxJJK0truhmjkkZ2RkJ6fNj8KrDwFCZ2t/wDhYXi/zlG5o/7ZO4D1I60sHw/juIxJB4/8YyoejJrDMPzFNtu9yUkv6/ruZNj8KrrTLG0j0bVbbT2ttVub+KFYS0Fus1u0JjiUn5QNxb0yTxUOh/CvWrG5ju5tespLhb61vHZLZgHMUDQvn5urBs+x9q6D/hXLf9D140/8Gzf4Uf8ACuW/6Hrxp/4Nm/woX+X4f8MN6/13/wCHMCx+FF5H4em0O9vNJu4YysdpcfZWS48lZN43yBs71wMMuORmvR/DGn3Gk+H7LTbu/l1Ce3iEb3Mv3pMdz71y/wDwrlv+h68af+DZv8KP+Fct/wBD140/8Gzf4UJ6WB6u53VFcL/wrlv+h68af+DZv8KP+Fct/wBD140/8Gzf4UAd1RXC/wDCuW/6Hrxp/wCDZv8ACj/hXLf9D140/wDBs3+FAHdUVwv/AArlv+h68af+DZv8KP8AhXLf9D140/8ABs3+FADYP+S+XH/YuD/0oFd5XicHgU/8LpuLL/hMfFuf7AEnnf2m3mf68Dbux09q7L/hXLf9D140/wDBs3+FAHXa1HqEulXMek3ENtfNGRBLMhdEbsSoIzXK6f4X8RP4K1DQdW1XTxPeZU3FlbtH8rf6xjuJJc889uKj/wCFct/0PXjT/wAGzf4VXm8DWsKSPN8RfFsaxECQtrRAQnoD6Ugu9Dv4Io4II4YUVI41CoqjAUAYAFPrhB8OmIBHjvxoQeh/tZv8KX/hXLf9D140/wDBs3+FNtiWi0G+Kv8Aksngv/r2vv8A0WK7yvEvEfgUxfFbwnanxh4tk863vf3ramxdMRj7pxxnvXZ/8K5b/oevGn/g2b/CgZ3VDAMCD0NcL/wrlv8AoevGn/g2b/Cj/hXLf9D140/8Gzf4UAM8MfDqPRtb066a+EtnpM15Lp8ITDIbliz7j3xubH1rva8+XwLbtdG1X4ieLjcDrENZO8fh1qf/AIVy3/Q9eNP/AAbN/hR0SDrc7qiuF/4Vy3/Q9eNP/Bs3+FH/AArlv+h68af+DZv8KAE+C/8AyCdf/wCxgvP/AEJa7uvE/hP4EN3pWskeMfFsHl65dx/utTZd2CvJ45PvXZf8K5b/AKHrxp/4Nm/woA7qg8jFcL/wrlv+h68af+DZv8KP+Fct/wBD140/8Gzf4UAR+HvhzFpWvWN4b4S2Wm3V3dWMGzDK9x97ce4GWx9a76uATwFC9w9unxC8XtMgBeMaySyj3HUVL/wrlv8AoevGn/g2b/CjokHW53VFcL/wrlv+h68af+DZv8KP+Fct/wBD140/8Gzf4UAJ4l/5LV4P/wCwfqH8oq7uvFPEHgUx/FnwrZnxj4tfzbG/bzW1NjImBFwpxwDnn1wK7H/hXLf9D140/wDBs3+FAHdUVwv/AArlv+h68af+DZv8KRvh0VBZvHfjQAcknVm/woA1fGHheTWNW0nWrG6S21DTPOWJpE3IySoUZSB+BH0rC1PwH/Z/g7wrpmjs87eGr23ukVus+w/vPxbLH61JB4Chnt/tEHxC8Xyw8/vE1kleOvI4p0fw+WSITR+PvGTxkZDrq7EEeuaFp96f3B/wxFa/D+Kz1mLUhdNJp1rqk2tW9qI/3n2iSMqQT/dG5iB6mtr4YeH7jw74Xa1vCPtV1e3N9MoOQjTTNJs/AMB9QaxT4HtFnEB+I3iwSkbgh1o7iPXFJbeCbO5fZbfEfxZM3pHrZY/pQtNF/X9WX3Ceu/8AW/8Am/vPQ6K4X/hXLf8AQ9eNP/Bs3+FH/CuW/wCh68af+DZv8KBndVwXwh/4/wDx3/2NM3/pNbU//hXLf9D140/8Gzf4VR+BFl/ZsXjOx+13V55PiedfPupPMlf/AEe3OWbueaAPSKKKKACiiigAooooAKKKKACiiigAooooAKKKKACiiigAooooAKKKKACiiigCK5t7e5TbcQRTL6OoP86xf+EZhtxjSb6800eYZCsUm5ST1+Vsit+igDEmbxLbSx+WllfQ5O/kxuB2x2Jpsfia1hiVtUtbvTWZymJ48jP1XIxW7TZEWQbWUMPQjNAEUd5aPbmdLqFoV+84cbR9TUGsPpPkCHV3shE/RLllAP03Vx/xV+Gdj428J3Oh2moXGgvcyK0lzZj5iAQSMdOcda8D8daVq2h66+i+JtXvNUNqBHYXN43MluFGMHoe+T60AfV2k2mm2loi6Xb20UBHy+QoCsPw61cryX9mt9VbQL8XHmNpQlT7Az554O/b/s5x+Oa9aoAKKKKACiiigAooooAKKKKACiiigAooooAKKKKAOFT/AJL03/YtN/6UJXI/F7S9a8PfFvwt488N2Et619u0TU4EyQUkH7uUjttbqfStPxNqWvaf8dFbQ/Df9tO3hw71N8tvtH2hefmBz2/Oto+J/iCevwyU/wDcci/+Iotqn/Xn960H0a7/ANL7nqeY/FjWNX+Hvja0HhnSo7yWx8J3ciN9lLssvmoWbcBzn5mK98VZ0/xF4v1H4gfD1r3xIZtJvpbt/NsrciKdRGpjWXK8Pyw7D8a9DbxJ4+ZtzfC+MnGMnW4un/fFNXxF48VVVfhbEoX7oGtQjH0+SiGlr/1q3+v4EyV726/5Jfp+Jx/xl8L6tqnjmbxX4IvGh8YeHbGGaC3JYRXsJaTzIJB0O4YwexxXJ638T/FOg6P4VXRreXTzdW8N5dae9gz+X5l2VlVnx2BPA5GM16+PE3xA3Fv+FYpuPU/25Fn/ANApjeIvHjEFvhbExHrrUP8A8RRHS3a9/wA9Pnp/TKn7yfdq35f18/I8m1L4kfEL/hMLqzg1mSGyPiW70tFGmA7LZbfekgYryQ/APQ17P8FNe1XxR8K/D2va4uNTu7QPcjyvL+cEg/L26dKo/wDCRePM5/4VbFnOf+Q1D1/74p6eJviAihV+GKKo6Aa5EB/6BRHSPL6fgv13FLV39fz/AKR3lFcJ/wAJR8Qv+iZr/wCDyL/4ij/hKPiF/wBEzX/weRf/ABFAHd0Vwn/CUfEL/oma/wDg8i/+Io/4Sj4hf9EzX/weRf8AxFAHd0Vwn/CUfEL/AKJmv/g8i/8AiKP+Eo+IX/RM1/8AB5F/8RQB3dFcJ/wlHxC/6Jmv/g8i/wDiKP8AhKPiF/0TNf8AweRf/EUAJB/yXy4/7Fwf+lArvK8Sg8ReN/8AhdE9wPh6PtX9gBTbnWY/ueePm3bPXjFdl/wlHxC/6Jmv/g8i/wDiKAL/AMYb3XdP+GHiG98NRvJq0VjI1qIxlt2OoHqOteFaPcprvwr1vwPrMenGQRImh6jeW0wS9neDzJC/cyqxI3ep9q9m/wCEo+IX/RMl/wDB5F/8RUR1/wAdFVU/CuAhTlR/bUPB9R8lS43Ul3KUrOLXQ1fg79u/4VX4YXUrGWwu00yBJbeVy7oVQDknnJxnn1rq64T/AISj4hf9EyX/AMHkX/xFH/CUfEL/AKJmv/g8i/8AiK0nLmk5dzOEeWKj2E8Vf8ll8F/9e19/6LFd5XiXiPxF43f4reE5ZPh6I7lLe98qL+2YyJAYxnnZxj9a7L/hKPiF/wBEzX/weRf/ABFSUd3QelcJ/wAJR8Qv+iZr/wCDyL/4ij/hKPiF/wBEzX/weRf/ABFAHnXwr0i8s/jlqGtQ3WleJrXU5bsT6hHaPBc6c6niJs8MpAC59q+gK4GPxF49jLGP4XRIWOWK63CMn3+Sn/8ACUfEL/oma/8Ag8i/+IoXwqPYHrJy7nd0Vwn/AAlHxC/6Jmv/AIPIv/iKP+Eo+IX/AETNf/B5F/8AEUAHwX/5BOv/APYwXn/oS13deJ/CfxF43h0vWvsnw9+0K2uXbPnWY1KNkZX7nOPXvXY/8JR8Qv8Aoma/+DyL/wCIoA7ug9DXCf8ACUfEL/oma/8Ag8i/+Io/4Sj4hf8ARM1/8HkX/wARQB418Ik1uP49+ZPFqFxo82o6q1ssoZZ7R/lDeecYaNsfJ6cV9QVwK+JPHyuZF+F8YdurDW4sn/xyn/8ACUfEL/oma/8Ag8i/+IoWkYx7IHrKUu7O7orhP+Eo+IX/AETNf/B5F/8AEUf8JR8Qv+iZr/4PIv8A4igA8Tf8lq8H/wDYP1D+UVd3Xiev+IvG7fFnwrNJ8PQlyljfiKH+2Yz5gIiyd2zjHH1zXY/8JR8Qv+iZr/4PIv8A4igDu6yfGN1pFn4bvZtekWPTvLKzs6sy7TxyF5xXNf8ACUfEL/oma/8Ag8i/+IpsniXx/IhST4YI6nqG1uIg/wDjlJq6GtGfP62vivRNBtvD0EMdj4fm8V3U0l5bxyNazxiHzIE2feWIuApHQkV6j4q8TeItT+EXgO+vtPbRZNb1Kwh1aCMFBDE7jcvqobj6Bq64+IvHhjEf/Crotg6L/bUOPy2VX1fVvGmrafJp+ofCqK4tpANyNrcWOOQR8nBFNaK3nF/db87EyV9tNH+N9flc89i8NyXXx8u9RW40zxLZX882n3sa2rwXejp5LAbX6MuPlz/tcVW1nw3pfhH4eeP/ABV4P046S1vdxQ6UIywJa2YAuM8/NIzKfXYK9Rg8QePIf9X8L0DYAL/23Fub6nZzVbU9S8ZalHDFe/CmKaKGYTLG2uRbd4OQSNnODz9aErJLt/mv+D943q7v+v60+49C02SabTraa4j8uZ4kaRP7rEDI/Op64T/hKPiF/wBEzX/weRf/ABFH/CUfEL/oma/+DyL/AOIpvV3ElZWO7rgvhB/x/wDjv/saZv8A0mtqd/wlHxC/6Jmv/g8i/wDiKpfAi4vLqLxncahp/wDZ90/iecy23nCXyj9nt+N4AB4wenekM9IooooAKKKKACiiigAooooAKKKKACiiigAooooAKKKKACiiigAooooAKKKKACiiigAooooAKrXlhY3gX7ZZ29xt+75sYbH0zVmigBkMUUMaxwxpGijCqigAfQCn0UUAFFFFABRRRQAUUUUAFFFFABRRRQAUUUUAFFFFAHCp/wAl6b/sWm/9KErjP2l/EnjnwH4S1Lxbo+vxxRC5toLS0+yo6qGbEjMTyTyMV2af8l6b/sW2/wDShKqftCfD7UviZ4CPhjTdTs9OZ7mOZ5riJpBhDnACkVMr6W7r89fwLha/vFQ+OG8G6hHpviLWJtcudRtPt9lbw26iaGCOPdOz4wNo4I7npUZ+Mml3nxD8M+HNEsZ9QsNb0x9SF/GvyiIcAgexzu9MVB41+Ferat4p0rxXpmqWEOq2+hz6NdJNG5hdJEKh0wcgqSTg9RVDwv8ABS/8K+IfBmpaHr9uY9A0SXSpxcwEtL5jbjImDgHcTwcjFU3r/X97/KP3v5ZaqOn9bX/9u+46TRfi54X8Q6umh6XPcx3d7ZT3WnSyRYW4SIsrsAeRgqeCOQKj/Zs8W6341+GMet+IJ45777dcwF0jCArHIVXgewri/BHwP8WaL450bxVqvivS9SurKC+guCLN0acXGcNndwRnGOmBxXoPwI8C3/w78Bjw5qGoW2oSi8nuBNBEyLiRt2MMT0zTja2vb8b/AORcrdO/4W/zO9ooopCCiiigAooooAKKKKACiiigDg4P+S+XH/YuD/0oFL8e/EviHwj8K9Y8Q+GbJLvULRFbDDIjj3APJjvtXJx7UkH/ACXy4/7Fwf8ApQKs/GbwZdePPAlz4es9U/s6d5oplkZSyPscNscDBKtjBFTJNrQqDSep4tB8ddam8Iarq2jXsWpafcaxYaZpF9PEqTI8wHnCSMcZTnB7mpbz43eIrW9fwvcXEMM0HjRNBuNYeNQI7VhkSMPuhzgjJ4revP2f1vj4m1Br6y0/UNW1O01K1t7WIi1tpICDyucneQckY4PFdJ4f+F15pOieJgz6Peat4l1R9QunurYyW9uSMKEQnLbeoJPU1S6t+X/tun/pRFnok/6s9fyOF074/ara/D2+N1aw6l4ji8Sy+H7GSJMx3JVjiYqvXCgkgdcD1r2f4Ya/Y+JPCsepWOvjWx5jRzTiIRbJV4ZCnVcHsea8/vvgTY2XhHw1p3hnURBqmgav/a63V0m4Xc7H96ZAuMbhwMdMCuw+DngP/hA9G1SCW7S5u9V1SfUrkxqVjR5D9xAecAAdapWs7/1pH8/eYnfT+ur/ACXKiPxV/wAll8F/9e19/wCixXeVwfir/ksngv8A6977/wBFiu8qSgOcHHJ7V4Tf3Pxr074l6BZ3vinRG0/WdUk26bDZAyRWkas7EufRQBn1YV7tXMJ4buZPia/iy8uY5LeDTBZWEAU5iZ33SuT77YwPYGhfEn/X9dAfwtf1/XX5HmWmXfxl034raDpniLxZotxpuovcXVxZW9kA1vbRgkAyH6qufWtrQPiLres/tESeD47YW/h6PQGv4GdPnuW84IJMnkLwwA75zXUv4MN/4z17WtYuFmtr/TU022hjyrRQnJlyfVjt6elcR4K+Aml+EfjLB430nVLs6db6WbSKynuJJZBKScsXZuU2nAXHXmiG8b+f62/T5hPaVt9PzV/1+R7RRRRQBwnwX/5BOv8A/YwXn/oS13dcJ8F/+QTr/wD2MF5/6Etd3QAV86/GD4weJdB8aeM9N027tNNXwvpNvqFrb3CKTqRZ18wZPOAp2jbznNfRVeefFT4bQfES4trPVhYwaSkiNcvHBm7uEVt3lCQ/cQnrjmpad1b+vP5blJqzv/X/AA+wvjr4nWfhX4Nx/EC5s2ke4s4Jbe0B5eaVRsTP1b8hU3wb8VL4o0m6e51yO+1e1dU1K0WDyfsUpGfLCn5sehOc4zWB8SPhbr/jfSNd8P33iKyt9EYW0mgQRWmGsJYTn5zn51OMY9K2vhf4AuvDPirxT4s1W8t59U8Ry27TR2yFYYVhjCADJySTkk1omm5P7vwt+t/RESTUYrd9f6/rqeg0UUVIzhPE3/JavB//AGD9Q/lFXd1wniX/AJLV4P8A+wfqH8oq7ugDyfQ/G3ia4/aP1rwLdy2baTZ6Ot7brHFhyzMB8zH05rnbrUfjLoXxE0SLXfFWizaXqFzcXEunW9kPMhtIlaQ/OeuAFXPqa6/Svh7rVp8etR+I0mqae9leaath9jWFxKoUght2cZyPSt8+E5bv4hah4k1K4jmtn0pdNsoFBzErMWmYn1bEY47LR9mLW9n+bt+hUrXl20/JJ/qzxvwF8ctYutW8K6nr00P9j+J11JzEIwv2JbYkoQepyo5z3rrPgj8V4/iFq3n3uojTZb1JJ9K0ZoNrSWqsVEpkP32JUkheBWb4a/Z+hs7vS7PVtUhutF0WLUIrCKKMrK63eQfMJOPkUkDHWrnwx+Ct94Z8QeE77VdatryDwlY3dlp3kQlHnWZywaUk4yoJGB1PNONr67f8P+O3ybJqdeX+v+Bv9x6d4/8AE1l4O8Gar4m1AFrfTrZ5mRerkDhR7k4H415f8Stb+J9t8HYPGmj69pWkzw6eNUu4pbUS+YWAZbdc9AAcbupNd98ZfCcnjj4Y694XhkWKe+tWWBm6CQcpn2yBXCa54Z+InjLwV4UttD1jSvD40yCIajZanprXBe6iULgjIUoGBI9eDUWbv8v1v+n4dyk0rfO/4W/Ug+JXxF8caD4K+HesRwWdhda/qFlaalbyRFnjMo3NtzwOARz612+s+MJ9A+K+jeGNRKvYeIYJfsUuMNDcRAExn1DLkj0IrnPiP8NPF3jLwx4Q0+68Saa+o6JqUOpXl3LavtuZY88KqsNqnP4Yq34v8OX/AIq+NfhC+8lksPC8c13dT7SqvO6hY40z17sfQD3rXRy/7ef3WX/BsZpNL/t1ffd/8A9RrgvhB/x/+O/+xpm/9Jrau9rgvhD/AMf/AI7/AOxpm/8ASa2qCjvaKKKACiiigAooooAKKKKACiiigAooooAKKKKACiiigAooooAKKKKACiiigAooooAKKKKACiiigAooooAKKKKACiiigAooooAKKKKACiiigAooooAKKKKAPBfj1LcWPxIsr2xvLu0uH0oxM8Fw8ZKebnB2kdxXFf29r3/Qf1j/AMD5f/iqKKAD+3te/wCg/rH/AIHy/wDxVH9va9/0H9Y/8D5f/iqKKAD+3te/6D+sf+B8v/xVH9va9/0H9Y/8D5f/AIqiigA/t7Xv+g/rH/gfL/8AFUf29r3/AEH9Y/8AA+X/AOKoooAP7e17/oP6x/4Hy/8AxVH9va9/0H9Y/wDA+X/4qiigA/t7Xv8AoP6x/wCB8v8A8VR/b2vf9B/WP/A+X/4qiigA/t7Xv+g/rH/gfL/8VR/b2vf9B/WP/A+X/wCKoooAP7e17/oP6x/4Hy//ABVH9va9/wBB/WP/AAPl/wDiqKKAM6PUtUHiWXUBrGqi7azEJl+3S7im8Hb97pkZrR/t7Xv+g/rH/gfL/wDFUUUAH9va9/0H9Y/8D5f/AIqj+3te/wCg/rH/AIHy/wDxVFFAB/b2vf8AQf1j/wAD5f8A4qj+3te/6D+sf+B8v/xVFFAGddalqkviCwvpNY1Rrm3jlWKU30u5Ay4YD5u4rR/t7Xv+g/rH/gfL/wDFUUUAH9va9/0H9Y/8D5f/AIqj+3te/wCg/rH/AIHy/wDxVFFAB/b2vf8AQf1j/wAD5f8A4qj+3te/6D+sf+B8v/xVFFAB/b2vf9B/WP8AwPl/+Ko/t7X/APoP6x/4Hy//ABVFFAGdoGparY21zHaaxqsKSXckrhb6UbnbGW+91OK0f7e17/oP6x/4Hy//ABVFFAB/b2vf9B/WP/A+X/4qj+3te/6D+sf+B8v/AMVRRQAf29r3/Qf1j/wPl/8AiqP7e17/AKD+sf8AgfL/APFUUUAH9va9/wBB/WP/AAPl/wDiqP7e17/oP6x/4Hy//FUUUAZ13qWqya/p99JrGqNcwRTJFKb6Xcitt3AfN3wK0f7e17/oP6x/4Hy//FUUUAH9va9/0H9Y/wDA+X/4qj+3te/6D+sf+B8v/wAVRRQAf29r3/Qf1j/wPl/+Ko/t7Xv+g/rH/gfL/wDFUUUAH9va9/0H9Y/8D5f/AIqj+3tf/wCg/rH/AIHy/wDxVFFAB/b2vf8AQf1j/wAD5f8A4qj+3tf/AOg/rH/gfL/8VRRQAf29r/8A0H9Y/wDA+X/4qvYv2cYwPB2p3DPLJNc6vNLNJJIzs7+XEMksSegH5UUUAf/Z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data:image/jpg;base64,%20/9j/4AAQSkZJRgABAQEAYABgAAD/2wBDAAUDBAQEAwUEBAQFBQUGBwwIBwcHBw8LCwkMEQ8SEhEPERETFhwXExQaFRERGCEYGh0dHx8fExciJCIeJBweHx7/2wBDAQUFBQcGBw4ICA4eFBEUHh4eHh4eHh4eHh4eHh4eHh4eHh4eHh4eHh4eHh4eHh4eHh4eHh4eHh4eHh4eHh4eHh7/wAARCAIzAu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4vxT44u9J8Wx+G9N8LahrN01j9tZreRFVE3hMfN3yRVf8A4TbxT/0TTWv/AAJi/wAacn/Jem/7Fpv/AEoSu6oA4P8A4TbxT/0TTWv/AAJi/wAaP+E28U/9E01r/wACYv8AGu8ooA4P/hNvFP8A0TTWv/AmL/Gj/hNvFP8A0TTWv/AmL/Gu8ooA4P8A4TbxT/0TTWv/AAJi/wAaP+E28U/9E01r/wACYv8AGu8ooA4P/hNvFP8A0TTWv/AmL/Gj/hNvFP8A0TTWv/AmL/Gu8ooA4P8A4TbxT/0TTWv/AAJi/wAaP+E28U/9E01r/wACYv8AGu8ooA4P/hNvFP8A0TTWv/AmL/Gj/hNvFP8A0TTWv/AmL/Gu8ooA4P8A4TbxT/0TTWv/AAJi/wAaP+E28U/9E01r/wACYv8AGu8ooA8zT4na23iF9BHw51n7clqLop9oi/1e4Lnr6mtD/hNvFP8A0TTWv/AmL/GiD/kvlx/2Lg/9KBXeUAcH/wAJt4p/6JprX/gTF/jR/wAJt4p/6JprX/gTF/jXeUUAcH/wm3in/ommtf8AgTF/jR/wm3in/ommtf8AgTF/jXeUUAeZ3XxO1u21yx0ab4c6yt3fJI8C/aIvmCDLd/StD/hNvFP/AETTWv8AwJi/xo8Vf8ll8F/9e19/6LFd1vTaW3LgdTnpQBwv/CbeKf8Aommtf+BMX+NH/CbeKf8Aommtf+BMX+Nd2rBhlSCPUUtAHB/8Jt4p/wCiaa1/4Exf40f8Jt4p/wCiaa1/4Exf413asrZ2sGwcHBzg0tAHB/8ACbeKf+iaa1/4Exf40f8ACbeKf+iaa1/4Exf413lNMkYkEZdQ5GQueSPpQB5rofxN1zWbe4msfhzrUiW9zJbSf6RFw6Y3Dr71of8ACbeKf+iaa1/4Exf40vwX/wCQTr//AGMF5/6EtdzHJHICY5EcA4O05waAOF/4TbxT/wBE01r/AMCYv8aP+E28U/8ARNNa/wDAmL/Gu8ooA4P/AITbxT/0TTWv/AmL/Gj/AITbxT/0TTWv/AmL/Gu6WSNnZFdS6/eUHkfWnUAcH/wm3in/AKJprX/gTF/jR/wm3in/AKJprX/gTF/jXcmWMZzIgwQD8w4PpT6APNLr4m65ba5Y6NL8OdZF3exyyQp9oi5WPG7v/tCr/wDwm3in/ommtf8AgTF/jR4nYL8afB5YgD+z9QyT9Iq7tnVSAzKCemT1oA4T/hNvFP8A0TTWv/AmL/Gj/hNvFP8A0TTWv/AmL/Gu8pGZVXczBR6k4oA4T/hNvFP/AETTWv8AwJi/xo/4TbxT/wBE01r/AMCYv8a7yigDg/8AhNvFP/RNNa/8CYv8aP8AhNvFP/RNNa/8CYv8a7ymCaEqWEsZAO0kMOD6UAcN/wAJt4p/6JprX/gTF/jR/wAJt4p/6JprX/gTF/jXdCRC20OpPoDTVmhYFlmjIB2khhwfSgDh/wDhNvFP/RNNa/8AAmL/ABrX+H3iv/hLLDUJn0q50u40+/exuLedgzK6oj5yOMYcV0fmx4J8xMDrz0rhPhB/x/eO/wDsaZv/AEmtqAO9ooooAKKKKACiiigAooooAKKKKACiiigAooooAKKKKACiiigAooooAKKKKACiiigAooooAKKKKACiiigAooooAKKKKACiiigAooooAKKKKACiiigAooooA4VP+S9N/wBi03/pQld1XCp/yXpv+xab/wBKEruqACiiigAooooAKKKKACiiigAooooAKKKKACiiigDg4P8Akvlx/wBi4P8A0oFd5XBwf8l8uP8AsXB/6UCu6kXfGyEkBgRkHkUAOorxi2jsdD8e+M5PO1C6g8PaXY3sEC3bM2/ExfIzzu2rnPWnal8TPEElxp9nbf2XB9pn0q4+1rlovIupdrRHJ4cY655Boi1JpLrb8XYHpfy/4D/VHstFeF+NfiLdavpHiPSPMsYoorGW6tru0uCCDFdLCVznrzk9MHIr26xbdYwNnOY1OfXihaq/9f1oD0dv66f5nE+Kv+Sy+C/+va+/9FiuT8Vzap4c8X+JvFWkyzanpUeyDXNHifeyRGIEXES9nXJyv8S57gV1nir/AJLL4L/69r7/ANFiu4W3gV5HWGNWk/1jBQC/19aTQ0+h4r/wsW80CxtNNiurBIo9O0iW2E5AeVZ2CSHk5PY57Z5qJ/iT4pcSPHq2iqr22qzR5QHZ9imCjvzvU8+nUV7PNpemTSJJNp1nI8ahEZ4FJVR0AJHAp39m6bjH9n2nRh/qV6N97t37+tOV3f5/jt9wLfy0/wCD958/+FPH2u6PFqGuWKWuo2N9qss02mR5eeIPZxTeYpznYDkdMc101r498TahcaFb2OteHXj1vUPIt7iJ1mKobV5cMBgbwyYx1wea9ah07T4JTLDY20bsu0skSgkYxjgelNttK0u2VFttNs4VjcyII4FUK56sMDg+9PT5afgTrbz1OD+JHjjVNB1i40uy+zQzWujvqaGdeL10YAwJ745456VX+HLNr3xF8TalqVwss1hLam0tzjfZiS2BZOP99gQe9ek3NnaXLxvcWsMzRnKNJGGKn2z0p0VvbxSyTRQRJJIQZHVAC/1PelHTcbPDb+/1TTvhP4mn0ySaFT4pkjvJoc74rZpkErjHIwpPPauy8R33hnw1pD+IdA1WxhmW3S1RxN5kBWSRAGYA43ZxhiR154zVj4NosmjeIEkVWRtfvAysMgjI4rsU0nS0tXtE02zFu/34hCuxvqMYpLS/9f1/wR32PH9G+LWrzDT5ryG3kgeS4gkayKzFpo5HVUdQcruCjDDIzXX/AAs8V6l4qtbq+mvdKns5LaKaD7LMHkt3YNvjkA4GCBgHnrmuyh0vTYZFkh0+0idSSGSFQR+Qp9lYWNkJFs7O3thKxeQRRKm9vU4HJprbUT3Pnmx8bXPhnwydfTVtMvdYuJr55mmIVpoobjG3OcYA9Oa6G8+I2sadFrxbX9NkuRrk1vZwyqqlYks1mVQc4GeeT1AOOa9gk0jSZEVJNLsnVSSoaBSBnrjjv3pZdK0uUnzNNs3ywY7oFPIGAenXHFLW1vK34r/L8R31fr/n/XyPDNN8Xedc6lrSSWEh1G/0F3ieQOkbTxjdt54IJ4+lamheO/FVlpWl3t/ew6rb6leX+nbooBvgvVndbdGx0UhdvPcrXsCaZpqLtTT7RVypwIVAyv3e3bt6VnT+G7WbX7bUjPKlvb5dbFAqwNMTkTMAOXHr+NV18r/hZL9NPOwunmcX4+j3eP8Aw1FqUkbH+wtTE7g7VJ2RbiPQZrlNA1DXtAPh3w1qs0+qw+Q19oOsH94JUW3ZmgmI6uh6H+JR6iu+8Uqr/GfwgjqGVtO1EFSMgjEVdyLeBUjjEMYSP7ihBheMcenFS73b72/C4+iXr+J4jB8WtXvIbQWuoaOJJ4dKZjuVgj3MxjlHXt1x2rH8Y+O9e1Hwje6fqGoadOt1Dqlspg+Rlks5DtlyD/EByO1e+RaPpEX+q0uxj5B+W3Ucg5z09eak/s3Tv+gfafxf8sV/i+9279/Wm1dP5/jt9wRdmvK34f5njY+JHiOwum8P3V5pAdpfLstZd1itJD5AkWJmPy7skjryB611vwv8SeIfEep65JqN3pjW+mXC2vkWi5JcwQy53HnGXYDjmu0l0nS5bRbOXTbOS2VgyxNApQMOhwRjNWILe3ty7QQRRGQ7nKIF3H1OOtO+rZCjZJHjk3xI1vUbKVoJLe3ju7XUg6hR5umPbZ2tJns3v3IxVTxdDBpv7NNrqUN3Et5e21hcS3PmbBLKfLG4kHqehx1r2oafYh5nFlbBpgRKfKGXB67vWnSWVnJarayWkD2642xNGCgx0wOlSlo/l+Df53/Au+v3/jb8j5++I+ra5YeLvF3k3kUUyaTpgmNg7FoLV7llnkVSSQRHnkdhmvQfFfhfw7rvhfUIPDN9Gt6+nMts1ndblyCGRzg4zlRz3ya9A+x2nmvN9lg8x02O/ljLL6E9x7UllY2VkhSztILdT1WKMKP0ot7nL/X9f8ES0lf0/T+vuPAvA2raprnij7Pc2VzDYeNLaGZFYMPIktCEuwf7obHy16R8IABfeOgowB4pmwP+3a2ruUghQqUhjUoCFIUDaD1x6Vw3wg/4/wDx3/2NM3/pNbVTdxJWO9ooopDCiqOqaxpOllBqWpWlmX+6JplQn6Zq3DLHNEssMiSRsMqyMCCPYikmnoW6c1FSa0fUfRVeG+s5ruW0huoZLiHBliVwWTPqOoov76zsIRNfXUFtGTtDSuFBPpk0cytcPZz5lG2pYoqrYalp9+CbG+trnHXypVbH5UzVNX0vSlVtS1G1swxwvnShM/TNDkkr3GqNRz5FF37W1LtFR208NzCs1vNHNEwyrowZT+IqHUNS0/Twn2++trXfnb50oTd9M0NpK7EqcpS5UtS1RVKw1bS9QkaOx1G0unUZKxTKxA9eDUZ17RFuDbtq9gJg20obhdwPpjNLnj3K9hVu48ruvI0aKwvHGparpfhuW+0O3srm7DJsW6m8uMgkZO76Vo3Go2ljaRTaldW1pvA5klCruxyAT1pc6u12K+rTdOM1rdtW66W6b9S5RVWx1LT78H7DfW1zjr5Uqtj8qW/1Cx0+NZL68t7VGOFaWQKCfxquZWvcz9lPm5LO/Ys0VRsdZ0m+m8my1OzuZcZ2RTKzY9cA1NbX1lczy29veQTSxHEiJIGZD7gdKFJPZjlRqRvzRat5FiimyOkcbSSMqIoyzMcAD1JrK1jVXHhm91LQ5LK9mihdod04ETOB0Zh0FKU1FNsKdKVSSUert5a+Zr0VmaHf3Evhu01HWfstpO8CyXHlygxIT1w3ce9S6XrGk6oG/s3UrS82fe8mVXx9cU+ZXsVPD1IuWl1F2bWq+8vUVgeF9T1i/wBU1qDUrWyit7W5Edo0E29nTGcuP4T7Vv0oyUkmgr0ZUZ8krX02d91cKKrahf2OnW5uL+7gtYh/HLIFH60un39lqNuLiwu4LqE9HicMPzFO6vYj2c+Xntp36Fiis/Utb0fTZkh1DVLO1lk+4ksyqT+BNXldGjEiurIRkMDwR65oUkwlTnFKTTs9h1FZ1lrui3t49nZ6tZXFyn3oo51Zh+ANS6pqmm6XEJdSv7a0Q9DNKEz+dLnja99CnQqqShyu76W1LlFRWlzb3lutxazxTwt9142DKfxFS1Rm007MKKzjr2ijUBp51axF3/zx89d/5Zq/LJHFG0krrGijLMxwAPc0lJPVMuVKcLc0WrjqKoaXrWkao7ppup2l2yffEMyuV+uKdqur6XpSK+p6ja2aucKZpQmfpmlzRte+g/YVef2fK+btbX7i7RUdvPBcQLcQTRywsMq6MCpHrkVStte0S6vmsbfVrGa6XrEk6lvyzTcktBRpVJXtF6b+XqaNFFFMzCiiigAooooA4VP+S9N/2LTf+lCV3VcKn/Jem/7Fpv8A0oSu6oAKKKKACiiigAooooAKKKKACiiigAooooAKKKKAODg/5L5cf9i4P/SgV3lcHB/yXy4/7Fwf+lArvKAKcel6dHe3N6ljbrc3ShJ5Qg3SqOgY9xVaPw3oEdk1kmj2QtmdXMflDbuU5U49jyPStWigDEHhLwwGlYaDpwMwYSfuF+cMdzZ+p5PvW0iqiKiKFVRgAdhS0UAcH4q/5LL4L/69r7/0WK7yuD8Vf8ll8F/9e19/6LFd5QBx/wAQ/Ec2nS2mgWEcZ1HVYLgwvKxVEEUZZjkc59K474cfEDVp/DejWkVh/aP2K2tU1a5mnCMhlj3eZuJ5A47c84r0zxD4d0PxDHBHrWmW98tu/mQ+avKNjGQeo4NZ9v4B8GW95a3kHhvT457W3+zQsseNsXOFx0IGTjPTNJXV/l+F/wDMbtocNb/E7XNSurO0tbCxgd9TsYJXYsyPBco7AoepI2Y3dD1ArP8ACXxA13RdJazutOk1VX/tG4tXjcyT7Yb0RsGX+IBZAQBz8uO9ejWfw98E2cPk2vhrT4o8xNhY+hiz5f8A3zk49KkHgTweDEV8PWKmHf5RVMFN7h3we2WAY+4p9f67f5i/4Bd8G61H4g8NWesQywSpcKxDQ7tvDEdGAIPHIPIORWvVfTrG006zSzsbeO3gQkqiDABJJJ/Ekn8asU3voCOE+C//ACCdf/7GC8/9CWui8caxN4f8I6prdvbpcSWNs86xO2A+0ZxntXO/Bf8A5BOv/wDYwXn/AKEtdjq2nWOrabPpupWsd1Z3CGOaGQZV1PUEVMk2nYqLSavsecD4ja5Bq2nabe6Xp4kvXSMm3mZxC0kTSRl/T7uMdT1GKzLT4l3Vjo+keIvENjHJNN4Yn1NzayME4lhXZtPH8Y+btg16FL4H8Iy6nFqcnh+xa8h8ry5inzL5YKp/3yCQPanW/gnwlboiQ+H7BVS3ktVXyuBFIQXTH90kAke1N7u39aMiN9L+X/BOdvPH17Y6J4ye90+Mah4btRcEwkmKdXjLpjPI6EGsrUofGVnqGg6+mq+dpwt7Vpo/Mw0srFjKgT+IybkC/wB3bXoNr4a0O10i50m302CKyuYzHNEF4ddu3B9eOKdpWiW9nYafazH7UdOG22kk+8oC7QT6nbxmhaO/p+tw1tZ+f6W/U8z1P4gQ2/g/UtU0/ULifVtHmW7ukdcRyxmXy5ET1QYZQfUZr1+Nt8av03AGuYvPAnh2YTRxafDbxXVwk94qLzOUbeFPou7kjvXUU1sN7nCeJv8AktXg/wD7B+ofyiru64TxN/yWrwf/ANg/UP5RV3dIDhfEfjq40rxxYaDHZW88FzdRWskiyEvG8iuVLDoo+XpyT7V5va6h4hvrjRdQ1XUD5Gqahq0GoJBNIu6K2M5j2jPysvlAAj0Ga9k1Hwb4X1DWhrV7odnPqIZGFwyfPuT7h+oycGltfB3he1e0e30Oyjazllmtysf+reXPmMPdtxz65NJJ28xt66bf8P8A8A43SPiJqc0elW/9kxRrrBiTR7qeb5ZQ0bP+8AJOcJjPcmoZviJr1h4ivLDU7DT0Ii06GCGCQybbm5eVCC+QGUGP2rq1+HPgddKn0pfDOniyuJxcSQhDgyA5DDng5J6YqxqXgbwhqMUkd94fsJ1ktktXDR9YkOUX8Dkj0pvV/wBf1/VxdP67/wBfkea+PPHevaj4a1HT4bJdI1TTDZy6gPPJdPMuAoCFT3VSTn1xXYeJ9V1jUPH0nhLSbj7I8WhzX8cp6NMXEcefYZJ+uK1b34feCr0QC68N2E32eEQR7k6RhtwU+oB55zWjd6HbS+IbPXIv3V5bQvblgP8AWQsQSh/FVI9xQ0nb5/lZfowv+n9fmeY6X4i1Pwpp0Nn4w1CeRLe9Z5DbN5zsVjMnk7uMgBHkb0GBXX+G/EMkvxI1Lw+kxubCbTINVtJP7gdirL9D8pH41uan4V8P6lp40++0yCe3ErTBWH8bAhjn3BIPqCRTtJ0Gz0/WL3VlUNd3aRw5AwI4Y87I1HYDcT+PtTT11/rT/O33eYNaaf1r/lf7zXrgvhB/x/8Ajv8A7Gmb/wBJrau9rgvhB/x/+O/+xpm/9JrakB3tFFFAHgd83hnTfi/4hT4n2BeLUGT+yby6QtbLFtwUB6Kc165pyaB4S8FSTaY0cej2kMlwjLJvQJyxwfSuS8VfELwLdJqOg+KtMvA8Mjwm2uLBn83HRkIBBB7GvN7Sz8QR/CKx8GJBe2reJtaaKzjlUlrWx3Akt6D2PYmvGhUVFSjTtJ20fW7eifzf4bH6JUwFbM6NH6xzUknCLTfuSiou84Lo1FNu11rvrYn8GrqHhvxF4Y+ImoySqviu6nj1BXJxGspzB+QH6iuy/aXNiLHwiNUZFsDr8P2nzD8nl7W3Z9sVR8d/C/xLN4IntV8aX1/Fp8Sy2lo8CBcxD5ACOe1VvGuoyeLPBXw11GazlkaXW7YXcTRE7WVWV9wI6ZBpcrhSlRtbWLV+zaT/AB1fqdsatHGY7D4+nUUuVzg+W6srSlBapbK8U/7qK6ReFJfip4Zb4W7WkjlY6s1lu+zrb4/5aHpn0p3iR/D+l/GjV5/iZYNLpt9FEukXc6F7aJQPmXjhST39vet3xxpkfgX4g6D4u0KyNvY3swsNWhto/lZW+45Ueh71reKPiF4K+0ah4f8AFWn3aeU5jMVxYtIk644ZCAQQaOSKi+ZpNSej+Hb/AC19bnOsVVqSpVMPCdWEqbi2n+9Xv3eqW6draW5XZ7nWeDNL0LSdDSHw2IhpsrmaLypN6fN12n046V5d8d5PD8XxR8Dt4qaBdHEV59o88Ep91duQPfFbP7OWm39h4d1aV7a5s9JutReXSra4yHjhPTg9AePyql8ZLyz0r4seB9W1SCV9Ot4rzz2W3MoXKqBkAHvXRXlzUKcrW1jvsvXyPNy2g8Pn9Wmpuo1Gpqn7zfs5ddfe6dde50nw1X4a3E15d+BV09pUQJcPbIwIB5AOR7V5z8NvD3gXVfD/AIqvvFcNh58etXa+fPMFkRBgjBznrnFep+DvGXhTXryax0FZEmWMyODZNCCPqQAa89+DXgPw3rltr+oeINBjurpdeuVQ3CNgoNpHB4IyTWVSn7SpTUUn7svTeO25vhq88NTxc8RKrTf7vd3qbvq+XT+rM52e5v7n9l+4a7muJoU1IR2Us2d724lGw8/jXZfGizttR1z4cWF7Cs9rPqiJLE33XUqMg1qftD2gj+EtzaWNqQiSwKkUMf3QHHAArM+Ndyunar8PdUuI5za2epJLO0cTOUUKMkgDNY1aap80ZO6Tp6vyaOzBYz65Vo16UeVyniGkt1enG3z/AFI/it4F0rwp4bm8YeDYm0XVNKIn/wBHYhJkBG5XXoRis/4zarpGqW/w21jXRHHpV3dJcXay5KBGjBIOO3NX/iD4v/4WBocng/wXp+oXc2olY7i7lt2ihtosgsSWAycCmfF+1tPDk/w4SaKWXTtJvUWZlhMmERAMkAH0qsQo8snTtyXh6X5tfla1x5Y8RGpho427r3q2u/f5PZ6K+rV5X5b+djpvhsPhbdarPceB10172CLErW6MGVGPuO+K8i8ITTeGPHl143Ej/YpPFF5pWpDJIEbsCjH6Nn9K9t8H+NvCGt6odP0NJEuWQuc2LRAge5AFcF4L8Mt4j8B/EPRbiF43udevGgZ0Iw4IKMM+4FXVjdwlTs3FN6baNafNaGGAxLw0sT9bU1GShFqo7y5ZNpu9ltutOh1Hxxvbi703TfBemzMl74huRAzIeUgHzSN+XH41wnguFLb9nDxxbRZEcN1fxpk9FCqBWr8DE1rxPrk3irxJayQTaRYrpNqjqR84/wBY4z3OAKp+Fre4X9n7x3C1vMJHvdQ2oYyGbIGMDvUTbnKVX+aErei5bfq/mdFGlHAUVl103TqUnJrrKUn+Cior1uM8aW+oS/BfwRdC1ub7RbZreXV7a3yXkhA54HUetd38Nbb4a6ndL4h8FR2aXCReXIsBKMqns6f1qroHi3T/AAh8OPCg1qzv/s9xZLG80VuzrCQvRwORn6Vy+if2V4g+OGla54CsJ7ayht5TrN0tu0MM2furggZbr29PSuqTjDE6Wbb+a039Dmqxr4nDV6clKnCLqtTT9yWrbjNd21ZO99lZo6L4NMV8UfEFsFsaznHr8ldh4C8RXPibRJNRutEvNHdbh4RBdD5yFx83Toc/pXJfB5JIPE/j+SWKRFOsblJUjcNnb1rr/A3iiz8XaM+qWNrd20SXDwFLmLY2Vxzj05rTBv8AdwV+j0+e/wDXc8PPYc1arNU72VL3r/D7i0t1v+Fhvibwb4e8S39tea5ZfbTbKViikc+WM9yvQmvNvhZa2mk/GLxpa+G1aPw/aWqCSJGJhS54JC+/3v1ra+OPjq78PR2ugaWJ7e81EYkvxA0iWkWcF8KOW9BS/CbVvA1vp6eEfDc17LcSo8k009rIjXD4y7szDqawm6c8R7lk439W2tvTv8juwlPHUMnqVKilKFSNox1cYxUk3N9FtZddW9t8f4SeFdE8a6DqvifxRZR6pe6pfTpvn58qJW2qqelcjFrmqWHwi1rwrDf3Ae28R/2PDOWy627PjGfoG/Oum+G/jDT/AId6TqfhPxRDeWt5Z300ltst3cXMbtuUoQMGsZ/COvz/AAf1PXjpkq6nd67/AG4tmR+8EQfIXHrgk4+lcjSdGPJvy+998b389/Pc+kg5RxlR4p/uXUp+yv8ADu7cvSyjvbTa5ufGLwToXhH4ew+IPDdmmnapos0EkV1DkO/zqrbj3znPNd5e+D/C3iqa28Sa3pqXs01nGFWdiY41I3cL0B55Nef/ABH8aWXxE8IweEvC9veXOqapNCs6Pbui2qhgzlyRgYxirPxh8WvptxY/D6ymvNMtZLdFv9Tjt3kMUGMbE2j7xAxntXU6lCDnKycbq3a9nfy2tdnkRwuaYilQoTnKNfmqNtt8yp+5r/Na97Lq723Jv2dYfI1TxlDpjOfDsWpeXp4LEoCM79ue3SvXZ41mgeFiwV1KkqcHBrgvh5qHgjVPD8ng7wz9sitYbUq4MMkLFW4LbyB8xJ69avaB4H8O+DribW7OTVXeKBtwmvJJhtxk4Unk8V1UFyUoxVnG2rv/AFoeHnbhiMdVqVuaE9OWLjq7JJOTurN2u9HqzgvjX4F8EeGfhleXtpp62+pq6CzuQ5M7zlhj5upzzn2q18Qm1LUNH+Hng7VJ5o21eSFdUwSHcJGCyk+561z1h420HxR4zXxL4za+gstNlP8AZGlfYpGVT/z3kIGC3oO1dV8Vbz7dbeEPiHo1rc31jpl9506rEwk8k5Vm2kZ4IrzvclGU4WSbjp/dT1bXn+W59RGGNw9TDYfF80ppzlzSvZTlD3IRb3s0n25ttrlL4paDpHgTWvCPibw1Zx6ZIuqxWVykHyrNC4OQw79P1qbwNo+l+PPH3jLWvEdomorY339nWUM/zJCiAhsD1JHX3qHxjrll8T9f8MaD4Ziurq1tdSS/1C5eBo0hjQH5csB8xz0o8M65ZfDXx34u0/xJHdW1pqd59vsblYGeOQNncuVB5yf0rROl7W8vgu7dr2j/AMH5maWL/s72b5vrfI+/Py+0Wne9ru2/L5Fr4XafFa+IPH3w/kmm/se3kR7dBIQYY5kO5VPUDpXI+PY/h3eHRtD+GwtD4lXUIxDJaEqYlVvnLscZ/Wuw+HN1cw3HjT4lX2l3os9QlQ2luIT58kESkbtnXn09qwPiv4j8GeL/AA0um+F9LuLvxFJMn2IwWLRSQPuGWZsDHGazlZUIXtft9pq+lvkb4N1/7XcrTa9xScX7inyJSdRdUn8Wq66nvUIdYkWRtzhQGPqadVPQ4rqHRbKG+k8y6S3RZn/vOFGT+dXK91n5jUVpNXuFFFFIgKKKKAPK/Eo8Vn46r/wjEmipJ/wjh8z+0UlYY+0L02Ee361t7fi7/wA/Hgf/AL8XX/xdIn/Jem/7Fpv/AEoSsn42a1rkcK2/haWc3ukqNUuktyDvRDkQv6Bxu/Kk2luNJvY19vxd/wCfjwP/AN+Lr/4ujb8Xf+fjwP8A9+Lr/wCLrnvFfxbWxtX1DSm024sZfDZ1mzeSTBkYSxqY+vPD9uQRVTxV8S9aj1G60u1msdMnh1K2jjaVN6S2zzIhkVwdv8RBBwRVJXaXf/O35ivpf+trnWbfi7/z8eB/+/F1/wDF0bfi7/z8eB/+/F1/8XXOS/EjX47HUL55NASKPV59LtU3tvkeLJz1xkqOnGOtc9L40+1alJ4gkW2kW/0vRppLVrk+WjS3IUlcHqM/jjmlHW3nb8VdfgEvdun0/R2f4nom34u/8/Hgf/vxdf8AxdG34u/8/Hgf/vxdf/F1U8IfECfWviJN4cb+z5bU293LDLbyZYNBcLEUIJ5PzZPAwRXolC1SfcOrXY4bb8Xf+fjwP/34uv8A4ujb8Xf+fjwP/wB+Lr/4uu5ooA4bb8Xf+fjwP/34uv8A4ujb8Xf+fjwP/wB+Lr/4uu5ooA4bb8Xf+fjwP/34uv8A4ujb8Xf+fjwP/wB+Lr/4uu5ooA4bb8Xf+fjwP/34uv8A4ujb8Xf+fjwP/wB+Lr/4uu5ooA8TgX4nf8LpuP33g/7d/YA58m48vy/PHbfndn8K7Pb8Xf8An48D/wDfi6/+LpkH/JfLj/sXB/6UCu8oA4bb8Xf+fjwP/wB+Lr/4ujb8Xf8An48D/wDfi6/+Lrua8ffxbrA+KF819Z/adOttZttHtrVZirw+agb7Ts/j+ZgM9lB9DQtZKP8AXRfm0D2bOn2/F3/n48D/APfi6/8Ai6Nvxd/5+PA//fi6/wDi67migDxPxGvxO/4Wv4TE83g/7X9nvPIKQ3GzHljO7L5+mK7Pb8Xf+fjwP/34uv8A4umeKv8Aksvgv/r2vv8A0WK7ygDhtvxd/wCfjwP/AN+Lr/4ujb8Xf+fjwP8A9+Lr/wCLruaRyQhK8nHFAHD7fi7/AM/Hgf8A78XX/wAXRt+Lv/Px4H/78XX/AMXXGfDvWtauPFfh2Wa5mku9Su9WTV4WbPlpFIwhyv8ADgKmPXd717ZQtUmF9Wjhtvxd/wCfjwP/AN+Lr/4ujb8Xf+fjwP8A9+Lr/wCLruaKAPFPhMvxO/svWvsM3g8D+3LvzfOhuT8+RnGH6frXZbfi7/z8eB/+/F1/8XTfgv8A8gnX/wDsYLz/ANCWu7oA4bb8Xf8An48D/wDfi6/+Lo2/F3/n48D/APfi6/8Ai67mkbO0464oA4fb8Xf+fjwP/wB+Lr/4ujb8Xf8An48D/wDfi6/+LrivAuua5P4y0OSa5mkvL/VNUh1SAscRwxf6rK/wgYXH+8a9up20T7h1aOG2/F3/AJ+PA/8A34uv/i6Nvxd/5+PA/wD34uv/AIuu5opAeKeIF+J3/C2vCvmzeD/tn2G/8krDc+XtxFu3fPnPTGPeuy2/F3/n48D/APfi6/8Ai6b4m/5LV4P/AOwfqH8oq7ugDhtvxd/5+PA//fi6/wDi6Nvxd/5+PA//AH4uv/i67migDhtvxd/5+PA//fi6/wDi6Nvxd/5+PA//AH4uv/i6rfFC8uB4t8L6VPO1vo139re7cPsV5EhJjUt9ct9VFYlj4m1+T4W+ATfSTLea5eWtnd3B4fymY/MT2Z1A59WoWv3pffoN/o39x0m34u/8/Hgf/vxdf/F0bfi7/wA/Hgf/AL8XX/xdcPpeqatc+LbNZZ5jd3Xii70y6tt5wtgsDFPl7AYVgfU+9ehfCPWb3WvCLSX7NJPZ6hd2PnN1lWGd41c+pKqMn1Boj7yv8/y/zRLdnb5fn/kyrt+Lv/Px4H/78XX/AMXRt+Lv/Px4H/78XX/xddzRQM4bb8Xf+fjwP/34uv8A4uqHwJ/tLyvGf9sG0N//AMJPP55tAwi3fZ7f7oYk4xjqa9IrgvhB/wAf/jv/ALGmb/0mtqAO9ooooAjkggkcPJDG7DoWUEinlVJBKqSvQ46UtFA7sKaI4woURpgHIGOhp1FAriOquMMoYehGaZJBDKQ0kMbkdCyg4qSigabWwDgYHAprxxvjeitjpkZp1FArjUjjQ5SNFPsMUqqq52qFycnApaKB3YjKrDayhh6EZpHRHADorAeozTqKAuxqIifcRV+gxQ6I4+dFb6jNOooC7GJFGh3LGin1CgU5VVc7VAycnA6mlooC7EVVUYVQozngUgRApUIu09Rjg06igLsa0cbJ5bIpT+6RxSRRRxLtijSNfRVwKfRQF3awiqqk7VAzycDrQiqgwqhR6AYpaKAuNeONzl41Y+4zSJFEp3LGin1CgU+igLsjkghkYNJDG7DoWUEipKKKAuyOOCGNi0cMaMepVQCaV4o3O5o0Y+pUGn0UBzO97jUjjQ5SNVPsMU48iiigVyPyIP8AnjH/AN8inhV2bNo2+mOKWigd2MihhhB8qJI89dqgZolhhmA82JJMdNyg4p9FFg5ne9wAAG0AAelRpbwRuZEhjVz1YIAakooC7CiiigQUUUUAFFFFAHlXiefxRD8dF/4Ruw026kPhw7/tkzRgD7QvTA+laOfiUJp5/wDhFvCYkuFCzP8AanzIB0BOOatJ/wAl6b/sWm/9KErkNQ1KTVv2lLvw34qvHttDstGS50u0eXyobuVmxI56b2UYwO3WlvJR73/K4PRN/wBb2NaXRfGksEEEngPwQ0UCMkKGVsIrfeAG3gH0qVtP8eMkiN4K8GMspBcGdyGIOR/D6gH8K5X4ofE6X4WrY6TolzZatbmI3R+2XJkndHulQgHP3QHIB5+6O1Mj+NOur8VJfD00OjHSl1+XSQwciXaLbzlkJzjrweKd76+v5pfmxuLX9eV/yOsl03x1Lb/Z5PBPgt4vO+0bDO+PM/v/AHfve9Iul+OVQIvgfwUFCqoAmbGFOVH3egPIrzu2/aI1eTS9cm+w6RPJbJYNazRSHyVFxOYWZ+clEIzniszS/iprXgnwx4nmTUtM1O7/AOEj1FIhPMSpWKESBYhn7pwe/GaSf6/g0v1J7Lzt+Df6HrdnY+PrO+a+tPBfg2C6YsTLHO6sSxy3IXuRzWj9v+K//QA8M/8AgbJ/hXS+DNY/4SDwho2veWkZ1GxhuiiNuCl0DEA98ZrWq5RcW4voEWmro4T7f8V/+gB4Z/8AA2T/AAo+3/Ff/oAeGf8AwNk/wru6KkZwn2/4r/8AQA8M/wDgbJ/hR9v+K/8A0APDP/gbJ/hXd0UAcJ9v+K//AEAPDP8A4Gyf4Ufb/iv/ANADwz/4Gyf4V3dFAHCfb/iv/wBADwz/AOBsn+FH2/4r/wDQA8M/+Bsn+Fd3RQB4lBe/En/hdFw39ieHvtv9gAbPtcmzZ545zjrmuy+3/Ff/AKAHhn/wNk/wpIP+S+XH/YuD/wBKBXeUAcJ9v+K//QA8M/8AgbJ/hVUr8SGvxfnwp4SN0BjzvtT7vzx7msX9qE6V/wAIpaxXHiyTQNXlnVNJcah9mQTZH7xwPvKozweK5jUDry/G3Q9bub2DxDoZmtLKIadqjrNbOyDE00AOGUsSx46GiPvNLzsEtF8rnpf2/wCK/wD0APDP/gbJ/hR9v+K//QA8M/8AgbJ/hWD8AdSur3xL8R7a41We/jsvEJht/On80xR+UpCg9hkmvWaF8MZd0n96TDq12bX3Ox4l4jvPiSfir4TabRPDy3Qt73yVW7kKsPLGcnHFdl9v+K//AEAPDP8A4Gyf4Unir/ksvgv/AK9r7/0WK7ygDhPt/wAV/wDoAeGf/A2T/Cj7f8V/+gB4Z/8AA2T/AAru6534ja/ceG/C1xqNrY3l5NuWJFtoDKyFjjeVHUL1P0pSdlcaV2c5APiTb3cl3D4V8JRzy/6yRbpwzfU7fYVa+3/Ff/oAeGf/AANk/wAK8Fh1jUfEn7NT6lDrWpXHiKw1O7uYw+oG2uZES4y0ipn94VXgL0B4r6q0S4N1o1ldFZVM1vHIRKMOMqD83v61SWn3firk3/X8HY4/7f8AFf8A6AHhn/wNk/wo+3/Ff/oAeGf/AANk/wAK7uikM8S+E978Sl0vWvsWh+HXB1y7Mm+8kGHyuQOOldl9v+K//QA8M/8AgbJ/hR8F/wDkE6//ANjBef8AoS13dAHCfb/iv/0APDP/AIGyf4Ufb/iv/wBADwz/AOBsn+Fd3XN/FGRofh1r88d5LZyR2ErpPFL5bIwUkEN25qKk+SDk+hUI80lHuc9CPiTDeSXkXhXwklxJ9+VbpwzfU7atfb/iv/0APDP/AIGyf4V5je6OPFXwD8Ga3eeINa/tafT7e2sxa37RiW5mIHmPt++RySD2Br6B022Flp1tZh3cQRJGGc5LbQBknueK2nDklKL6O39f11M4y5kpd1c4z7f8V/8AoAeGf/A2T/Cj7f8AFf8A6AHhn/wNk/wru6Kgo8S1+8+JJ+LPhVpdE8PC7Fjf+SovJNpXEW7Jx9MfjXZfb/iv/wBADwz/AOBsn+FHib/ktXg//sH6h/KKu7oA4T7f8V/+gB4Z/wDA2T/Cj7f8V/8AoAeGf/A2T/Cu7ryX9pbUbrS9J8LXFpqtxYPJ4is4ZBHP5YljaQBlYfxDFC+KK7tL73YHom+yb+5XNe+b4mX0QivPC/hO4QHcFku5GAPr0qtrFr8SNU09LK58NeGPLidJISl7IpidDlWXA4IIFeVa94i8by/F2+tdN1CaHU28U/2ZaxMx2JZNZlgxX+6G+bPqK6P9nS48aR+MtbstY+1PZafo1tDfmS48+OXUwzl3jfodyYLY6HGamDUlf+tr/wCXzYT912/re3+fyO2MfxM8+S6Twx4TS8kQq1wty+/pjOcUaLH8StH0yLTtP8NeGIreLO0fbpSSSSzMTjkkkkn1JrzLxD8SPEC/ALV/EP8AxNU1TVm1LF5awGRbBIWZET/Y4A5+pp+qajPcWvwm8T6XfajdzRnT7fVoYdQImSOSIL81vn5g7HJY845rRRbdvNL77/kKTSV/V/d/mer/AG/4r/8AQA8M/wDgbJ/hR9v+K/8A0APDP/gbJ/hUHwc17UNSv/GOi3sjzx6Hrb2lrMxyTEUVwpPfbuI+mK9Cqeifez+8bVm12OE+3/Ff/oAeGf8AwNk/wql8CH1GSLxm+rQW8F8fE8/nx27lo1b7Pb/dJ5PGK9IrgvhB/wAf/jv/ALGmb/0mtqAO9ooooAKKKKACiiigAooooAKKKKACiiigAooooAKKKKACiiigAooooAKKKKACiiigAooooAKKKKACiiigAooooAKKKKACiiigAooooAKKKKACiiigAooooA8r8S3/AIisfjqraB4ft9Yc+HCHWXUBbbR9oXnJRs9vzq7qdz411OSKTUPhTot08X+raXXUYp9D5PFXU/5L03/YtN/6UJXPzeINX8SftB3/AIGk1C40zR9I0mO98u3bZJeSSNjJbrtX0HfrR1S/rTUG7Jv+tXYu3i+K7xo2u/g/4fnMcfloZNaibamc7RmHpntS48Wef9o/4VBoHm7/ADN/9tR7t2Mbs+T1xxmuL+JfjjxT8N/HGmINRl8Qafb6DqN/exSuI/NEUilegxuVW2++Oanuvi9faT4m1dobG61BLm/0q0tbea4Cxw/a4tyleMj3oj7yVuv+bX4tA3Ztdv8AJP8AJnUR23iWOCWCP4N+HFimj8uRBrMQDpnO0jyORnmk+y+JPJWH/hTXhwxqxcKdZiwGIwT/AKjqRxXP3/x++yeBtL8St4bJ+1JctPD9pGUME/lMF4yc8tnpxXt9vKs9vHMoIWRAwB64IzQtdQbs+XqcLa6x8Q7W2jtrb4Z6XDDEoWONPECBVA6AAQ8CpP8AhIPiV/0TnT//AAol/wDjNdzRRcDhv+Eg+JX/AETnT/8Awol/+M0f8JB8Sv8AonOn/wDhRL/8ZruaKAOG/wCEg+JX/ROdP/8ACiX/AOM0f8JB8Sv+ic6f/wCFEv8A8ZruaKAOG/4SD4lf9E50/wD8KJf/AIzR/wAJB8Sv+ic6f/4US/8Axmu5ooA4b/hIPiV/0TnT/wDwol/+M0f8JB8Sv+ic6f8A+FEv/wAZruaKAPE4Nb8ff8Lqnm/4QOx+1/2AF8j+3Vxs88fNu8r14xiuz/4SD4lf9E50/wD8KJf/AIzTIP8Akvlx/wBi4P8A0oFd5QB5rrD+L9ZaNtW+Eeg35iz5ZuNbjk259Mw8UtrL4ytb99QtvhLocN24CvMmuRhiAMAZ8nsOK5TQNY8cf8Lpv9M8VTa3pNpqYuV0MQyxy2TKi8HplZNo3YPc1j6PrPi29+GXjWwv/GOuaXrOg6xLDbSTRxi5fKg28Rb7rByQeOxxST93m8r/AI2+8q3vcvnb8L/doekWF9450+SaSx+FejWzztvmaLXkUyN6tiHk1b/4SD4lf9E50/8A8KJf/jNcV4hsPHssHg6+k+IF3bane/Y7S4sbFUNvJKObhye4wD044r24dKtq1/J2+4hO9vNXPE/Emt+P2+K3hOWXwJYx3CW955UI11SJMxjOW8r5cfQ5rs/+Eg+JX/ROdP8A/CiX/wCM0zxV/wAll8F/9e19/wCixXeVIzhv+Eg+JX/ROdP/APCiX/4zR/wkHxJ/6Jzp/wD4US//ABmu5ryP486xr/hnWvCniCw1bVINKGsW9tqUdvGrwJC7bSZF+8SxIAx0o6pd2l94dG+yv9xfK+K/Ogm/4VBoHmQbvKb+248puOWx+57nk1qf8JB8Sf8AonOn/wDhRL/8ZrynxL8VfFOufEXX9E8C3yzywaBcNp1iIWDtcxyhWY7gMtgNtHTgetdz+zx4o1vxIviqLUnu57HTtTW3sZrtNsv+qUyxt6lHJGffHaiD5lddr/jYJe6/nb8Lm7/wkHxK/wCic6f/AOFEv/xmj/hIPiV/0TnT/wDwol/+M13NFAHinwm1vx/FpetC08B2NwG1y7ZyddVNjZGV/wBUc49e9dl/wkHxK/6Jzp//AIUS/wDxmm/Bf/kE6/8A9jBef+hLXd0AcN/wkHxK/wCic6f/AOFEv/xmorrWPiFd272918M9LmhkG1438QIysPQgw131BoC551FeeOIre2t4vhXoyQ2rBoI115AsRHdR5PHU1c/4SD4lf9E50/8A8KJf/jNYeh6Z4ps/jSILjxxqep2P2Wa8urB41WCEM22FFxzxz19K9VovdJ9w2bXY4b/hIPiV/wBE50//AMKJf/jNH/CQfEr/AKJzp/8A4US//Ga7migDxTxBrfj5vi14Vmk8B2KXK2N+IoRrqkSAiLJ3eVxjjsc59q7L/hIPiV/0TnT/APwol/8AjNN8Tf8AJavB/wD2D9Q/lFXd0AcN/wAJB8Sv+ic6f/4US/8Axmqmo33jnUljXUPhXo12InDxibXkfaw7jMPBr0SvCfGHjvxV4f8AGPxRSC+e6t9D8OwX2nW7RjEUj7s9Ov3e9Jys/v8AwV/0KSv+C+92Oxa88cNf/wBoN8K9GN3t2ef/AG8m/GMYz5OamtNW+IFnD5Nr8MdKgjyW2x6+ijJ6niGvDofij42bxRB4NbUrk20m24bUMfvOdPM5j3f9dOfpxXYaJ4i8a+Ibb4X+JrfxQ1rd6pFFJqmluI0t2tgD5sxB53Mdu3HcgCqWrt6L77/5akcytfyb+467R4vGmlWuoWVr8MNN+w38zzS2r+IUaPc/38Aw9GPJH1qeFvGMF6b63+Euhw3WxYxMmuRhgqjCjPk9h0rQvfE17dfGi28E27mC1t9HfU7h1+9KxkEaL9ByT68V5hpHjD4hX/w51PUI7q81D7F40urHUJ7eNRPFp0ThSUHAyB1P1pX0v/W/L/XkV3/rpzf15ne+HH8c6BazQaf8NLBTcTvc3EjeI1LyyucszHyeT/hWp/wkHxK/6Jzp/wD4US//ABmuB+FPxG8TXQ8AtrrNcR+Jnv7Xc6bWIhLNDOP95FwfXg17vVNWFc4b/hIPiV/0TnT/APwol/8AjNUPgTNfXEfjObU7FLG8fxPOZrdJxMsZ+z2/AcAbuMHOB1r0iuC+EH/H/wCO/wDsaZv/AEmtqkDvaKKKACiiigAooooAKKKKACiiigAooooAKKKKACiiigAooooAKKKKACiiigAooooAKKKKACiiigAooooAKKKKACiiigAooooAKKKKACiiigAooooAKKKKAPKvE+ravpfx0V9L8N3Gss3hwhlinSPaPtC8/N/nmma69/reqW+q6j8ILyXULZCkNyNQiWRVPVdw5wfSt5P+S9N/2LTf+lCVLq3jsf8ACwB4F0Gw/tDVorQXl4zvsitYicLuPUsx6AUdUHRnIa1pqay0Tap8EpbtorR7JDJfREiB/vp9D3qCTQ7OSczyfAx2kMsEu430Wd8I2xN16qOBXRX3xZ07RvFGl6H4o0+TQjf2lzcmW5lBWEQyBMNjs2QQfQ1qj4jaDb61q1lql5Z2NtYywQx3DXAbznlUsBtAyD6dc0Lo1/Wv+YPdr+tv8jz+fwno89rBay/AXdBbpLHEn22PCrK26QDnu3J967W38V+Lbe3jt4fhjqCRRoERRfxcKBgCtt/Hng1NOs9RbxHp4tL0FreXzeJAG2k+wDHBJ6Gt+6laO0lmjAcohZRng4GaG7IN2cT/AMJj4x/6JnqP/gfDR/wmPjH/AKJnqP8A4Hw1yej/AB4sdT0HwpqkGkqG8R6wdKitvtSmWBgzLvcdduVP5ivR7jxp4Ut5b6OfX7FHsEZ7oGT/AFQXG4n6ZGcdO9H9f194dbf12/RmJ/wmPjH/AKJnqP8A4Hw0f8Jj4x/6JnqP/gfDWxbeO/B9zplxqUHiGxe0t5lglkD/AHZGAKrjrkggj17VV8SeOtK0/wCHWq+NtLdNWsdOgkmbyWx5gj+8oJ78GlJ8qbfQF7zsij/wmPjH/omeo/8AgfDR/wAJj4x/6JnqP/gfDU3hHx2niez0y/021hewns1ur+4+0ApZFkDiJiOr4YZHatE+PPBy6adRPiKwFoJlg8zzON7fdX8e3r2qmmnZiTvqjI/4THxj/wBEz1H/AMD4aP8AhMfGP/RM9R/8D4a1ZfiB4Li0u21STxJp62dyJGhl8zhghw5x1AUjnPSuitLiG6tYrm3kEkMqB0YdGUjINIZxH/CY+Mf+iZ6j/wCB8NH/AAmPjH/omeo/+B8Nd3RQB4lB4p8Vf8LouLr/AIV9f+f/AGAE8j7bFnb54+bPT2xXY/8ACY+Mf+iZ6j/4Hw0Qf8l8uP8AsXB/6UCu8oA8bGnt9lv7b/hTV4Yr93kuFOpIcs5yxBz8uT6YqLWNHg1jR4tI1T4JT3llHMJxHLqEZzIBtDk5yTjjJrrT8RTJ4n8U+HbTw9fXN/4ftI7jy0dc3XmZ2BPToetcpf8Axyk0jw5fah4h8KPo99b6jHp0Nnc38aiaVk3kB8YGF/Xilo1/Xe35j1v/AF2u/wADU0+61TT10tLP4Q3cKaTG0diq38WIFYYIX6g1sf8ACY+Mf+iZ6j/4Hw1iX/xf+z+JfDvhmPRLeXWdWtkuZ7X+041NsjNhcHpJxk8elerVTT3fn/wSVbZf12PEvEfinxTJ8VfCc8nw/v45o7e98uE3sRMmYxnB7Yrsv+Ex8Y/9Ez1H/wAD4aTxV/yWXwX/ANe19/6LFd5SGcJ/wmPjH/omeo/+B8NYVw9/ca++uz/CG9lv5PL3u+oxkMUOUO3pkHocV6xXB/EH4hXHg/xHotnceGr260rUryKyfUYpFxFNKcINnVh6mjqg6PsY89zqU2tPrT/B+5GpPbNatdLewrIYiclMjsTV3SNe8RaRYJY6Z8KLy1tkyVjjvoQMnqfcn1rAuf2hPDVmLu4vNPu47JUvWtJRgmdrWQRyKR/CSzce1dx8OPHFt4vfWLP7I9nf6PcrBdws24fOgdGU9wVP6GiO2na/yv8A5v8AEJaPX+v6RS/4THxj/wBEz1H/AMD4aP8AhMfGP/RM9R/8D4a7uigDxL4UeKfFVvpetC3+H1/cB9cu2Yi+iGxiRlefSuy/4THxj/0TPUf/AAPho+C//IJ1/wD7GC8/9CWu7oA4T/hMfGP/AETPUf8AwPho/wCEx8Y/9Ez1H/wPhru6zPFmrjQPDeoa01rJdLZQNO0UZAZgoyQM0pSUU5PYaTbsjirXXfEVtqd3qUPwrv0u7sIs8v2+LLhc7R+GTV3/AITHxj/0TPUf/A+GsbXvixqNr4J0jxZo/gjUNWsL7T/t87pOiC2jPQEn7zH0Fem6bPJdadbXMsJgkliWRoiclCQCV/DpVOLV0+mhKadmupxf/CY+Mf8Aomeo/wDgfDR/wmPjH/omeo/+B8Nd3RSGeJa/4p8Uv8WfCtw/w+v0njsb8JCb2LMgIiyc9Bj+tdl/wmPjH/omeo/+B8NHib/ktXg//sH6h/KKu7oA4T/hMfGP/RM9R/8AA+GsFfta61qOtD4NTnUNTg+z3s5voi08f9xuxFes1xXxZ8dTeA9Hh1b+xJNStTMqXDLcJEY1ZgPlDffbn7opO39eY9Tjhpca6V/ZY+CUotfOEwX7bFnft2Zz1+78v04qK70KzutcstbuPgY76hYxxx2s326MGJI/uKozgAVvL8YdIb4hSeEfsM6zw3SWswfiRN0Rl87b/wA8gAVLetdD8OvHOmeObS41LR2ibTkdkhcygySAMR5hQcqpwcZ64zVL+ZEu2zORvrrxJceMbPxVH8NdTi1CC1ezkIv4ds0DkEo30YAg/X1qLT7ebT9JvNJsfg1dW9je3DXV1AmoRhZpW+8zc8k962PEvxQaz8G6l4q0Dw7c67p+nzzJK8Uyxjy4f9bIM9QCCAO+DUep/FR7PU/CX/FLag2j+JfIjgvy6jypZk3ojR9eB1NJdv611X3/AJ+Y3pq/P8NH935GdNJr03ijStck+GGoA6PbyQ6dbpewLHCXAVmx67RtHoM+tdD/AMJj4x/6JnqP/gfDXQ+EvElj4jt7xrXMc9jdvZ3cLfeilTqPoQQQfQ1tU9f689QOE/4THxj/ANEz1H/wPhql8CLm6vIvGd1eafJp9xJ4nnMltI4doj9nt+CRwfX8a9IrgvhB/wAf/jv/ALGmb/0mtqQHe0UUUAFFFFABRRRQAUUUUAFFFFABRRRQAUUUUAFFFFABRRRQAUUUUAFFFFABRRRQAUUUUAFFFFABRRRQAUUUUAFFFFABRRRQAUUUUAFFFFABRRRQAUUUUAcKn/Jem/7Fpv8A0oSq174C1Ox+LNx8QPDeoWkc2oWK2Wo2d5GzJIEOUdGUggjuOhFZviePxRJ8dF/4Ru602B/+EcO83cbNkfaF6YP0rZ+y/Fj/AKCnhn/wGk/xo6ph0scz8WvhJrnjzUkv313TreX+wbzS5A1qzDfOR864bgLgDHU+tZWo/A3W7vVGvD4g0wKb/SrvabRz/wAecewr97+Lr7V3f2X4sf8AQU8M/wDgNJ/jR9l+LH/QU8M/+A0n+NEfdtbp/m3+bE1ff+tLfkjzHU/2f/Et34M0/wANL4p0hIbaK9WRvsL5Zp5/OUg7s4Xpjp0NeveErbxcket2WvXNjNAGWPS3igMeI/LAIYZJb5s8+9Z/2X4sf9BTwz/4DSf40fZfix/0FPDP/gNJ/jSsrNDesubqef6D8B9W0vwx4J0sa1o7XPhvXm1WW5WycG5UszCP72R97rnsKZq37P1/dwahaxeJLdIWGpm0Z4GL7r0jd5vPzBcHGPavQ/svxY/6Cnhn/wABpP8AGj7L8WP+gp4Z/wDAaT/GhpPfz/FJfoF/6+bf6s8p8V/CnxF4Z0DUrqx+waze3+raTcW6pHJClobWJYmdmBJwQM8A4zXa+HPCOp67+z5qXgv+yrbwzd3sVzbDdK9zH+8YkzAnDEMWJwcV0P2X4sf9BTwz/wCA0n+NH2X4sf8AQU8M/wDgNJ/jTl76kpdf8kv0FFcri49P+D/mcJ4Z+BeseHEutO0fxJaWuiavoiWGs2SQPiS5WPZ9qh+b5GIAyDnPNQj4Caq1opk8Q2H2oXOlMVFs3kmKxBx8u7O9+56CvQfsvxY/6Cnhn/wGk/xo+y/Fj/oKeGf/AAGk/wAabbvf0/B3X3f8ALf16qz/ACR4n4y+F/iPw8ml6Xb6Vp/iAOuqvdS+ZNao8NzKr/ZwV3fNyfTp1r6Y8NGQ+HdO86wOnyfZow1qW3eQdo+TPfHSuT+y/Fj/AKCnhn/wGk/xo+y/Fj/oKeGf/AaT/GlHSKiDWt/61O8org/svxY/6Cnhn/wGk/xo+y/Fj/oKeGf/AAGk/wAaBhB/yXy4/wCxcH/pQK7yvEYLf4lf8LouF/tLw99t/sAHd9nfZs89eMZ65rsvsvxY/wCgp4Z/8BpP8aAHeHPBep6X8V/E3jObULOS31i0gt4rdImDxGLOCWJwc7j2qnc+A9SbwzDpTr4e1Q3N9Nc6qNTtGkSUSk58vBypAIAPoKtfZfix/wBBTwz/AOA0n+NH2X4sf9BTwz/4DSf40rKyX9b3HfVv+trHOSfBqKXTNM8OTDSJNG02OJrS6Nu/9o28qSl/klzjZztAPQCvXxwK4P7L8WP+gp4Z/wDAaT/Gj7L8WP8AoKeGf/AaT/GquxWDxV/yWXwX/wBe19/6LFd5XiPiK3+JX/C1vCaz6j4eN0be98hlt32j92M55z6V2X2X4sf9BTwz/wCA0n+NIDvK898eeFfHGueN9H1TSdf0S00jTiHFtc6e00vmHhpFbdtDBSQpxxk1N9l+LH/QU8M/+A0n+NH2X4sf9BTwz/4DSf40dU+wdGjKi+Dug/8ACY6t4mn03S3a6tpreGwWEi3/AHpBkklGfmdsAEjHHvzW78Jvh/p/gHS7+G1ZZbrUrs3V1Iq7UBwFWNAckIqgAAmq/wBl+LH/AEFPDP8A4DSf40fZfix/0FPDP/gNJ/jQtFZdrfLcHrv6/od5RXB/Zfix/wBBTwz/AOA0n+NH2X4sf9BTwz/4DSf40AL8F/8AkE6//wBjBef+hLXd14l8KLf4lNpWs/YtS8PKP7cuxJvt3OXyuSMHpXY/Zfix/wBBTwz/AOA0n+NAHeVkeNNLudb8J6po9pNFBNe2skCSSqWVCykZIBBPWua+y/Fj/oKeGf8AwGk/xo+y/Fj/AKCnhn/wGk/xqZxU4uL2Y4ycWmiLSvAV/bfDLw14KudStpI9MNut7IkbKLiOI52qCeMkLnPvXoNcH9l+LH/QU8M/+A0n+NH2X4sf9BTwz/4DSf41pKTk231dyYxUUkumh3lFcH9l+LH/AEFPDP8A4DSf40fZfix/0FPDP/gNJ/jUjF8Tf8lq8H/9g/UP5RV3deJa/b/Er/hbPhVZdS8PG7Njf+Uwt5NoXEWc89emK7H7L8WP+gp4Z/8AAaT/ABoA7yuG+K3g7UfHGnyeH5pNKOhXUBWcTwu1xFKCCksTA4BHv3pn2X4sf9BTwz/4DSf40fZfix/0FPDP/gNJ/jSauNNrY4u9+A7X3jNNbuteL+XOCl2FYXn2b7P5JtS2cFCfm6Z61r/B34RTeBdTe+utWhuWXRYtHjS3hMavGkjuJXGeXwwXj0PrW79l+LH/AEFPDP8A4DSf40fZfix/0FPDP/gNJ/jTT/r5W/V/8OK39fj+iOM074eeN4fhgfAek6npenG31SeS4lvrRriO8tnkMiKAGHB3YYH0x3rf1Lwf8RLrxT4e1SXxN4f+w6TAglh/spi7SkYlkj+bCEjKrxwCa1PsvxY/6Cnhn/wGk/xo+y/Fj/oKeGf/AAGk/wAad3e/9bWB6/13dw+Evhu+0a78V6xfqYX17WHvYoD1jiCqi59yFz+Nd5XB/Zfix/0FPDP/AIDSf40fZfix/wBBTwz/AOA0n+NLol2/QG7tt9TvK4L4Qf8AH/47/wCxpm/9Jral+y/Fj/oKeGf/AAGk/wAap/AhdRWLxmuryW8l+PE8/ntbqVjLfZ7f7oPtigD0ivMvid8QPE2h+P8AQfBfhPw7Y6rqGrW09yGu7swIixYJGQDzzXpteLeP7m3tf2qfAE11cRQRjSNQy8jhR90dzSWs4r1/CLf6DekZP0/NI3/A/wATr2+8anwN408My+GvELQG4tF88TW97Gv3jE4A5Hoea0NW8TeL8eIJtD0bRb+1sZIEspm1EAS8/wCkeZj7hQc471wnjnUtP8X/ALSPgLTvDdzDqE2gLcX2qT2zh0t4mTaqMw4BY9vasDwHrWkaT8Hvi3FqeqWtnJFrWqK6TShWBZRtGDzz29alztBytsm/WzS/G/4FRjeajfdpel03+n4n0K+taRHb29xJqlikVwhkhdp1CyKBklTnkY5zUFp4m8O3elvqtrrumT2COEe5jukaJWJxgsDgHJFfNEei6f4g0n9nzSdXt/tFlNbt50JYgSAQE7Wx1HHIrdHgPR774p/FD4e6XaRadpWqeHLadbaBdscdzlgsir0BBAPHpWlRckpLzkl/27r+JlSlzwjJ9VF/e7H0ReX1nZrE13dwW4lcRxmSQLvc9FGepPpWevinw02s/wBir4g0s6lnb9kF2nm59Nuc59q+cvhx4kufid4n8DaPqiuW8DWc114gjweL2EmGNT65wXrkfiXqFnrHwqfxp4f8JeFvD+nvrMRsLz7STqsjrchWcY6EkNleflzTsuZLo3+F7J/PUpXa8/1tdr5aH2nWAfGvg8Xr2R8U6L9pR/LaL7bHuDemM9ar/FC4e3+GPiG5WeaB10udhLCpLofLPIA718z/AAr8O6X4zuvhtBF4b8L6W2hMl1qN8NRhnm1H92fkEY+clmO5t3Qiph70+X0/G/5WE3aHN3v+n+Z9V6v4k8P6PdQ2ura5p1hcT/6qK4uUjZ/oCcmrN5qenWRjF5f2tuZVZo/NlVd4UZJGTzgcmvlnQ9F1rxh42+Ji31h4Nv70ao9q/wDbjObi2twg8vywD8qYOcjvWjr/AIO36h8DvCHizUINfSOS8jnmgkJiuEWIlVznLLgBTzzilG7jF9+X8f8AIqVouXlzfh/mfSWiazpGt2putG1Sz1GANtMlrMsig+mVJ5qC28S+HbnWH0e313TZtSTO61S6QyjHX5Qc18/3tmfB3xO+KmneCrVdOj/4Q+O9htbVdqLcfON6qOA2B2rmfBvgTWfEPwv8JX2kXHgLSZUe1vI9bjlkF95oYM4dy3LscqwPriqh7zXbT8W1+FhSXLfv/wABP9T2y08c+Ibj4gfEDQLeHT5E0Gwgn09Z28pWkdGJEj9lyBz2rstC15W8OaVeeIbrS7G/u7UTSxxXStFuC7n8tj95R1z6V4frn/I8fHX1/wCEcg/9EyVi3Gi6d4ih/Z40nV4DcWU2nuZYSxAkAtVO1sdQccjvShrCPny/jzf5BKybfa7+5Jn0zous6TrdobvR9Ts9Rtw20y20yyKD6ZUmvPfjX8T7Xwv4Lvr7wxq+kXur2l5bQy23nrI0ayTKjblByOGNeb6haf8ACH/EL4uad4MtRpsS+Eor2G1tV2os+HG9VHAbA7VyHxD8PfDK1/Zj8H6xpiaWNenk06SO5SUfabiZnQzBsHL9XyD0xQtbPpp+La/Qq1nZ+f5J/qfWus69ouh28U+t6tY6bHIcI11OsYY+g3Hmr1tPBdW8dxbTRzQyKGSSNgysD3BHWvmnxLZ6xr/7SviKxms/DGofZNHtv7PttfLmMRtnzGhUHBOeCfpXqX7PPhnU/Cfgq80rUdV02/Q6pcTWsenyF4bSJyCIFJJOFO7jtmiOsb/1vb+vuIell/W1yn4n+Iniy58f6n4M8AeGtO1O70e2iuNRn1G8MEY8zO1ECgkng89K6X4Q+N4viB4Jg8QLYSafN50ttc2zsG8uaNirgMOGGRwa8W8YaFJ8TvjZ4qg0fxH/AMIRc6BZrZXF3bPtudR8xdw8wEgeUvQHryea7X9nDxfpMfwrjs9QXSdGj0jVZtDSSCQLb3ksbAeZGT13k5785op6x13tf8bf5ab6jqaS07/pf+mafi/4h+KJPHd14J+Hvhuy1nUtOtkutSnv7swW8Af7kYIBJc4J9Kyo/jpbt8ODrn/CO3P/AAkY1c6EdE80bvt4ONm/ps/i3emar/DW9tNI/aL+Jtjql1DbXF3HZ3dv5zhPMhCEErnqAetcX4K8H2fxA0nx1q9vrg0ZH8bm90LUgVKefAAu9c8MrEke9KGqV+qu/wDwJJpfJv5oc9G/W3/krav80vkz1Hwb8Q/E6+P4fA/xA8OWOj6nfWj3enT2N0ZoJ1T76EkAhwOfpVRfiP438Uazqcfw38I6dqWkaVeNZT6hqV8YFuZk/wBYsICnIU8bjxmuGt7TxRq37SvheHVfF1j4iutF0y8uLtbC1WKKzEieWgYjPzsT0PpXG/DzRo7X4Da34jk+JGt6Jreg3d8GtY74RxQXCSswVov4txx165o5kkpPom/ulb8g5deVbtpfern2DZvNJaQyXEQhmZFMkYbcEbHIz3we9Zr+KPDaayNFfX9LXUycfZDdIJc+m3Oc1zmh614i1L4GW2vTW5j1+fQvtHl7cHzzFkce5wa8Dt9D+HMv7IB8TSmxfxE9i1y+pNIPt39obycbs7t+/gL6dqqp7kpJ/Z/W+33fkKn76jb7X/A3+/8AM92l8Yaqvx/g8DBYP7Lk8PvqBO3955omCDn0wa6K78Z+EbS/ksLrxRo0N3EcSQyXsaup9CCcivFdCudQPxw0S71ZpY7/AP4VuZLlgpLiTepY49c/rXmHw20Sw8deFPBeg/2D4cgv4NTS/vtcudRhe4uo/NZipiP7wyOMKVPSmo+8off/AOBSV/kl/kTzXi5+n/pKf5s+zoL+xnuntIbyCS4jRZHiSQFlVvusR1APY06yvbO9WRrO6huBFIYpDE4bY46qcdCPSvG/DF5YaT+1J41jvrq3sUk0CyeETSCNSiFgSM8YFQfswa7o9v4K8ba7PqdrHpbeL9QlW7eQCIozLtbcexyKmLv9zf8A5NYuSs2vNL743Pa9Qe5jsZ3soUmuVjYxRu21XfHAJ7DPevEPG/xQ+LfgzR49W174f6AsElxFbIkGrl5JJJGCqqrt5OTXukbrJGskbBkYBlYHIIPevFtbP/Cw/wBo+w0Vf3mh+BohfXndXv5BiJD7quWx70Je+l/Vlq/672Btcrf9a6L8Tp/FOu/Fi21Pb4e8FaJe6f5KP5t1qhicOVyyldvY5Gab8D/iFqfjzwvqet61o9tpMdjfTWivFceZFKIuHdWOPlBzz3qH9pDxVeeHfh4+naISfEHiCdNJ0pF+95sx2lx/urlvwFc18TvDPiDwl8DdD+H/AII0O/1S3PlWepNYMqzC36zMu7+JzkZ7bqSekn8l6v8AyVvv8gtrFfN+i/zf5Gt8JfjE/j74j614dg0NrTS7W0+16ffO/wA15EJfL37eykg49hXo3i691LTfDV/faTbWtzfQQl4YrmfyomI/vP8Awj3r53+F3iG/j/abksofh3rOjW//AAjNtYC2leP/AEOFJfllbB+5245zXbftWTD+xPCmn6hM0Hh++8QW0GsOH2qYSeFc9lLYBptXhC3XT/yZq/5Ci/ek2ttbfK9jtfA3i668SaxfxI2hz6db20LRz2GorcOZmH71GUfdCngHvXO/Dn4ha3rvw/8AEet3aaadRsdavdPsYpZRBFKY32xIzHoT0rkfEmk+GvDv7Q3w5j8AW1jZXd2l2mqW+n4CSWYiyGkVeODjBPevP7tvL/Z5164c7YoPiNLJK/ZEF4uSfahWl5X0/wDJkr/j+aGlbR+T/wDJXp+B9MaJrniFvEcGna/pumadBcafHLCUvQ0sl11liVD1VRzuFaV34p8M2kkcd14g0qB5JjAiyXaKWkHVBk9R6V5N4/1jSr/9pn4U2ljqVrdTxW+pSyRwyhyiNb/KTjpnBx9K4DQPBPhjWPht8Yde1TSYbvUodW1LyLiX5mg2LuUx/wB055yPSplPRytsm/udv1BR2V97L70/8vxPp5Ne0N9aOirrFg2phdxsxcKZgPXZnNaVfKOqeGND0P4TfCTxdplisGvz6vpcs+o5JuJjMP3gdzywOeh44FfV1aSjy3XVNr7rP9SFK7Xmk/vbX6HCp/yXpv8AsWm/9KErDm8Taz4j+PV/4Ch1CXStK0fS472YwYWa7kkbC4Y8hF746mr2qazo+kfHffq2rWGnq3hshTdXKRAn7QvTcR6Gptcf4V6xr9vr9x4k0KLVbeIwpd2+rRxyGM9UJDcj2NR9pPp/wCns/wCupxPxE+IHir4b+OdMhv7qTxBp0Wh6hqF/GoSFpFikUow4wGVGxgdSKsT/ABifSfE2sFrPUNThmvtMtLO1aSONIjdRblIO3P1zmt7xFpHwZ8QSRyatrmg3Dx2MtgGOsICYZPvqfn5z3NV5vDnwRmuTcSaxoJkM1tPn+2E+/brtiP3/AOEU49L/ANe83+VkJ7tr+tF+tyne/H3TrXwVpnieTw1e+TdrO0sf2hMxGGbynUHHznOSOAMDrXrN55uoaPMun3ZtZp4T5UwUMYiw4bB7jOcV5PceC/gLcWNtYy6noJt7aOaOJP7ZTAWZ98g+/wB25rovB1z8O/C97q9xp/jLRsanOkzxvq0bqhVAgxluMgDNC21G7811scn4E1vxRd/ET4hafd+Ir+4svCd3Zm3h2ITPE0JeRG92I4PaoNQ+NS63p0J0+11DSJrfX9OspvKkjk8xLg5AJIxjqGxz6GuvsofhJZ3/AIhvoPEGgrP4iAGqN/a8Z8/ClR/HxgEjisSw8IfAqxt1t7fVtCWNZ7e4A/tlD+8g/wBU33+q5ojf3b9OX7+oS628/wAtBifHvT18Tp4evPDl1aXf9qXGlS77hSIp41DRA/L0lB+X6Gta6+L9ra+PR4QuNAuo7pkuNknnqQXhhErDA6AjIB9ulXrlvhHcalLqU2r+F2u5r6G/klOoQ7muIRiN/vdQOKyH8P8AwTfxLN4jbWtC/tKaaWZ5v7ZT78kfluQN/GV4pa8vnb8bf53/AAHpfy/4P+Vi38Ivi5bfEDVv7OXQbnS5H0iHVoTJOsgeGSRo8HAG0hlPHoa9NrzPwbY/B7whqCX+ga5oFrOliunq39rRtiBXLhOX7MSa6z/hN/Bf/Q3+H/8AwZQ//FVc3H7P9a/5WIje2v8AWn+Z0FFc/wD8Jv4L/wChv8P/APgyh/8AiqP+E38F/wDQ3+H/APwZQ/8AxVSUdBRXP/8ACb+C/wDob/D/AP4Mof8A4qj/AITfwX/0N/h//wAGUP8A8VQBhwf8l8uP+xcH/pQK7yvKYPF3hMfHGe7/AOEo0P7OfDwQS/2hFt3eeDjO7r7V23/Cb+C/+hv8P/8Agyh/+KoA5T9o3U/Eug/Du51/w3ql9ZT6eVlZbW0SfeNwz5gbkRgZJ281yniP40RL8SPBWjaZrVi+nXBkOqbRiSZxbF0UKfuqWI+p47V3PiG7+GevahBfaj4s0d3iieHYusxrHIjY3K6h8MOO9R6gfhDfaxpWrXGqeFDeaUWNnIL6AeXuTYejc/Lxz0pK9vmN2/BnP/AL4oS+Orpv7YW7tdRv7M6nY2uwC3Wy81o12kcs+V+Yn144r2GvOfCMXwi8J3cl1oWt+HLWV4jCCNTiPlxly5Rct8q7mJwK6b/hN/Bf/Q3+H/8AwZQ//FVTa0t/X9LfzJ6v+v61/Aw/FX/JZfBf/Xtff+ixXeV5R4n8XeE5Pi54PuY/FGhtDFb3okkGoRFUJjGMndxmu3/4TfwX/wBDf4f/APBlD/8AFUhnQVmeKYr6bw/eR6beT2dyYjsmgiWSVeP4FbgsegzVL/hN/Bf/AEN/h/8A8GUP/wAVWZ4l1v4e+INOWxv/ABho6xrKkqtBrEcThlOQdytnrSkrqw07O55LpXiHx94j+Ctt4it/Hlzpmo6bcXNldRnTUE9xcCXZFHIG4BwVzt7mvoPR47qHSbOK+mM90kCLPIRje+0bj+ea41br4WrYW1iviHw6ILe7F6qjU4vmmBzvb5vmOeea3P8AhN/Bf/Q3+H//AAZQ/wDxVVff+un+d/wJtqdBRXP/APCb+C/+hv8AD/8A4Mof/iqP+E38F/8AQ3+H/wDwZQ//ABVIZifBf/kE6/8A9jBef+hLXd15V8IPF3hO10vXFuPFGhwl9du3UPqEQ3KWGCPm5HvXa/8ACb+C/wDob/D/AP4Mof8A4qgDoKwfiHeX+neBta1DS7kW17bWUs0MpjDhWVSR8p4PSm/8Jv4L/wChv8P/APgyh/8Aiqp654k+H+taRdaVqHivQZLS6jMUyDVIl3KeoyGqKilKDUXqVBpSTex5vq/jzxbB8K/hf4gg1NUu9d1LT7fUswKfNSY/Pj+7+Fe6V5jdaf8AB658P6JoM2vaE2n6HNHNp8X9rxjyXQ/Ic7+ce9dcPG/gv/ob/D//AIMof/iq3nKLcrLq38tLL8zKCaik+y+86Ciuf/4TfwX/ANDf4f8A/BlD/wDFUf8ACb+C/wDob/D/AP4Mof8A4qsyzE8Tf8lq8H/9g/UP5RV3deU+IvF3hOT4w+E7pPFGhtBHYX6ySDUIiqkiLAJ3cZ/pXbf8Jv4L/wChv8P/APgyh/8AiqAOgrmPip4qHgn4e614p+zfaW0+1aVIs4Dt2B9s4qf/AITfwX/0N/h//wAGUP8A8VVPW/Efw81rSLrSdU8S+G7qyuozFPC+owlXU9QfmqZJtOxUWk1c8Q8RfGHxBa+GtOaCTULjVoL7y/EFjFGqXJVrfzVa2UZHlqCGPcgc9a9Cl+IOqW/wk8F6ot5Z3+seI5bOzF3CmIRJKQHkA9hnj1FPh0H4KwxwiHWdASaGUyJcDV4/OyY/KPz7skbPlx6VZ1+H4Y3/AIQ0/wAOWPinw7p0GlSwzaaYtQh/0eSJgUIG7nkc+uTV3WvrH7uv3kNPS3Z/f0ZieONd8ceFPH2o39jrv9r6JaaDd3t5p8sCKLVo0zAFYfMzOQc57A1yfh/4t+K7Tw9repX9yL06Toula6xZAA4uFzPDx0HOV9MV31tovwbTxdP4um13QpdYud32iR9aVo3LIUYbC+MYJAGKrX2g/CVvDlz4f03xL4esrC/aFb/GpxM8sEX3IgS3CgcD0BNTFNWv/Wr/AM19xTs9v62/yf3nrVlcR3dnBdRZ8uaNZFz1wRkfzqWudi8aeCI41jj8W+HlRQFUDUYcADoPvU7/AITfwX/0N/h//wAGUP8A8VVO19CVe2p0FcF8IP8Aj/8AHf8A2NM3/pNbVu/8Jv4L/wChv8P/APgyh/8Aiq5z4KXVreyeN7uyuYbq3l8UTmOaGQOjj7NbjIYcGkM9DrmfGfgDwX4yntp/FPhvT9WltVZYHuY9xjDYyAffArpqKVguYvhLwn4Z8JWTWfhnQ7HSoHO5ktogm4+56msjVPhd8PdU8Ry+ItQ8I6Xc6pN/rZ5IclzjGWHQnHciuxopvXcFoYUHg/wvB/Y3k6HZp/YaldLwn/HoCu0hPTjircGhaRb6/c+IINOt01a6gWCa6C4kkjU5VSfQE1pUUNsElax5r8FPAd94WvvFuu67DZJq3iHV5Lp1tTlEgHES5wOcZJ9zV+T4O/DCS9ubyTwVpDy3Tl5d0WVLE5LBegJPcV3dFC0tborB1fm7nPfEjQr7xJ4C1nw/pmoHTru+tHgiuAM7CRj8u1eH2vwe8VapB4b0i68I+DvC0ekXNvNLrGlzO924iIOIxtG0vjBLE9TX0jRRH3Zcy8vw2CWseX1/Hc4/xX8MfAPirVv7W17wvYXt9tCNOylXdR/CxBG4fWtWPwj4Zjk0aRNEs1bRARphEePsoK7Ts9MjituihabA9dzNi0DRYtfudfj023XVLmBbae62fPJEpyEJ9ATXMW/wh+GtvrQ1iHwfpkd4JvPDLGQokzneFztBz3xXc0ULR3QPXRmLL4U8Ny3erXUmjWjT6xCLfUXKc3MYBAV/UYJH402Lwj4ZifRXj0WzVtCQx6WQn/HopXaQnp8vFblFAGZF4f0WLXrrXY9Mtl1O7gW3uLnZ88sSnIQnuBk1y0Hwc+F8M1xNH4I0cNcNukzDkZ3BsgdF5APGK7yihaBc5nxn4A8G+MZLeXxJ4fs9QmtgRDLIpEkYPUBhg49q0/DHh/RfDOkppOgabb6dYoxZYYVwoJ6n6mtOihabAcj4u+GfgPxZqa6n4g8M2N7fBBH9oZSrsv8AdJUjI9jVqfwH4Nm0HT9Bk8N6c2l6dMs9na+SBHDIvKso9RXSUULTYDlvGvw88FeM7iC58TeHbHUp7cFYpZUw6qeq7hg4PpU2peBfCGo+E4fCl34fsX0SDb5NkI9scZU5UqB0IPeujootpYL63MHwb4N8L+DrSW18M6JZ6ZHM26XyUw0jerMeT+NZOqfCn4dap4jbxFf+EdLuNTeQSyTNF99x0Zh0JHqRXaUUX1uHSwgVVUKqgKBgADjFcSvwk+Gy+If7fXwbpI1HzvtHm+Tx5uc79v3d3viu3oo63DpY57xJ4T0/U5L7U7SGGy8QT6bJp8GqKmZYY35wD6BsHHtXgMHwT8YXXg3TPBdx4S8FaYbV41k8R20ztd4RtxlRcAiRvdsZNfT9FCVnf+tNf1G3dWOT8T/DjwV4pksZ/E3h+y1e6soxHFPcJl9vcEjqD1weKxPG/wAKtJ1jwqnhLQ7ey0PRLzU0vNXht4dpuUBBZVxwC21QT6CvR6KP6/US0GQRRwQRwQoEjjUIijoABgCs7QvDuh6HcahcaRpltZTajcG5vHiXDTyn+Jj3NalFHW4dLGXqnh3Q9U1jTdY1HS7a6v8AS2Z7GeRMtAzDDFfQkVqUUUAZsWg6PF4jm8RR6dbrq81utrLdhf3jRA7ghPpnmpNf0fStf0mfSda0+31CwuF2ywToGRx7g1eopW0sF9bnLeC/h54K8GzzXHhnw7Y6bPOoSSWNMuyjou45OParcXg3wrHoN/oKaDYjS9RlkmvLXygY5nkOXZh3JNb1FN67gtNjj/DPww+H/hq8tL3Q/Cmm2V1Zs7288cf7yMsu1sMeeV4+la1r4T8N2umanplvo1pFZarJJLfwqny3DyDDlh3JHWtqih67gYlz4S8NXOjabo8+i2cmn6Y8UljbsnyQNF/qyo7be1bdFFFwPOb/AEvTNS+PG3UdOtLxV8NkqJ4VfH+kL0yKbq1x4Ys/Ftz4bt/AmlXNzb2S3m7yoUDozbQqgry2e1T3N7Z2fx4LXd3b24PhsgGWQLn/AEhfWoLrRdFv/inN4o1LVNBuLD+zo7aCNpx5qSJLvD5zjHSl9pdv+A/1H0f9df8AI1zD8NkkeGWz8MxTR8SxNDDujPAwRjg5I/OpfsXw6+1w2n2Lw19om2+VH5MO59wyuBjnI6etcHqvhVpf7Xktda8J+bqGuvfM0kg3fZ2hWMpuByG3KG44rMsfAc8dlDHN4k8L+fFDpsQlWb5gLVyWIO7PzDpTjqlfy/Fa/dsKWl7ef5/0z1IaZ8Py9wg03w4XthunUW8WYxnGSMcc8VasvDvg29tkurTQtDngcZSSO0iZT9CBXl3/AAi+pf8ACLjTT4i8Jm+06eJrG7EuGvY45xKEuDuzggYOO/NejeCptF0Tw9BYtf6JauC0jw2tyvlIzHJC5OTye9NbA9zQ/wCET8Lf9C3o/wD4BR/4Uf8ACJ+Fv+hb0f8A8Ao/8Ktf25on/QY0/wD8CU/xo/tzRP8AoMaf/wCBKf40gKv/AAifhb/oW9H/APAKP/Cj/hE/C3/Qt6P/AOAUf+FWv7c0T/oMaf8A+BKf40f25on/AEGNP/8AAlP8aAKv/CJ+Fv8AoW9H/wDAKP8Awo/4RPwt/wBC3o//AIBR/wCFWv7c0T/oMaf/AOBKf40f25on/QY0/wD8CU/xoAq/8In4W/6FvR//AACj/wAKP+ET8Lf9C3o//gFH/hVr+3NE/wCgxp//AIEp/jR/bmif9BjT/wDwJT/GgCr/AMIn4W/6FvR//AKP/Cj/AIRPwt/0Lej/APgFH/hVr+3NE/6DGn/+BKf40f25on/QY0//AMCU/wAaAPPoPDXh3/helxbf2Dpfk/8ACPBvL+yJt3eeOcY612//AAifhb/oW9H/APAKP/CuQg1fSf8Ahe1xN/alj5f/AAjoXf8AaExnzxxnNdz/AG5on/QY0/8A8CU/xoAq/wDCJ+Fv+hb0f/wCj/wrjtVuND0/xhZaG3wvie0vLpbaLURawCIsVLE7cbsAA5Psa7v+3NE/6DGn/wDgSn+NYl5Lpd34xsdWm1zSzaWNtIsMX2lM+c+AX69kDAf7xoW6DozR/wCET8Lf9C3o/wD4BR/4Uf8ACJ+Fv+hb0f8A8Ao/8Ktf25on/QY0/wD8CU/xo/tzRP8AoMaf/wCBKf40Aee+J/DXhyP4v+D4U0HS1jktr3egtECtiMYyMc13H/CJ+Fv+hb0f/wAAo/8ACuP8UavpLfGDwdKuqWJRbe+3MLhMD92OvNd1/bmif9BjT/8AwJT/ABoAq/8ACJ+Fv+hb0f8A8Ao/8KP+ET8Lf9C3o/8A4BR/4Va/tzRP+gxp/wD4Ep/jR/bmif8AQY0//wACU/xoA5zSbTwdqPibWNBTwlp0U+lrC0jvYxbZBIGIK8f7JrZ/4RPwt/0Lej/+AUf+FYWgrZ2PjzxDrs+vaM1rqUVskKJcLvXyg4O7Jxzu7eldP/bmif8AQY0//wACU/xoWyDqyr/wifhb/oW9H/8AAKP/AAo/4RPwt/0Lej/+AUf+FWv7c0T/AKDGn/8AgSn+NH9uaJ/0GNP/APAlP8aAPPvg94Z8OT6TrnnaBpcmzXrtV32iHAyvAyOldv8A8In4W/6FvR//AACj/wAK5H4OavpMWla6JNUsULa/eEZuEGRleetdx/bmif8AQY0//wACU/xoAq/8In4W/wChb0f/AMAo/wDCqusaB4U03SrrUH8K6XMttC0pjjsotzBRnAyOtan9uaJ/0GNP/wDAlP8AGqPiDUtLvtCvrK31rS1mnt3jQvcrtBKkDOD0qZX5XbccbXVzldZ1LwDpfgSx8WzeE9PeC+hhlht0sYjIRJtI7dt3JrrV8KeFWUN/wjej8jP/AB5R/wCFeaeI/BFrrHgDS9GXx3BYajZaZBYsbe7X7O+wrltpOedteo2msaNBaQwtrljK0aKpd7pNzEDGTz1NaO2vqSr2RF/wifhb/oW9H/8AAKP/AAo/4RPwt/0Lej/+AUf+FWv7c0T/AKDGn/8AgSn+NH9uaJ/0GNP/APAlP8akZ594j8NeHF+MfhGBdA0sRPYagWQWibWIEWCRjmu3/wCET8Lf9C3o/wD4BR/4VyHiTV9Jb4y+EZV1SxMa6fqAZhcJgcRe9dz/AG5on/QY0/8A8CU/xoAq/wDCJ+Fv+hb0f/wCj/wo/wCET8Lf9C3o/wD4BR/4Va/tzRP+gxp//gSn+NH9uaJ/0GNP/wDAlP8AGgDi7uXwtZ+M7Lw/dfD+3it7+RoLbUDYxGJ5VQuVxjIGAcHpxV/ULXwfb6ld6baeEdOv7y0thcTQw2UWVDEhF5HViDj2BNUzeapN49j1C61PwlJpEBK2zfam+0RIR8xA3bdxPGfSqYkk0vxt4s1LSdW0Z5tas7ZrKS5uVMSSwh1ZH2tnGHBGPQ0uiH1fy/r+vUq6br3g6+Asx4AtINa+0TwPp0tpCGBhQO5D4wRtIxjucVteGJvh/wCIJbJLPw7pS/b7EX9pvsYx5sWQG7cMrEAj3rBfRE1Pw0trq1/4Xt9XjuHkt720vGzCzrh5Mlsljk8dOlT6Po2h6Z4y8LR6Zq1lHpHhnSZbUSPdoTM8gVQDzycBmJ9cVatfX+tH+tiX/X3/AOR3X/CJ+Fv+hb0f/wAAo/8ACj/hE/C3/Qt6P/4BR/4Va/tzRP8AoMaf/wCBKf40f25on/QY0/8A8CU/xqRlX/hE/C3/AELej/8AgFH/AIVy/wAFre3tJvG9taQRW8EfimcJHGoVVH2a34AHArsv7c0T/oMaf/4Ep/jXH/BqWKa68cywypLG3imYq6MGUj7NbdCODQB6BRRRQAUUUUAFFFFABRRRQAUUUUAFFFFABRRRQAUUUUAFFFFABRRRQAUUUUAFFFFABRRRQAUUUUAFFFFABRRRQAUUUUAFFFFABRRRQAUUUUAFFFFABRRRQB5lrfh7Q9e+Owj1nS7W+VPDhKiZN2D9oX/E0290LwD/AMJJceHtJ8EaZqF/aQLcXfyLHHArZ2gsf4jg4HtWqn/Jem/7Fpv/AEoSluPCWq6f441jxFotxaywa3axw3trc5G2SMMEdGHsxBFJ3uBWtfDPw0OnWl1qHhnSNMkueFguUQMrZxg8461G2j/BtVdjaeGcJnccpxjr/I1gad8KdcsI9ItZLvSdWtU05LO/S9WQhZElaQSxYPJ+YghvRfSrlh8MNStrDQYWfRnl0+e/luD5DYlE/mbMfTfzn04py0vbzBf1939I2U8OfCR4ppU07w4yQFFlYbCFL/d/Pt60N4b+Eq3ENu2m+HBLOFMSfJlw33cfXtXLQfCvxRZw2MdpeaFti0ywsbhGhkHmm3dizA54JDcHrxTLL4S+IYdMigkvdGM0NpZ28cgikJHkXRmznOeV+WnZX+f4dxa/18js7Twh8L7wQm10XQphM7xxbEU72TO5R7jBz6Yq9/wrjwJ/0Kul/wDfgVifDTQ4h4r13XbQXMejSXLvYWtxbmLybh+Ll1B52sVXB9Wf1r0al0Q+rOU/4Vx4E/6FXS/+/Ao/4Vx4E/6FXS/+/Arq6KAOU/4Vx4E/6FXS/wDvwKP+FceBP+hV0v8A78CurooA5T/hXHgT/oVdL/78Cj/hXHgT/oVdL/78CurooA5T/hXHgT/oVdL/AO/Ao/4Vx4E/6FXS/wDvwK6uigDx+DwH4N/4XdcWP/CNab9m/wCEfEnl+SNu7zwM/Wu1/wCFceBP+hV0v/vwKzoP+S+XH/YuD/0oFd5QByn/AArjwJ/0Kul/9+BXIT2vwxi13+zz4O082y6mmlSXQhG1Lp1DKhHXByBn1Ir1quF1X4e2GpeO7XxBJFHbQW90l9JHEzZurhFxGzjphevqSB6UL4lfb/hv0v8AOwPZ9/6/Wxf/AOFceBP+hV0v/vwKP+FceBP+hV0v/vwK6uigDx/xL4D8GxfFrwjax+GtNWGa3vfMQQjDYjGM12v/AArjwJ/0Kul/9+BWd4q/5LJ4L/69r7/0WK7ygDlP+FceBP8AoVdL/wC/AoPw48BgZPhXSv8AvwK6ukYBlKnoRigDybQLb4X6xrNvYQ+D9PSK9kuIrG4aEbbhoDtlAHbBBx67TXX/APCuPAn/AEKul/8AfgVieE/h1caPrekyzXsUlhok97NYqqnzGNyzMQ/b5d7AY9q9GoWyDqzlP+FceBP+hV0v/vwKP+FceBP+hV0v/vwK6uigDyD4ReA/Bt3pWttc+GtNlMeu3aJuhBwoK4H0rtP+FceBP+hV0v8A78Cs/wCC/wDyCdf/AOxgvP8A0Ja7ugDlP+FceBP+hV0v/vwKD8OPAf8A0Kulf9+BXV0EZBHrQB5Lotv8L9U16HTYfB+npFdT3FvZ3BhG2eSD/WADtjnB74Ndf/wrjwJ/0Kul/wDfgVheGfhvPpev6bPLfRSadpN5eXlmiqRIzXGchj0wu5vrkV6RT0sge7OU/wCFceBP+hV0v/vwKP8AhXHgT/oVdL/78CuropAeQeIfAfg2P4v+E7NPDWmrBLYX7SRiEYYgRYJ+mTXaf8K48Cf9Crpf/fgVn+Jv+S1eDj/1D9R/lFXd0Acp/wAK48Cf9Crpf/fgUf8ACuPAn/Qq6X/34FdXRQB50PDPw9/4TU+F/wDhC7ET/YftgmMC+WV37do75zUr+FPh1/btxo8HhLTZ7i1thc3IWEfu1bOwH3ba2B7GtptAvz8TE8TCa2+xDTDZmLDebvMgbdnpjiqWk6Leab8R/E2oFS9trlpbGGTGRHJCJFZD6ZDgj6NS6Lvr+bt+A9Lv5fpf8bnLNb/DVfh9B4y/4QS3NrNIsfkeQvmIWl8vJ7cGt5fCXw7HiU6BN4T0yK7a3NzBmEYmjBAYj3BIyPcVVbwJrR+D8Pg4Xth9vSZXMxR/KIE/m9M5zjitfUdFvNS+K2ja1taO00iwuEkfoJZZdoCD1AAJP4VWl/v/AC/zJ6f13Jv+FceBP+hV0v8A78Cj/hXHgT/oVdL/AO/Arq6KQzlP+FceBP8AoVdL/wC/ArF+B9jZ6b/wmtjYW0dtaw+KJ1iijGFQfZ7c4A+pNei1wXwh/wCP/wAd/wDY0zf+k1tQB3tVLzVNNs7u3s7u/tbe4uTtgiklCtKfRQeT+FW6+ZP2q/Dd74o+LXhmx0uWSLVLXRL6/wBPZGIIuISjp+ZXH41LlZq+2v3JN/oNK6fy/FpfqfTUjpHG0kjKiKMszHAA9TVfTNQsNUtBd6beW95bkkCWCQOpI6jIrxDx38QJPG3wU8L2mgStFq/jl49PAThoP+fk+2wK/wClU/2dotU0D4H69Z+FZNNinsdfu7eCXU5CsEUayBS7kHPC5OM9au1nJPp/mr/mib6Ra6/5P/Jn0GzBVLMcADJNYNh408LX2jW2sQa5ZfYLm5NrBO8gRZJgxXYM9TkEY9q8w+HXxI166+I9z4E1/XvDXiTz9MkvbfUNEOFjKHDRyAMR3yDXC+BtYj0b9n/wbJJpOn6kLjxobYLdxbxFvu5BvX0YdjQldrzt+MuUG7Jvtf8ACLkfVFFeWaR8S7ux8RfELR/FUdvA/hpBf2jRjb59kyEqx9wwK1xM/wAZ/E76b4T0W5v/AA54d17XNPk1a6vdTJW3s7YufKUKSN0jDHGfU1Kd0reX43/yf3FNWvf+tv8ANfefRJOBk8CivmPxP8SvFPi74MfEDTbHV9DbV/DmEudSsNz295bOu7dFg/I/bqcEV7H8D18Wj4f6bJ4t1DTr6aW2he2e0iZNsRjXAfcTlvU1SV7+VvxJbs0u9/wt/mdzRXmPjG9+J/hHW77X9PTTvE/hhj5smnyOttd2igDd5ch+RxxnDY69a6f4Y+OdD+IfhWPxF4fac2rSNC6zJtZJF+8p7HHqCRSWquhvRl/V/FPhrSL+Gw1TX9MsruY4jhnukR2+gJzWje3tnZWT3t5dQW9rGu55pZAqKPUk8V4B+0sngvRdK8Red8NdQ1jV9UtCz6qlkXhhYrtV2l5KbOpwO1ZmqWsWs2vwM8A32rx65ot7G1zfTRSFor77PCCqk9WXceh9OaUbyXzS++/5W+Y5Wi/k391vzPojQdd0XXrU3WiarZalAp2mS2mWRQfQkGtGvDLTSdP8G/tVaXp/hy0j06w13QJ3vLS3XbE0kTjY+0cA4JGa6b43+NvFHhTVPCOmeFbCxvbzXtSax2XbFUH7tiGJHIAIBPsKd9ItddPnewtm0+mv4XPTap6xqum6PZ/bNWv7extt6p5s8gRdzHCjJ7knFeH6d4w+NVz431b4aj/hFm1qyt474615TiBYH4C+TnJbIxnPvVTxB8TL3Wv2fZte1zw/pN3qmn+IYtJvraaPzLdpkuUQyKD9QR6GhK9reX52/PQNnZ/1pf8ALU90g8QaPN4kn8OxX0bapBbrcy24+8sbHAb6ZrTr578VX+uaV8dPHuqeGoYZtWtPB0E9tFKuVcrISVwPUAgV0+p/Fa61LRPhy/hWK3l1DxjcREpINwt4FXdcNgf3cFfrRH3kv63bS/IJe7Jrt/8AIxb/ADPXaK8A+KPxL8deBbi71y+8Q+B5bO0u1RvD0chN68BcKG3bs78HdjGK3PH3jjx/J8WrDwF4Ht9JQ3+i/wBoG9v1ZltcSYLFR97jgD1NJO6Vuv8Alf8AIbVr36f52/NnsTMqqWYgADJJ7VDYXlpf2aXllcw3NtICUlicMrAHBwR9Ko3C3y+EpV1KSGS9FkwneFSEZ9nzFQegzXnH7Jv/ACbb4Z6n/R7j/wBHy0N6S8rfjf8AyF0XmenJrGlNpsmpLqVobKIsJLjzl8tSpwctnAwah0PxFoOuWsl1o2s2GoQRnEkltcLIqfUg8V8veH/DHiHxP+zVaLoNiNWOn+Lbm9vNKMuz+0IEuXLQ59+OD1xXo/w6174ca3o3ilvC/h0+GPEcGmvHqmlzW32eeNQpwSo4Zc/xCm9E32/yT/4A7Xkl3f62PVLHxd4Wv7v7HZeI9JuLjOPKju0Zs/QHNbVfOfwW+Fngnxb+zfocuoaLbxajPYu41CAbLhJAzYcOOcg4rvv2XvEWqeJvgvo99rVwbq/gaazluD1m8qRkDn3IAqnGzceqI5tE+j0PTqKKKkoKKKKACiiigAooooAKKKKACiiigAooooAKKKKAPK/EvhTw74n+Oqx69pcN+kfhwsgkLDB+0L6Eeppf+EH+E/8AwlsnhlvCdut7HaC7ZmLhPLLbQc7uueMVsp/yXpv+xbb/ANKErn/id4N8Ua54n1m80ywt5ba60aGzidr0RsZFuFkPGOBtB5pa8y/ro/1H0f8AXVGpqXw3+FdjpM+qSeGdPe3hjZyySsc7RyB82CeKqaB4D+Fes2MV9b+ELeO0mtYbqOaVmVSki7gPvcEDrWBd+BvGUGo3aw6PaXeiTXd75enG+ACLNBEscoyMfK6yZX/bzRYeCPGtnpa250a0nU2Wl27xf2gBgwIVlZeMZHGM9aF/l+N7/doL/g/mv+Cdsvwk+GzKGXwrYspGQQ74I/76pf8AhUXw3/6FOy/76f8A+KrS+FWm6to3w/0jSdcQJf2kPlS4m83OGODuwM8Yrp6pqzEnocOfhH8OP+hUsv8Avp//AIqk/wCFRfDf/oU7L/vp/wD4qu5opDOG/wCFRfDf/oU7L/vp/wD4qj/hUXw3/wChTsv++n/+KruaKAOG/wCFRfDf/oU7L/vp/wD4qj/hUXw3/wChTsv++n/+KruaKAOG/wCFRfDf/oU7L/vp/wD4qj/hUXw3/wChTsv++n/+KruaKAOG/wCFRfDf/oU7L/vp/wD4qj/hUXw3/wChTsv++n/+KruaKAPFIPhj4C/4XVcab/wjNp9k/sAS+XufG/zwM9fSuy/4VF8N/wDoU7L/AL6f/wCKpkGf+F+XH/YuD/0oFd5QBw3/AAqL4b/9CnZf99P/APFVhXHgz4T2/iy18NzeDdlzdhvImMUvkuyqWKB93XaCfwr1auJ1nRdW1b4g6PqyWsmnx6RO/wDpIuwy3UDxkMnl44O4jk9Me9C3QPZjP+FRfDf/AKFOy/76f/4qj/hUXw3/AOhTsv8Avp//AIqu5ooA8T8R/DHwFB8V/CdlF4ZtFt7i3vDKm58NtjGO/auz/wCFRfDf/oU7L/vp/wD4qmeKv+SyeC/+ve+/9Fiu8oA4b/hUXw3/AOhTsv8Avp//AIqj/hUfw3/6FOy/76f/AOKruaRhuUr6jFAHk+keE/g5qmsf2Za+G7QyM0qQuS4SdojiQId3O08H8fSug/4VF8N/+hTsv++n/wDiqxPBfgHWNL13QRd+StloNzqM0UyyZa5+0uzKNuPlwHOfpXqlC2QdWcN/wqL4b/8AQp2X/fT/APxVH/Covhv/ANCnZf8AfT//ABVdzRQB4p8Jvhj4CvtL1prvwzaSmLXLuJCWf5VBGB1rsv8AhUXw3/6FOy/76f8A+KpvwY40nX/+xgvP/Qlru6AOG/4VF8N/+hTsv++n/wDiqP8AhUfw3/6FOy/76f8A+KruaGGVI9aAPJdM8J/BvUdbOk23hu0MrSSxROS4SZ4seYqndyVyM10P/Covhv8A9CnZf99P/wDFVheEvh/rGm+ItGF0YRYaLqF/eRzrJlrj7QSVUr2xubP0FerU+iB7s4b/AIVF8N/+hTsv++n/APiqP+FRfDf/AKFOy/76f/4qu5opAeKeIPhj4Ci+LfhWwj8M2i209jfvKgZ8MVEWCfm7ZP512X/Covhv/wBCnZf99P8A/FU3xKD/AMLq8Hnt/Z+o/wAoq7ugDhv+FRfDf/oU7L/vp/8A4qj/AIVF8N/+hTsv++n/APiq7migDzDxH4D+FGh/Zo7rwpbSXF27JbwRF2eQqpZsDd0Cgk0o8C/CBvD1vr0fh/T5LC6RHgkVnPm78bQBu5JyBitvx34f1K98UeH/ABHpkUdzJpguYpLd5Nm9Zo9u4E9wQPwJrmrvwfqWgfD3wNpokN1/YOpW1zqAjBIZQ5LkDuFLZHsKF+q/Hf8AzG/0ZCvhj4Otqz6anhe3aYSPApG/a86JvaFTu5cLzj2rc0r4Y/CzVNOg1Cx8M2E1vMu5HDPz6/xcEHII7EVk6f4E1W01+0aZ4Rpdj4hudeF0JMtIskTKI9vqC55z0FdN8HNMvtL8Gsl+rxtc6jeXkMT8GOKW4d0GO3ysDjtmiOq1/rb/AIP3EvR6d/8AP/JfeQf8Ki+G/wD0Kdl/30//AMVR/wAKi+G//Qp2X/fT/wDxVdzRQM4b/hUXw3/6FOy/76f/AOKqh8CdNsdIi8Z6ZptsltZ2/iedYYlJwg+z25wM89Sa9IrgvhD/AMf/AI7/AOxpm/8ASa2oA72uB8QeDtT1D42+GvGcUluNO0zTru1nRifMLSgbcD045rvqKOqfb9U1+oPVNf1vf9DxP4Z/Bm98LfF/WvEt1fRT6Ejzy6BZhiTavclTOcdByCB7Gs2/+Dfimb4Pat4WjvNPN/P4kk1dIXdvs91EZQ4hlI5wQOa9+opJWSXZW/FP80Nu7b7u/wCDX6s8R8F/DvxhH8WrTxpq2k+GdDsYNImsEsNKByhbGGZsAN0/DFU7L4QeJofhT4Y8Lvcaf9t0vxQurTsHOwwi4eTAOPvYYV71RVc23l/nzfmTbRrv/ly/kfN/7UHhdtc+K3gnT9Iv/s974hEmmapAnWawUiR2b2G3Gf8AartPiT8OdZbxzovjfwbZaJf3Vjp50u50zVV/czW+QylWwdrKR6V6lLpuny6nDqclnA97CjRxXDIC6K3UA9QDVqklaKXm39/9P72VJ3d/JL+vw+5Hl8nhPxP4l+Gfifw9r2leHNAudUt2htU0sEqoK8GQ4GTn0HSt/wCENr4x0/wfbaX4ytNKt7qxjjtoDYSs6yRogXe2ehOOldjRTvq/O34f8OS1e3lf8f8AhkeceIvhZD4t8Uz6l4z1/UNX0dZFay0NW8mzjAA5kVeZTnP3uOeld9plhY6XYxWOnWkFpaxKFjhhQIij2AqzRSWisN6u55b40X41TXGr6Xolh4SutLvA0dpd3MsiSQRsuDvTo5HPTrXOXHwW1rQfAPgW38I6pazeJPBtw1xC94CsF35pJmjOOVU7uPTFe60UkrbeX4bDbv6a/jueWeBPB/i6++Jk3xE8e/2ZbXsNgdP03T7B2kSCNmDO7OerEgfStX4m+D9U8SeMPAurWElukGg6sby6EjEMyGNlwvqckV31FVf4bdP87/mTbfz/AMrHAaP4O1S0+OOu+NZJLc6df6RBZxIGPmB0ckkj05rgrz4PeJ5fhLr/AIVW40/7dqHi5tZhYudggNwkmCcfewp4r3yilH3Wrf1qpfmim7tv+trfkef6b4L1KD436x4yne2bTL3RYbFIwT5m9XJOR0xg15R+zX4P/wCLs+M76K/+2aD4Zu7nS9AIHy27TsJZ1T/dOF/Gvpequmabp+mRSRafZwWkcsrTSLEgUM7feY46k+tEdHfya+9/8P8AeKXvJ+bT+5W/RHzPqvwR+IM3g7XvB1vp/hKUX+oSXh1+4LNeTqZfMVDxlWH3c5xivX7fwVqsfxvsvGjS239nQ+Hf7NZNx8zzfMDZA9MCvQ6KFpby/wArfkEvevfr/mn+aGTxrNBJDIMo6lWHsRXhfhrwf8Y/AOg3Xgnwg3hnUdAWWX+zL2+kkSe0jkYttZBw+0scHvXu9FK247nlej+DfGnw++G2j6H4CudJ1HULWZ5tQGphkS7aQlnZWXlDuORWf4Z+H/jHVPG+u+PPGh0ix1S80VtIs7LTmZo0QknfI55ZsnHsK9kopvVtv+rq35CWiS/rR3/M+ffBng346aL8O7L4fWtx4S0uxhha2OqxvLLcJGxOWVDhd2DXsPw48Jab4F8E6Z4V0ne1rYQ7A7/ekYklnPuWJP410NFO718xWQUUUUhhRRRQAUUUUAFFFFABRRRQAUUUUAFFFFABRRRQB5V4n8L6T4l+Oqx6mLrEfhwsvk3Dxc/aF/uketJ/whngEeLZfDLLrKXkVoLtmbUZRH5ZbaDnd1zxitxP+S9N/wBi03/pQlc/8TvBnifXPE+s3mmWNtLbXejQ2cTteeWxkW4WQ5G3gbQec0teZf10f6h0f9dUaGpfD3wHY6RPqkk2ovbQozlk1WQ7toOQDuxnim6H8P8AwHrGk2GpWsmqLFf2yXMCSalKrlGUMDjd6GucuvAvjKDUrsQ6RZ3eizXd75enG+CqizQRKkoyuPldZMr/ALeaboXw88aw2FlY3ogSWE6dJDdpd5NqsEYWWADHIbB56Hdz0pr/AC/Hf7v61D/g/wDA/r9Dr0+GPgeQOUuL9hGMvjVZTtHqfm4o/wCFY+CNqMJ9QIk/1f8AxNZfn+nzc1w1v8O/HVhpdv8A2bZ2lvcppZjuoxqJxdSreLKIy23gGMMu7tuxW5aeCfEdvqejX2maf/Z8ccnmXVpc34uYtrSbmXkcOOSGXA7UJXt/XX+mD0ua9h8OPBd1axTyLqtsZXZUjl1SQMSGI4w3OcZ/Grn/AAqfwj6ar/4Mpv8A4quB1HwF4+fQtO0+30q0861WdlnXU9rozX3nKuSvK+XjpjkY6V70ucDIwe4oW1wejscH/wAKn8I+mq/+DKb/AOKo/wCFT+EfTVf/AAZTf/FV3lFAHB/8Kn8I+mq/+DKb/wCKo/4VP4R9NV/8GU3/AMVXeUUAcH/wqfwj6ar/AODKb/4qj/hU/hH01X/wZTf/ABVd5RQBwf8Awqfwj6ar/wCDKb/4qj/hU/hH01X/AMGU3/xVd5RQB4jB8NfC/wDwum407bqXk/2AJf8Aj/l3bvPA65zj2rsv+FT+EfTVf/BlN/8AFUQf8l8uP+xcH/pQK7ygDg/+FT+EfTVf/BlN/wDFVzd34b+Hdp4ttfDdzD4iinu3MMFw13P5EkoUt5Yfd97aCfwr2CuK1CPxLfePbNrnwtbyaRYy7rW8OpL8jMpDSmLZksASAM9yaF8SQPZkH/Cp/CPpqv8A4Mpv/iqP+FT+EfTVf/BlN/8AFV3lFAHiPiP4a+GIPit4Ts0XUvKuLe9L5v5SeIxjBzkV2X/Cp/CPpqv/AIMpv/iqPFX/ACWTwX/1733/AKLFd5QBwf8Awqfwj6ar/wCDKb/4qj/hU/hH01X/AMGU3/xVd5SMNylfUYoA8j0jwz8NtU1j+zLWbVzI7SpBIdQmCTtEcShDu52ng/j6V0P/AAqfwj6ar/4Mpv8A4qsjwX4A1jS9d0EXZhFloNxqM0UyyZa5+0uzKCuPl2hzn6V6nQtkLqzg/wDhU/hH01X/AMGU3/xVH/Cp/CPpqv8A4Mpv/iq7yigZ4l8J/hp4XvtL1pphqX7rXLuNduoSj5QVxnB5rsf+FT+EfTVf/BlN/wDFUvwX/wCQTr//AGMF5/6Etd3QBwf/AAqfwj6ar/4Mpv8A4qj/AIVP4R9NV/8ABlN/8VXeUMMqR60AeQ6Z4Z+Guo63/ZNtNq5laSWKGQ6hNsmeLHmKp3clcjNdF/wqfwj6ar/4Mpv/AIqsbwn8PtY03xFo32poRYaLqF/eRTrJl7j7QSVUrjjG5s/QV6rT6IHuzg/+FT+EfTVf/BlN/wDFUf8ACp/CPpqv/gym/wDiq7yikB4lr/w18MRfFrwrYqupeTPY37Pm/lJyoixg5yOprsf+FT+EfTVf/BlN/wDFUviX/ktXg/8A7B+ofyiru6AOD/4VP4R9NV/8GU3/AMVR/wAKn8I+mq/+DKb/AOKrvKKAPLPEfgfwFoZtY7kazJcXbslvBFqExeQqpZiBu6BQSaX/AIQn4ct4dtteS61KWwu0RoHXUZj5u/G0AbuSc4xW/wCO/D2pX3ifQPEelxx3Muli5ie3eTZvWaPbuBweQQPwzXNXng7UdA+HvgfThIbr+wNStrm/EYJDKHJcgdwpbI9hQv1X4vUH+jKi+G/hq+qPpaf2y8gke3XF/LsedE3tCp3csF7e1b2lfDbwNqmnQ6hYy6pNbzLuRxqU30I+9wQcgjsRWbp/gTVLPXrSSeSAaVY+IbnXhdCTLSCSJlEe3HYuec9BXS/B3TL7S/BrLfq8bXWo3l5FE/BjiluHdBjt8rA47ZxRHVa/1t/wfuFLR6f1v/kvvKv/AAqfwj6ar/4Mpv8A4qj/AIVP4R9NV/8ABlN/8VXeUUDOD/4VP4R9NV/8GU3/AMVVP4EadbaTF4z02zEgt7fxPOsfmSF2x9ntzyx5PWvSK4L4Q/8AH/47/wCxpm/9JragDvaKKKACiiigAooooAKKKKACiiigAooooAKKKKACiiigAooooAKKKKACiiigAooooAKKKKACiiigAooooAKKKKACiiigAooooAKKKKACiiigAooooAKKKKAPK/E3hy38QfHVY59S1iy2eHCc2F89uT/pC8Hb161P/wAIh4ZGvyaGfGPjFb+OD7S8R12cYizjdnOMZ4rTT/kvTf8AYtN/6UJXJfFnw7rureLNflsdEv7m3l0CGGKWIqBJItyrmNTuBztB9BSvql/WzHbR/wBdUdNf/D3R7GxnvbnxV4zSCCMySN/bs5woGSetJpnw/wBE1LTbbULPxZ4yltrmJZoXGuz/ADIwyD19DXI3dv4vm8YzyW3h/wAQw6a8d3bPHIyvG8ZtF8k5L8DzBjaBwc+uan8N6Prlrq3hfR1kljgvtEtY9XtWuMSWElsikEKCcb/uH1qkrv7v1/yJb/r7jr/+FZab/wBDP4z/APB7P/jR/wAKy03/AKGfxn/4PZ/8a7qikM4X/hWWm/8AQz+M/wDwez/40f8ACstN/wChn8Z/+D2f/Gu6ooA4X/hWWm/9DP4z/wDB7P8A40f8Ky03/oZ/Gf8A4PZ/8a7qigDhf+FZab/0M/jP/wAHs/8AjR/wrLTf+hn8Z/8Ag9n/AMa7qigDhf8AhWWm/wDQz+M//B7P/jR/wrLTf+hn8Z/+D2f/ABruqKAOF/4Vlpv/AEM/jP8A8Hs/+NH/AArLTf8AoZ/Gf/g9n/xruqKAPE4Ph/Yf8LpuLD/hIvFm3+wBIZP7Zm8wnzwMbs5x7V2X/CstN/6Gfxn/AOD2f/Gmwf8AJfLj/sXB/wClArvKAOF/4Vlpv/Qz+M//AAez/wCNUb3wT4cs9TsdMufGfi6O8v2dbWE69PulKqWbHPYAmvSK8s1/w342k+LXh3XFXSbvTodQlZ5RHIJba3Nu6hTlscljjA+8RnihbpA9mzZ/4Vlpv/Qz+M//AAez/wCNH/CstN/6Gfxn/wCD2f8AxruqKAPE/Efw/sIfit4TtF8ReLGE9ve5kbWZi64jH3WzkZ7+tdl/wrLTf+hn8Z/+D2f/ABpvir/ksngv/r2vv/RYrvKAOF/4Vlpv/Qz+M/8Awez/AONH/CstN/6Gfxn/AOD2f/Gu6pHG5CucZHWgDzGw8J+Fb7VJdNtfGvi6S5iLAqNen5K/eAOecZGcdM1q/wDCstN/6Gfxn/4PZ/8AGuY8B+ENfsfEPhyK7tJYU0O61SW5umI2XC3EjNHtOcnhxnPTbXsNC2TDq0cL/wAKy03/AKGfxn/4PZ/8aP8AhWWm/wDQz+M//B7P/jXdUUAeJ/Cf4fWF5petFvEXiyIR65dxgRa1MgOCvJweT6muy/4Vlpv/AEM/jP8A8Hs/+NJ8F/8AkE6//wBjBef+hLXd0AcL/wAKy03/AKGfxn/4PZ/8aP8AhWWm/wDQz+M//B7P/jXdUjDKke1AHmNn4T8K3mrSaXb+NfF0l1GWBQa9PyVxuAOeSMjIHTNav/CstN/6Gfxn/wCD2f8AxrlvBng/xBZ+J9CiurWWKPSNT1K7uLskbLhJyfLCnOSfm59Ntex0+iYPdo4X/hWWm/8AQz+M/wDwez/40f8ACstN/wChn8Z/+D2f/Gu6opAeKeIPh/YRfFrwrZDxF4sZZbG/YyNrUxdcCLhWzkA559eK7H/hWWm/9DP4z/8AB7P/AI0niX/ktXg//sH6h/KKu7oA4X/hWWm/9DP4z/8AB7P/AI0f8Ky03/oZ/Gf/AIPZ/wDGu6ooA811vwV4d0aGOXUPF/jGISvsjUa7OWc4JIABycAE/QVI/gXw6ulrqh8ZeLTZPGsiTDX5irK3QjnnORVv4iaTqUvi7w14gtbSa+tdOF1HPbwgFwZYiquASAcHj/gVczL4f1rQPhn8P9NvWLDTdTtH1RVOQke8nBPdUJUfRaFr96X3sH+jZePhfwj9vk03/hM/F5uI1O6Ia5OeQu4oOcFgOSvXFalr8OtHu7aO6tvFnjCaGVQ6OuvzEMD0I5rm9L8I69B4nsoZ7WRIbPxTda1LfEjy3t5IXVVBzktlgCMdBXW/BSC+g8EH7YGWOTUr6WzVuot2uZGj/Aqcj2Iojqv68v8AP8GKWj/rz/y/FEf/AArLTf8AoZ/Gf/g9n/xo/wCFZab/ANDP4z/8Hs/+Nd1RQM4X/hWWm/8AQz+M/wDwez/41R+BNjHpkXjPT4p7q4SDxPOqyXMxllb/AEe3OWc8sea9IrgvhD/x/wDjv/saZv8A0mtqAO9oorzj47eM/F3g/wALXd94T8Mx6lLBZzXdxeXUwS2tY41ycj7zuRnCjjjk1MpKKuxxi5OyPR6K4vTdT8VeI/hLpGs6DNpltr2o6bb3Ia7jZoFd0Vm4U57nFeez+LfjBofxS8JeEdYvPCupnWpne4israRHgtYxmSUkk444Hqau3v8AJ12JTThzrbc92orw6fx18T/F134m1X4fx6BbaF4cu5bNI7+J3l1OWIZlAIIEYB4B5zV26+Ml3qngLwfe+E9IhufEvi2QwWdncSERWzpnz3kI5KJtPTrxUrVXXl+O33/8OU1Z/f8Ahv8AceyUVyXgC1+INrJcr421bQtTjYA276davCyHuGDMQR71hfG3xFq1nqPhHwj4fvHs9S8RaukLzx/fhtYx5kzL77Rj/gVVbVLvb8RdG+1/wPSqK8R8efFPxVpXiLxLc6Ra6WdD8Jz2kN/BOrm4uzORkxsDhdoIxwcmuutPF2q+Ivih/YPhvyl0TRY9+uXjpu3zuv7u1jPQMAdzHtwO9KPvWsEvdbTPQKK8n+KOp/GPTBrOueHl8LW2iaTEZ4oLoSST3yKu58sCBH0IHWtSx+IGta18I9F8YeGvCsup6lq8EbRWXnCOOFmBy0jnpGpHUZJ4pX91vt+uwdUv603PRKK83+BHi3XvH/w0n1TXVtrTVBe3Vm5s8hEMblQVz6HvT/2fvE2p+IfBl1aa9cfada0PU7jSr6YjBleJvlfHuhX8c1VtWvK/y/pr7xX0v52/r7mei0Vz3jTxt4T8GW0Vx4o12z0tJm2xCZjuc/7KjJP5VyXxW8f27fAnXvGfgXXLa6MFqWt7u3YOFcEdR2PPQ1DlZN9ikrtLuenUVxupfEHwt4X8OaPeeLvEFpp019axuokJLSMUBYhVBOOeuMVJpXxM8Bapo/8Aa+n+KLC4sPtSWfnqx2+c5widOprRxtJx7afoSpJpPuddRWdda5pNrrlpodxfwx6leRvJb2xPzyKn3iPpXG/Hbx3qHgbw9praPb2kmp6xqUWm2sl4xW3geTP7yQjsAD+OKi+3n/wxXfy1/X8j0OiuM8DN4/00X4+IGoeHru0ijEsF/Yo0HruDoxIAA5zmneGvij8PvEmuf2JofivTr3UMErAjEFwOu0kAN+BNVbWyJvpc7GivCvjH8QdU8NeM7vSLP4geF9Mtry3iVlvi5n0xs/NIAgIbcDwGI5Fbl548nvvjF8PtP0DWEu/DutaZfzysi/LcGJV2tkjIwc0o+9a39bv9BvR2PWaK8n+OHxAax+Ftzr3gvWIXnt9Wt7KSaMbgjeeqSIc98EivQ08RaI3iU+GV1K3fWFt/tL2inLpHnG5sdBn1ojqrrvb8E/yYPR2/re35o1aK4D4y+Prvwba6TpuhaWmreJdduxZ6XZyPsjLdWkkI5CKOTioPCD/F7T9chXxlJ4W1HRpo2e4uLEPBJZsFyBhiQ654J4oWoPQ9GorjdC+Kfw81zxCPD+k+LNNu9SYsqQI5+cjqFYjDH6E1g+E/GV8fiz8RtO1rUUTRdChs5YA4wIFaNmck/hSuD2fy/HQ9Qorl9e+IXgrQtEsNa1bxFZWthqChrOViT54IzlVALEY9qZq3xG8DaT4dsvEOoeJtPg0y+/49Jy5Im/3QBk9D24pvS9wWp1dFc5p3jrwjqPhObxXY+ILKfRIFZprxH+SML13dwR6EVV0b4l+AdY8Snw3pfivTLvVtu4W0cuS3GeD0J9gc07O9uoX0udbRWdY65pN9rN/o1pfwzahp4Q3dup+aEOCV3fUA1o0gCiiigAooooAKKKKACiiigDyrxPoM2t/HRUh13VNKKeHCS1lKELf6QvB4puoaPY2Go3mn3XxL8VR3Fna/a50Nx9yHON3T14rdT/kvTf8AYtN/6UJXH/Efw74wuPizP4n0DT7ieLTtJjZLaVV+zak6y7jAechscqcYBxSb1S6f8AdtH/XU6my8DXV5aRXUPj7xb5cqB13XIBwenBFRwfCxYNQuNQh8ZeJI7y5VVnnW4UPIF6AnHauZ+IknjPVfO1LR/DfiK3Oo+HJIY7ZSge2vFmjZd+HwDt3gMM5pNZ8OfEC38XS3GjRTS6cl8J4/NuOWiuU2SpjPHlMA4+pAp/8AB/O3/B9BdP67X/4B1s/gK8hheZvH3i0qiliFuQTgegxTLPwPcXcEcsXxA8WDzI1kCtdAMFI4yMZFcjeab4wh8ZXMdlo/iBdPRLy0L+aHSZPsqiFwxfOPMXgYGD9a6H4U6PrNj4ql1DWtNv45rrQbBHuJmDL5yJiVD8xw27npz60LX+vX/IHp/Xp/man/AAr2+/6H/wAV/wDgUP8ACj/hXt9/0P8A4r/8Ch/hXd0UAcJ/wr2+/wCh/wDFf/gUP8KP+Fe33/Q/+K//AAKH+Fd3RQBwn/Cvb7/of/Ff/gUP8KP+Fe33/Q/+K/8AwKH+Fd3RQBwn/Cvb7/of/Ff/AIFD/Cj/AIV7ff8AQ/8Aiv8A8Ch/hXd0UAcJ/wAK9vv+h/8AFf8A4FD/AAo/4V7ff9D/AOK//Aof4V3dFAHiUHgi7/4XRcWX/Ca+Jd/9gCTz/tI3489RtzjpXZf8K9vv+h/8V/8AgUP8KSD/AJL5cf8AYuD/ANKBXeUAcJ/wr2+/6H/xX/4FD/CqJ8JoNcXRD8SPFH9otbm5EH2obvLDBS3TpkgV6TXG3djfN8ZdO1JdPnaxTRLiB7oAbFkaWJlU85zhT2oXxJev5N/mHRv+t0Vv+Fe33/Q/+K//AAKH+FH/AAr2+/6H/wAV/wDgUP8ACu7ooA8R8ReCLuL4reE7Y+NfEsjTW97iVrkb48Rj7pxxmuz/AOFe33/Q/wDiv/wKH+FJ4q/5LL4L/wCva+/9Fiu8oA4T/hXt9/0P/iv/AMCh/hR/wr2+/wCh/wDFf/gUP8K7ukcbkK5xkdaAPL7Dw/a3+qS6Za/EzxPJcxlgVF2MMVxuCnHO3Izjpmtb/hXt9/0P/iv/AMCh/hXNeA/B+v2HiHw5Dd2ssMeh3WqS3F0xG25FxIzR7TnJ4cZz0217BQtkw6tHCf8ACvb7/of/ABX/AOBQ/wAKP+Fe33/Q/wDiv/wKH+Fd3RQB4l8J/BF3daVrJTxr4lg8vXLtCI7kDcQV+Y8dTXZf8K9vv+h/8V/+BQ/wo+C//IJ1/wD7GC8/9CWu7oA4T/hXt9/0P/iv/wACh/hR/wAK9vv+h/8AFf8A4FD/AAru6RhlSPagDy+y8P2t5q8mlW/xM8TyXUZYFRdjBK43AHHJXIz6ZrW/4V7ff9D/AOK//Aof4VzHgzwb4gsvE+hRXVrLFFo+p6ldz3ZI23CTk+WF5yT83Pptr2Kn0TB7tHCf8K9vv+h/8V/+BQ/wo/4V7ff9D/4r/wDAof4V3dFIDxPX/BN5H8WfCtofGviV2ksb9hK1yN6YEXAOOhzz9K7H/hXt9/0P/iv/AMCh/hR4m/5LV4P/AOwfqH8oq7ugDhP+Fe33/Q/+K/8AwKH+FH/Cvb7/AKH/AMV/+BQ/wru6KAPNNb8LJo0McuofEbxVH5r7I1FyCznBJAAGTgAn6CnTeDoX0YajL8R/Ekmnyxh1kN2pR0YcY45zkVf+IekalN4u8NeILS0mvrbThdRz28WC+ZYiquASAcEY/wCBVzEvh/WfD/w0+H+m3rFhpmp2kmqKpyEj3k4J7qhYD6LQtfvS+9g9PubLL6DpzXkukt8SPFDSohDQ/aQQcLuKdOWC8leuK17LwJNdWcNxZ/EPxPJbyIGiZLsbSuOMcVzul+Eddt/E9lDPbyJBZeKLrWpb4keW9vJC6qoOc7ssARjoK634KQXtv4IP2wMscupXs1ordVt3uZGj/Aqcj2Iojqrv+tv8/wAGJuz/AK8/8l96Iv8AhXt9/wBD/wCK/wDwKH+FH/Cvb7/of/Ff/gUP8K7uigZwn/Cvb7/of/Ff/gUP8KpfAizbTovGdi15c3rQ+J51M9w26ST/AEe3OWP416RXBfCD/j/8d/8AY0zf+k1tQB3teaftJ+ItB0n4ReJ9P1TWLKyu77R7pLSGaYK87eWRhQeSckfnXpdZ+raHourtG2q6TY3zRZ8s3ECybc9cZHFROPNHlKhLlkpdjjvgL4i0HU/hF4eGnaxZXZ0/R7WO8EMyt5DCFch8fdPB6+lcr8CVbxt478V/Fm5Ba2uZDo+hZ6LaQt87r/vvz+Fet6boejaZDNDp2lWVnHP/AK1IIFQP9QBzVqxs7WwtUtbK2htreMYSKJAqr9AK1k7zcv613/y+bM4x5YKHp+H/AAdfkfO3we8aeG/APhX4geHfFWrW2mapp+vahcm2uH2yTRTHdGyA8vu9s15/b+F7XS9B+C1146N3pmgyvqS3solaDyGuiXhWRhgoG4B6elfXGp+GPDmqahHqGo6Hp13dx42TzWys4x05IzV3U9N0/VLFrHUrG2vLVsboZow6H8DxUR0s+ui+5W/G/wAi2737O/4/5HhXwPXTNP8Ajj4i0bwDqdxf+DItLikuP9Ka4t4b0v8AdjdiedvUA1tfE/MH7TPwpup+Ld4dTgRj0ErQjA+pwa9Y0bSdL0a0+yaTp9rYW+c+XbxBFz64Fcz8VPBL+MLTR5rG+TT9V0XVIdRsbl03qrIfmUgYyGUsPxqk/eh5frdP7k9PRE20l5/5fq1r6s4T49+HvDT69YtpmlC78c646QWUQmYRHyzn7TPGDhliGSCR1wK8+XVta8Az63pui+KnhvdA1qxtLfRXRC+sfaChmnkB+d2cu5BH3dtfUjabp7aqurNZwm/SIwrcFBvVCclQewzUM+h6LcatHq82lWUmoRDEdy0CmRfo2M0qfutP+t1/l+Pkhz97+v6/pebPDPjt8R9F8Q+Jp/hFbeKNP0G22g+I9TuZxGYoTjNvFn70jA4PoDXqmmeIPAegfDywurDXdKtfDcMK2tnc/aFEJCjaFDdCeDWvfeFfDN9dSXV74e0q5nkOXkltEZmPqSRzU0nh7QZNLTS5NG09rCNtyWxt1MSn1C4wDzSS9xrq/wCv+GG37yfT+v6Z47+x14i0G88CX2k2usWM+of21qFx9mjmBk8szEh9vXaQRz71o/s5fvvFfxTvYf8Aj0l8UPHHjoXSNQ/6kV6Zb+G9H01Z5tE0jTNPvHiZEmitlUjI4ztAJGe1ZXwk8Gr4F8GQ6K939uvHnlur2727fPnlcs747dQB7AVSet/7tvxX+RMtVb+9f8H/AJnmWrX+g6N+1Ze3njqa0tbSfw/HHok9/gQhg585VZvlDYx74rzzW2s7rwR8fNa8OhB4TvJLcWMkS7YJZ1jxO8fbG4jJHBNfVuuaHo2uQLBrOl2eoRocqtxCrhT7ZHFPTSNKTSv7JTTbRbDbt+zCFRFj024xUcvu8vk197v/AF95d/ev6fgrf19x8xeOPE58M/GPRb6OHR5HbwdBCF1hmETBiOYiqtjH8XHIpniTTNL8P/syaHcWWs6drFra+Jre/wBRu9OH7iHddb3AHUKm7HPavVfFfw28T/8ACyLrxn4S1jQ0a9sI7Kez1iwM8caxk7TEVIK9eR0OBWz8KPhxF4R8P6vZ6vc22r3euX0l7qO22WO2LuANiRdFQAVopa83VO//AJPzW/4JDivh6bf+SctzgdS8W+G/E/7U/glfD+rW2pi10u982S3bfGpZQQNw4JxzgdK9G+MU3w9l8OR6J8R57KHS9Tl8mM3RKJ5oBYYf+BhjIORXR6X4d0HShF/ZujWFn5O7yzDbqhTd1xgd6savpem6vaG01Wwtr63JyY7iIOufXBqGlyqP9b3Gm+Zy/rRWPm7wL4mbwnrPjnQvD+sXXj3wPo+gNfRrM/2j7PMM/wCiiX+MFe3OK5298STa74q+EOoTa94Pkkudct7iLTdEt9slnG6H5XfPQZ2lTjJr6w0jRdH0iyay0vS7Oytm+9FBCqK31AHNVbDwn4Y0+Qy2Ph/TLaTzBLvitUUhx0YEDrVJ2ab1tb8G3/kvl5g9ml1v+KS/4PzPkzXNZibXfil4Rmu/DOnwa3rDxz3msl/tFopjUFhhSCMcryMGvU763sbH47/CGy067ju7SHw9fxwzoRiZVhjAcY45xmrI+EnjfS28Q6foPiPw1JpWtXkt00mqaSZ7uEy/eAbdhsdsjivSfh94J0nwf4U0PQrZftbaPam3gu51BlweXIPbJJ4H0pU9IK+6S/8ASWvwv8wn8bttr+af4/gfMWsZb9mbxYsMyxOfHThX6hW+1pg16l+zhNBoHiXxL4N8VRKvj77S15d6hKctq9ux/dzRk/wqPl2DhcV7IdG0k2j2Z0yzNu8vnPF5K7WfOdxGMZzzmpZNPsZNQi1B7OBryJCkc5jHmKp6gN1Aop+6rf18MV+cfu+Qprmk35t/e2/yf3njH7REzeGfiR8OviJfQyvoWj3c9vqMqKWFss8e1ZWA/hB6muv1P4s+A7i0ntdI1mz1+9eyluI7KzbzWlRELHOOFBAxzXb6xbNeaXc20cdtI8kTKi3Me+ItjjcvcZ7VwXwT+G7eBbLWH1E6PPfapqEl232Cz8mKFXCgxpnLbcgnGcc1KT5XD1a+fT9fwKb1Uvl919f0Pn3WfFUniNPhbqkmr+D4DdeJrKa30fSLfFxZoXIw7g8Y6EEDJNd3qbL/AMJp8fBuHGkWueen+jvXuln4T8L2c73Fr4e0uCV5BKzpaoGLg5DZx1zV86bpzSXUhsbYvdqFuG8oZlAGAG9ePWipHng4rrf8Ul+gJ2d/T8Hc+cPsOmt4K+GviCw8ZaJofijS/DitbW2rBWt7u3ZBvBB6cjqvIqY/FafWtG+H4i0Twz4du9bW7YalqsWbO2ETEN5OccydVyRkV6Z8bvhzL458Gp4d0iLQLIFfK8+8sjI1vH28naRtYED2rrn8M6Nd6DZaRq2m2WpQ2saKont1K7lGNwXGBn2rScueUped7et2QlyqK8v0sfK2j3KXXwf+PjLqNjqEbTs3n2UXlQSEwjLInYHH413Hj/R9H0bwl8GbjS9PtLKWLV9PEckMYVvnj+fkcnOTn1zXvcWh6NFaT2cWk2MdvOoWaJYFCSADADDGDxU8+n2M8cEc1nbyJbsrQq0YIjI6FfTHtSjo0/8AB/5L/mDTaa783/k3+R5N8Lyv/DSXxVAIyIdMz/36evYqghsrOG7mvIbWGO4nx50qoA0mOm49Tip6XRLsU92wooooAKKKKACiiigAooooA8q8TaPqerfHRU03xJfaKy+HCWa2ijfcPtC8HeD/AJFaMfhnXJNQk09Pixq7XcSB3gFvb71U9DjbnHvVpP8AkvTf9i03/pQlcv8AEa31Wx+JsXjDw5p91fajpsEVtcW0aMBc28zbSA2MEq21vbBpX95LuHRs3rXwzrt1c3FtbfFjV5prZgs6Jb25MbEZAbC8HHaiLwzrsmoS6fH8V9Ya7hRZJIRb2+5VPQkbOhxXnumSan4XTxda2z6vFdXniZC11DaSbZWa0Qs5IUnYZFYZXvgZGalstc1lZW166i1iG/utA02K4uIbJwwlMxEmflyMc5wMgHimne3y/FX/AOAF/wCvnY9G/wCEK8Vf9FO13/wFt/8A4ioL3wr4hsoPPuviprUMe5U3Na2+MscAfc7kiuS0bWvHEmm+HLx7rUJ21YXWj3MbIYzbTiVjDdbWAONiYJ/2gaS717xfDFqkMjalc+Rf2gtruKJ2SSH7UqOrRlcq4TOSMqR83FNb2/rf/KzB6K/9f1o18jtf+EK8Vf8ARTtd/wDAW3/+Io/4QrxV/wBFO13/AMBbf/4isTwH4l1y/wDincWNxLqjaZJBfAx3Vq6COWK4RYwDtCgGMtjB5AyTmvVqS1in3Dq12OE/4QrxV/0U7Xf/AAFt/wD4ij/hCvFX/RTtd/8AAW3/APiK7uigDhP+EK8Vf9FO13/wFt//AIij/hCvFX/RTtd/8Bbf/wCIru6KAOE/4QrxV/0U7Xf/AAFt/wD4ij/hCvFX/RTtd/8AAW3/APiK7uigDhP+EK8Vf9FO13/wFt//AIij/hCvFX/RTtd/8Bbf/wCIru6KAPEoPCfiP/hdFxa/8LC1nzv7AD/aPs0G7b54+XG3GO/rXZf8IV4q/wCina7/AOAtv/8AEUkH/JfLj/sXB/6UCu8oA4T/AIQrxV/0U7Xf/AW3/wDiKo3OgatbanBplx8XtTivrgEw27Q2wkkHqF25Nek15tqFgj/Fy01bQ7+8uLxZRBqtncws0EcPlkh42ZcIwOPuHnJBoXxJA/hbL3/CFeKv+ina7/4C2/8A8RR/whXir/op2u/+Atv/APEV3dFAHiXiPwn4jj+KvhO3f4hazJLLb3uyY20GY8RjOBtxz712X/CFeKv+ina7/wCAtv8A/EUnir/ksvgv/r2vv/RYrvKAOE/4QrxV/wBFO13/AMBbf/4ij/hCvFX/AEU7Xf8AwFt//iK7ug9DnpQB5rY6Hql9f3On2fxg1K4u7b/XwxxWzPH9QF4q/wD8IV4q/wCina7/AOAtv/8AEVm+Frnwrq3xUlvdLt57W7srea0VBp80IlywMjs7KFYZGByc8mvTaOiYPdo4T/hCvFX/AEU7Xf8AwFt//iKP+EK8Vf8ARTtd/wDAW3/+Iru6KAPE/hR4T8R3Ol60YfiHrNsE1y7VgttAd5BGWOV6mux/4QrxV/0U7Xf/AAFt/wD4ij4L/wDIJ1//ALGC8/8AQlru6AOE/wCEK8Vf9FO13/wFt/8A4ig+CvFIGT8Ttcx/162//wATXd1g+O11yTQHh0CzjuriV1SRGufIPlH7+18HDY6cUm7IaOSfRNTS3huG+MGpCGZzHE/lW212BwQDt7Ec1of8IV4q/wCina5/4C2//wARXkWiaT4gh8MQrqfh+5tIDoWq2Nlaxlpdtw9wxT+EYLDgE+mc819DeFbe8tfDGlWuouXvYbOGO4YnOZAgDH881SWl/wCuv+X4oTetvX9P8/wZy3/CFeKv+ina7/4C2/8A8RR/whXir/op2u/+Atv/APEV3dFIDxPX/CfiNPiz4Vtm+IesvLJY35SY20G6MARZAG3HOe/pXY/8IV4q/wCina7/AOAtv/8AEUeJv+S1eD/+wfqH8oq7ugDhP+EK8Vf9FO13/wABbf8A+Io/4QrxV/0U7Xf/AAFt/wD4iu7ooA871Dwxr2n2/wBovvivrFvFkLue3txk+n3afN4O8Qm0aWb4o6wbcpks1tbFCp7524xSfE62uh4w8LapNDLNo9r9rW5VELhZHhIjYqAc/wAQ+rVziWuv6T8LPh1pmqCVP+JlZxakrHJSEvlUb2HyKfpQtfvS+92B6fc39xtP4d1TzZLJvizqpdIt7xG3t8hMdxt9KvReC/EzRK0XxP1oxlQVK2tvgjtjC9K47SNH1r/hMrK2mt5xeQ+LLu+u5mQ7GsXgYL83QqcquM9RXb/BOW9k8DkXW4xR6lfRWZbqbdbmQR/gFGB7AUR1V/66f5/gxSdnbz/z/wAvxRH/AMIV4q/6Kdrv/gLb/wDxFH/CFeKv+ina7/4C2/8A8RXd0UDOE/4QrxV/0U7Xf/AW3/8AiKpfAm1uLKLxnaXWoTajPF4nnD3Uyqryn7PbnJC8D049K9IrgvhB/wAf/jv/ALGmb/0mtqAO9ooooAKKKKACiiigAooooAKKKKACiiigAooooAKKKKACiiigAooooAKKKKACiiigAooooAKKKKACiiigAooooAKKKKACiiigAooooAKKKKACiiigAooooA8r8TadruofHRV0XX/7JYeHCWP2dZdw+0Lxz07flV+PSfGMmoyacnxLha8iQSPB9gi3qp6Njrj3q2n/ACXpv+xab/0oSuY+I1tq1l8TIvGHhvTrm91LTYIrae2RCBc28zbWG48Eq21vbBpX95LuD2bN210nxjdXNxbWvxLhmmtmCzolhExjYjOGx0OO1Wf+EZ8f/wDRQf8AynR1534bGteGtT8Q2sMWoraXfiyH+1b6KBxJ5T2qbpUOM7TMNpIzgZpt1rnxCjiklubzWkktLLzrdYbdsXG282oXAHLGLqvcc01ql/XRP9RN7/11a/Q7ZvAHi1teXXX8dM1+kPkJI1ihVUyei9AeTz1wamvtJ8ZWLQLefEqOA3Eohh36fGN7noo964y88YeK5tf1YaXqskt9Zvfrb2ZikWK8IUeQkeV27lIbPzckH1p97da5qF9pjSf2nf6PHq+mz2s89u5mjkZG84HjIUHHXgE4ojrbtp+LHLS/lf8ABHZ2OieNr23Fxa/EZZYiWUMunR4ypIP6gip/+EZ8f/8ARQf/ACnR15xqHi7xhbaBpRgk11b+P7RKwNk+yULfbQCAuS3ldjgYOeTX0EpDAEdDQtY8wPR2OE/4Rnx//wBFB/8AKdHR/wAIz4//AOig/wDlOjru6KAOE/4Rnx//ANFB/wDKdHR/wjPj/wD6KD/5To67uigDhP8AhGfH/wD0UH/ynR0f8Iz4/wD+ig/+U6Ou7ooA4T/hGfH/AP0UH/ynR0f8Iz4//wCig/8AlOjru6KAPErfQPGv/C6Lm3/4Tj/Sf7ADed9gT7vnr8uP612X/CM+P/8AooP/AJTo6SD/AJL5cf8AYuD/ANKBXeUAcJ/wjPj/AP6KD/5To6qNpni9dSXTW+JsIu2GRD9gj3HjP545x6c16NXkOt+Fdbf4jW0Gm3cdxaTa9DrV1M8LCSzSOMK0YkztYPgKF64Zs0LWSX9f1a7+QP4W/wCv66HR/wDCM+P/APooP/lOjo/4Rnx//wBFB/8AKdHXd0UAeJeItA8aJ8VvCcUvjfzJ3t73ypfsEf7v92M8d812X/CM+P8A/ooP/lOjpPFX/JZfBf8A17X3/osV3lAHCf8ACM+P/wDooP8A5To6P+EZ8f8A/RQf/KdHXd0j5KELwccUAedW+l+MLi9msoPiZDJcw/6yNbCMsv1q3/wjPj//AKKD/wCU6OuP+Hej63B4o8Nwz21xHdabd6s+rSupAdZZGMXzHhshkI64x7V7XQtkw6tHCf8ACM+P/wDooP8A5To6P+EZ8f8A/RQP/KdHXd0UAeJ/Cfw/41m0nWfsvjjyNuuXav8A6Ah3Nlctz/Kux/4Rnx//ANFB/wDKdHR8F/8AkE6//wBjBef+hLXd0AcJ/wAIz4//AOig/wDlOjo/4Rnx/wD9FB/8p0dd3SNnacdccUAedQaX4wnvpbGH4mQvdRDMkS2ERZat/wDCM+P/APooP/lOjrjPAuja7D4v0GGa3uEu7DVNUn1OZlIV4pf9V83RgQUx/u17dT+yn3B7tHCf8Iz4/wD+ig/+U6Oj/hGfH/8A0UH/AMp0dd3RSA8T1/QPGq/FnwrDJ443XDWN+Y5fsEfyACLIx3zx+Vdj/wAIz4//AOig/wDlOjo8Tf8AJavB/wD2D9Q/lFXd0AcJ/wAIz4//AOig/wDlOjo/4Rnx/wD9FB/8p0dd3RQB53qOkeMtOt/tF98So7eLIUM+nxjJPYUl94Y8YXOnObz4gwyWbpuYtp8Wwr1Bz/Wn/E62uh4w8LapLDLPpFr9rW5REL7ZHhIjYqOvcfVq5xLTX9J+Fnw70zVBKmNSs49TVjkpCXyqP7D5FP0oWv3pfe7A9Pub+42ZNM8UM8unv8T4vMSHdJH9hj3hMdT36fjVy08LeN47WJLTx9GtuqARCPTotoXHGMdsVyOkaPrY8Y2VtNbTi7h8WXd/dzsh2NYvAwX5uhB3KuPau3+CUl7J4HIu9xij1K+jsy3U263Mgj/DaMD2Aojqr/10/wA/wYpOzt/XX/L8UR/8Iz4//wCig/8AlOjo/wCEZ8f/APRQf/KdHXd0UDOE/wCEZ8f/APRQf/KdHVL4EQXlrF4zt9Qvft10niecS3GwJ5h+z2/OB04wPwr0iuC+EH/H/wCO/wDsaZv/AEmtqAO9oorjPiD8S/DPgm9tNP1Nr671K7QyQ2Gn2rXFwyDq+xeij1NFwsdnRXLWHjzQb7wLP4ytBfy6dbq7Sxi0cXClPvL5ZGdw9KtaB4s03WtZuNKtIb9J4LSG6dprZkQpKMqAx4Leo7U7a2C+l/6/rU36KKKQBRRWD8QvE9r4M8F6r4ovLeW4t9Ot2neKMgMwHYZpNpK7Gk27I3qKq6RepqWlWmoRKyR3UCTKrdQGUEA/nVqqaadmSmmroKK5fx/40svBx0X7ZazXH9ralFp8XlkfI8h4Y57V1FJaq/y/L/ND62CiiqOraxpekvZpqV9Date3C21sJGx5srZwi+pODQBeooooAKKKKACiuXHjSy/4Wd/wgf2Wb7Z/Zp1Dz8jZs37dvrnmjxz40svCepeG7G7tZp317VE02FoyMRuyltzZ7fLQtbef+dvzDv5f5X/I6iiiuX+InjbTfBNpplxqVvcTLqOoRWEQhAJV5DgE+1HVLvp94dG/60OoormPFfjXTfDvinw34evILiS58QXEkFs8YBVGRNxLfhSXPjbTYPiZaeAmt7g6hdae9+koUeWEVsEE+tC12/qyu/wB6f13dvzOoooooAKKKKACiiigAooooAKKKKACiiigAooooAKKKKACiiigAooooA8q8T2nia6+Oijw7rFnpzjw4d5uLXztw+0L05GO1bP9j/FL/oc9F/8ABV/9lTk/5L03/YtN/wClCVhePb7XvDfju58R6XLPfaPb2Kf2xpKHcxiLEG4iH99B1HcZ70r6pDNv+x/il/0Oei/+Cr/7Kj+x/il/0Oei/wDgq/8Asq57RPHt1Hpml6Z4btbfUpm06LUS91PsE8MsrLlWJHIAyeD1Apum/FjVLjxDHoFxptnHfyNPaYAcqt5HIAIyc9GiIkHtn0prV2/rT+rCvpf+tf8AgalrTPAHjfTb6S8s/E+jRyPI0u06aWjR2OWZVLYUkk5I9TWz/Y/xS/6HPRf/AAVf/ZU34x6lb6fpNjGFe71u8lNtpVgk5RZ7hxjc3P3EGWJ7AViaJ4i1Dww9p4M06aPX77T4YptSurq5CmXzHw5RieAvOBg8AChO+ny/r0B6am7/AGP8Uv8Aoc9F/wDBV/8AZUf2P8Uv+hz0X/wVf/ZVw3i74hXuveG9esx9mtjawWl7a3VnOcOr3LR4znn7g54ByeK2fEXxYv8ATL/XbeCy0y5Sxtbqe3dZztYwOqsjH1O7sOPeha/j+G4+v3fidB/Y/wAUv+hz0X/wVf8A2VH9j/FL/oc9F/8ABV/9lXK618SNUvv7c8HyQ6bbavDHeDzxK4hMcdvFKNvOd/74Dr/CTXo3w2mkufh54duJpWlkk0y3Z3ZsliY1ySe9C119Pxv/AJE32+f4W/zMP+x/il/0Oei/+Cr/AOyo/sf4pf8AQ56L/wCCr/7Ku8ooGcH/AGP8Uv8Aoc9F/wDBV/8AZUf2P8Uv+hz0X/wVf/ZV3lFAHB/2P8Uv+hz0X/wVf/ZUf2P8Uv8Aoc9F/wDBV/8AZV3lFAHiMGl/EX/hdE8X/CV6R9s/sEHzf7M+XZ54+XG7rnvXZf2P8Uv+hz0X/wAFX/2VEH/JfLj/ALFwf+lArvKAOD/sf4pf9Dnov/gq/wDsqP7G+KX/AEOWi/8Agq/+yrvK4u6u7hPjXYWQvZvs0ug3EjWxk+Tes0QDbfXBIzQviUe9/wAE3+gdG/63sV/7H+KX/Q56L/4Kv/sqP7H+KX/Q56L/AOCr/wCyrvKKAPEfEWl/EVfir4Tjm8V6Q9y1veeTINMwE/djORu5zXZf2P8AFL/oc9F/8FX/ANlR4q/5LL4L/wCva+/9Fiu8oA4P+x/il/0Oei/+Cr/7Kj+x/il/0Oei/wDgq/8Asq7ykckISBkgcUAcJ/Y/xS/6HPRf/BV/9lR/Y/xS/wChz0X/AMFX/wBlXJfD7xBrd14n8OT3FzNJPq91qsepwsciNIJGEXy/w7Qqj33H1r2mhapML6tHB/2P8Uv+hz0X/wAFX/2VH9j/ABS/6HPRf/BV/wDZV3lFAHiXwo0v4jSaXrX2PxZpEIGt3Yk3aZu3PkZI+bge1dj/AGP8Uv8Aoc9F/wDBV/8AZUvwX/5BOv8A/YwXn/oS13dAHB/2P8Uv+hz0X/wVf/ZUf2P8Uv8Aoc9F/wDBV/8AZV3lI3CkjrigDhP7H+KX/Q56L/4Kv/sqP7H+KX/Q56L/AOCr/wCyrkPA/iLXbnxdoU89xNJcanqep2+oW5JxHFDnyuO23C/99mva6dtE+4dWjg/7H+KX/Q56L/4Kv/sqP7H+KX/Q56L/AOCr/wCyrvKKQHiWv6X8RV+LPhaOXxZpDXTWN8YpBpmAoxFuBG7nPH5V2P8AY/xS/wChz0X/AMFX/wBlS+Jv+S1eD/8AsH6h/KKu7oA4P+x/il/0Oei/+Cr/AOyo/sf4pf8AQ56L/wCCr/7Ku8ooA4P+x/il/wBDnov/AIKv/sqiu/D3xKu7dre68W6FNE4wyPpOQf8Ax6l+Jl9d/wDCXeGNEaeS30q9+1yXTo2ze8cJaNC31y3/AAGsWw8W67P8LvAkt48iX2vXltZ3NxjDeWzEF/ZmVQfq1C1+9L79B7fdf7jbfQ/ie8RibxloxRl2kf2V1H/fVJb6D8TLeBIIPF2hxRRqFRE0nAUDoAN1cjpmtaxc+KbNpJ5/OvPFF3pFxahiAlkkDlcDtgqrbvf3r0H4Ta3ea54Saa/ZpLizv7qxaU9ZRDM8av8AUqoz75oj7yv8/wAv80S3Z2+X5/5Mof2P8Uv+hz0X/wAFX/2VH9j/ABS/6HPRf/BV/wDZV3lFAzg/7H+KX/Q56L/4Kv8A7KqfwIj1CGLxnFqt1Dd3y+J5xNNFF5aOfs9vyF7cYr0iuC+EH/H/AOO/+xpm/wDSa2oA72vJfin4J8Yx/ECz+Jnw9ubGXWrawNhdabfjEV3Bu34VxyjZ7161XA+OPAGta5r51jQ/iH4h8NtJCIZre12SQvjowVwdrc9RSd7poatZ3PM/GPxUvvEXwpsNX0mG68OatbeLLTS9WtAw3RyecokTI+8pB6967jxtrGq2n7RHw/0a2vZotOvbLUXubdThJWSMFCw74PSnH4J+Gf8AhWF14H+26iTdXf8AaE2qNIDdPebg32gt03ZA4ximeGfg/wD2d490nxxrPjXXvEGs6bBNbo95sEbRyJt2hFGFxycjqTzVq19fN/fG356ku9v673/L8TzPwrpPjHxp4O8a+Jbr4jeILGbRta1KPSobaUJHF5TkjzP746DB6Co9X+JviXxXp3w30aQ6/DHrWjyalq7aDGPtc5j+UKhJG1S3zEjtVn4XfCPW9e0fxd9p8V+J/DFrqfiPUFvLCJVWO7gMnysu8ZTcCRuXqK9U8T/CTR9QsvDY0DUr/wAM6h4aiMGl31iQXjiKhWjYMCHVgOQalbRvt7v5P9Wn8ipfFK2/vfmv0T9LnnXh7WfHWl+BviNBcR+KINHsdNa50O/1pVW7R9h3puBJbBwQTWfrvh/XIf2WPEPi3X/GGr63qWs+GlkliuJP9Hh3BWXYnYgcE9+a9ftfAGoTeE9e0LxF411jXG1mAwNPOkafZ1KkHy0UYHXvmrWsfD7T9T+EbfDiW+uksW01dPNyoXzdiqF3dMZ49KmabhPu0kv/ACa/5oIO0o9rv9LfqeN6pZeKPhto3gPxpD441nVpb+7sbHUbC6cG2kimVVAjjH3CvGCPSu/+GGtavffEP4q2V5fzz2+m38CWcbtkQKbfJC+mTzUei/BG3tdX0WTVvGev65o+hSrNpelXrIYoXUYQswG59vbPSrPiT4PLqHjLVvEOj+Mte8PJrkcaavaWLIEutg2hgxGUbbxkVpN3cmut7eV+W35P7yIKyV+lvna9/wA19x5INX1TXPhJ8M9Q1i9mvbtvG6q0srZYhbhwB+AGK6L4y6lYXPifxCuneMfHtzq+mwB1tdCjza6c4TKiQ8AkkZIJJwa7rTvgtolh4N8N+F7fVtQFp4f1YanbO20u7BywRuOnOM9eKi1n4NC517xBeaT4113RNP8AEbiTVbC0Ee2V9u0srkbk3Dris5J8rjHz/wDSYpfk/wCmVB2d3/XvSf6o4LxB4i8b+JPhX8OvE9y+vPoN1amXxG/h87bvO3CuAOSmRkheayPivpek+KPD/wAJtR0Txz4h1Gxn8SQWMdybkrKpYuS7ZGRMmNuTyK7P4n+G9Y+HXwo0iz8F+LPE1vd6RZtZWcFpZLcresckeagX5T2DDGK17H4NaXf/AAg8P+HY9Q1bRtQs7qPWY77crXMV8fnd2yNpOWYY6VrNxlOUo7KSf4/5fcJJqKi3q4tfh/nb1G3k+reHvjd4C8JQ65qN3p50i9af7TLva4ZcFWc9yM1zfwX0/wAUeKH8QeMda8ca28Wj67qFtp+nRS7YdiMf9YP4+oA9AK9Ntfh4v/CV+HPE+peINQ1HU9Esp7XzZURftPm9XcAcEdscVc8BeBbHwhoGraPaX1zcx6nqFzfSPKFDI05yyjA6DtWdnq+tn97kmvwKdm120/J3/E8N0Txf4u1v4YfDLw5H4hvLS+8V6jcQXuqq2Z0hjZ2IQnoxAAB7V1PxZ0jXvhr8GPENxpfjXXr4tPam1kvZt81tmUBwsnUhgRwemK6Kf4JaK3w50Twlb61qlrc6FdG70zVoSq3MEpctkcbSPmIxjmn3vwjm1fwZrHh/xL4417WZtVkgaS7n8sGERNuVY0A2qCc57mh7O39bf1/w4R0km9v+C/0sYnmP/wANRebuO/8A4Qotu9/NHNeV6r4s1hvgv8HvFmpLe69qUPimWZkU5muCjXACj3wAK+kf+EDsf+Fh/wDCZ/brn7T/AGQdK8jC+Xs3Bt/TO7j6Vz+k/BnR9O8NeDNDj1i/eLwpqranbSMqbp3LO21+MY/eHp6VS+FLs/8A2+T/ACaJjonf+vct+Y79nufU9e8LyeOdX8SHVrnXmEy20TYt9PQZAgRezL0Ynkmqn7S9jcX2jeE1t7eacx+KLB2EaFtq+ZyTjoPeun8DfD+w8G+I9d1HRb+6i0/WJRcPpZ2/Z4J/45I+Mru7jpV/xz4Zn8TW2nwwa/qWjGzvY7pnsmAMwQ/6ts/wmjRyg1pZxfpZp/1/mKz5ZRvumvvT/r/gHD/GGzuLj4v/AArnit5pI4NTuWkdIyVQeQ3LEcD8adqtjcN+1Xol8LeYwL4ZuUMoQ7A3mpxu6Z56V2/iXw1PrHiLQdWj17UdPTSZ3le1t2Aiu9y42yZGcD2pLjwzPL8QLXxUNf1KOGCye1OmKw+zSFjnzCMZ3D+gpQ0kn2cvxi0VU95NeS/CVzoqKKKACiiigAooooAKKKKACiiigAooooAKKKKACiiigAooooAKKKKAPK/E3iBtC+OiyLoesapv8OEYsIBIV/0heTlhgcfyrQXxrarfS3w+HPi0XM0Yjkl/s5NzIOin5+lWk/5L03/YtN/6UJWZ8QfiZeeE/EmoWP8AZVveWtjp8V8wWYrNKHlEexB3bnPv0pXV0u47EFzrXh65uLC4n+FHiR5dOGLNjpceYRnOF+fge1XB4u0/7V9q/wCFZ+KfP87z/M/syPd5m3bvzv644z6Vd8PfESxvdT1fStRaGyvrW9mgtUKviVEgSXJOMbgrHK5zhTVSH4iSNcXKSS6UlrHplrex3uX8pzNJsxjrjpj601ra3XX79f0E/wCvy/Ur6v4l0jV7u3vNT+GHim7uLZWWCSXTULRhvvbTv4ziqg1Lwwt1a3Q+EviMT2jM0En9lx7kLdcHf3rrLj4keC7a/msbjXIYriBpEkVkcAPGu51zjG4LzjrimRfEDw7qItzo+sWcpa9itpFmV1b94u5QoxnLDkHoaF0t/VwfmcnFfeE4lkWP4Q+IVWVQrgaVHhhu3gH5+m7n60st94Vlmnmk+EPiFpJ9/msdKj+fdjdn5++Bn6V2dh8QPCN80q22sRMYo2kOUZdyrJ5bbcj5iHwpA7kVY0/xp4a1B4I7LVI53nYqqorFlIbadwx8vzcc0IH5nDXmpeF7xma5+EniOVml85mbS48l9uzdnf8A3ePpWxY+O4rGyhs7P4e+L4LeFAkUaaegVFHQAb+leg0UAcL/AMLGk/6EPxl/4AJ/8XR/wsaT/oQ/GX/gAn/xdd1RQBwv/CxpP+hD8Zf+ACf/ABdH/CxpP+hD8Zf+ACf/ABdd1RQBwv8AwsaT/oQ/GX/gAn/xdH/CxpP+hD8Zf+ACf/F13VFAHicHjp/+F03F7/whnivP9gCPyfsSeZ/r1+bG/pXZf8LGk/6EPxl/4AJ/8XTYP+S+XH/YuD/0oFd5QBwv/CxpP+hD8Zf+ACf/ABdU38ZWb6smrN8OPFhv44jClwdOTeqE5Kg7+mQK9ElYpEzBdxAJAzjNcXp/jprj4dHxRJphF0fOWKxjk3GR0ZhtDeny5J7DNJtJNvoNJvTuR/8ACxpP+hD8Zf8AgAn/AMXR/wALGk/6EPxl/wCACf8AxddR4V1Nta8L6VrDRCFr+yhuTGDkIXQNjPtmtKqlFxbTJTurniXiLx083xX8J3X/AAhvitDDb3v7prJA75jH3Rv5x3rs/wDhY0n/AEIfjL/wAT/4um+Kv+SyeC/+va+/9Fiu8pDOF/4WNJ/0IfjL/wAAE/8Ai6P+FjSf9CH4y/8AABP/AIuu6ooA83tfF9ha30t9bfDXxXFczZ8yVdNQM2cZ/j9hV7/hY0n/AEIfjL/wAT/4urel+Jdebx63h3VtDhgtp7aS4tLiCfzCqowXEox8pOcjH0rr6OiYdWcL/wALGk/6EPxl/wCACf8AxdH/AAsaT/oQ/GX/AIAJ/wDF13VFAHifwm8dPaaVrP8AxRniufzNcu3zFZIwXJX5T8/Wuy/4WNJ/0IfjL/wAT/4uk+C//IJ1/wD7GC8/9CWu7oA4X/hY0n/Qh+Mv/ABP/i6P+FjSf9CH4y/8AE/+Lruqpa7eSadot7fwwieS3geVYy20OVGcZ7Um7K7Gld2OEtvF9hb6hLqEHw18Vx3Uud8q6agZs9ed/sKvf8LGk/6EPxl/4AJ/8XSa58QTp3w403xTHppuLq/tYLhbRX+4sm3cS3ou7r3rukO5A3qM1VmtOxKd9e5w3/CxpP8AoQ/GX/gAn/xdH/CxpP8AoQ/GX/gAn/xdd1RSGeKa/wCOnk+LXhW8/wCEM8VqYrG/Xymsk8x8iLlRv5Axz9a7H/hY0n/Qh+Mv/ABP/i6TxL/yWrwf/wBg/UP5RV3dAHC/8LGk/wChD8Zf+ACf/F0f8LGk/wChD8Zf+ACf/F13VFAHnWp+NLTU4Vh1D4c+LbmNW3KsmnIcHpkfP71W1vxRZ6rpkNhL8P8AxlElvJHLbGPT0BhdCCjL8/GMCul1Txd9m8e6R4Yt7Jp0vRN59zuwsLIm4KPUn9KnuvEU02u6lomjWiXl5p1qk04eTYoeTd5aZ99rEnsB70v6+4P6+85Y+LLMXcl/H8OfFceoSIVNyumR78kYz9+naB4wt9D0mHTbDwB4zSCLc3NgmWZmLMx+fkliSfc1HY/EjVZJItIvtItLLWnvLm2Bacm1k8mMOSrcEkggY7HPpW34N8fWXiKbSE+zm2/tjTft9lubJIUgSRn/AGlJ6jqOe1Ulfb+uv+YPz/roV/8AhY0n/Qh+Mv8AwAT/AOLo/wCFjSf9CH4y/wDABP8A4uu6opAcL/wsaT/oQ/GX/gAn/wAXVH4EXv8AaUXjO+NndWfneJ528i5QLLH/AKPbjDAE4PHrXpFcF8If+P8A8d/9jTN/6TW1AHe0UVR1jV9P0iFZr+4ESs21BglmPsByaAL1FVYNSsZ4EnjuoTG6B1YuBlT35p5u7YDcbiEDG7PmDp60AT0VRvdW02yhM11fW8UYIGS46npUq39m0fmC6gA46yAdelAFmikVgyhgQQeQR3quL60bUG09Z0N0sfmmLPzBM4z+dAFmiiigAooooAKKKKACiiigAoqK8uIbS2kuLhxHFGNzMegFR6Zf2mpWi3VlMJYiSMjqCOoI7H2oAs0UUUAFFFFABRRRQAUVQ1XWNP0swi+uUg85tse7uavKcjNAC0UUUAFFFFABRRRQAUVW1DULPT4UlvbiOBHkWJS5xudjhVHuSasigAooooAKKKKACiiigAooooAKKKKAOAmura2+PBa4uIYQfDZx5jhf+XhfWrS6Po7fEafxdPrmnzLJp62a2rmMhNr794bOc5rF13w3oXiD47CPWtLtr9U8OEqJlzg/aF/xNYnjJPhr4X1nULG8+H9rNDp9guoXE0SqSIi+z5VPJIPaldJr+un+Q7Npr+t/8zal8G2L6w+oDxhaLu1i41QJiPgy2v2fZnPQDnPrWevw608aPJp//Ca2x3aXa6eH2xcCCXzA+M9T0xXQzeDvhVALf7RomiW7XCB4llUIWBGRwTUNr4Z+D91n7Np/hyba6RnY6nDN90de/b1pxXLZLp+it+Qr31/re5xGp+F5NW0nxVJe3EQMOtXOoaZbBot9w5tljRg277uc8cdK3dG8E2M1rpGqXniS0ttUjGnSTqPLwBbR4EZGeuWOTUt7Y/CSz8VWujXPh7Q4oLmzluY75nURbo5UiaPr97c4/I06z0T4eXWs6hpq+B9Kjey1GKyZpXVRJvTeGX1OP4epog7JJeX/AJLp/X+QS1vfz/HWxn3/AMMrC6s7KMeObaKaxjufs8ipFxJLdrchiM8hWQDHcVs/8IfYTapo+qXHijTor3T3EjTWaxwFzv3MvB+4w4IOfWta08DfC+7u5rS10HRJriH/AFsaAFkGccjPqDWZr2g/CHR9G1TVLjRdFki0yFprlI1DOoHtn14+tCfLZ9tQacnbud//AGtpX/QTsv8Av+v+NH9raV/0E7L/AL/r/jXlWqaX4F0vwvb65ffDmwCXF/DaRJG6uHWVlVJA3plhkdRg1u/8Iz8IB5+dN8O5tjtnwwPlnOMHnjoaLf1/XqJO53H9raV/0E7L/v8Ar/jR/a2lf9BOy/7/AK/415zZaJ8Lpdc1rTrrwrpFpFpf2Y/aZCvlzCZWK7f++T9a0W8K/CNbqG1OmeHhPPs8pNy5fd93HPft60DO1/tbSv8AoJ2X/f8AX/Gj+1tK/wCgnZf9/wBf8a85l0P4Yjx3Z+E4fCelT3FxbzTNJHgiIxlcqw9fmrpf+FZ+Af8AoVNM/wC/VHS4dbHQ/wBraV/0E7L/AL/r/jR/a2lf9BOy/wC/6/41z3/Cs/AP/QqaZ/36o/4Vn4B/6FTTP+/VAGPBqWnf8L3uJf7QtNn/AAjoG7zlxnzx713P9raV/wBBOy/7/r/jXlMHw/8ABX/C7bix/wCEa077N/wj4k8vy+N3ngZ+uK7X/hWfgH/oVNM/79UAdBJqmltGyjVLIEgjPnr/AI15/F4E8Lz+DYNA1bxBHdSW5uDDdRXIhZfOJJ4U4OM4roP+FZ+Af+hU0z/v1WLJ4T+HSeNIfC7eC7Pz5bF71ZvKHl7VdVK9c5y4pNKXuvr/AMONNrXt/wAMdL4Mh0Twz4T0rw/b6xbTRafax26ySXCln2qBk89/TtWt/a2lf9BOy/7/AK/41z3/AArPwD/0Kmmf9+qP+FZ+Af8AoVNM/wC/VVKTk22SlZWRj+KNS05vjD4NkXULQqtvfbiJlwP3Y967n+1tK/6Cdl/3/X/GvKfEvw/8FQ/FnwjaR+GtOWCe3vfNQR8NiMYzXa/8Kz8A/wDQqaZ/36pDOh/tbSv+gnZf9/1/xoOraXj/AJCdl/3/AF/xrnv+FZ+Af+hU0z/v1Qfhn4AAyfCmmf8AfqgCp4ctb+x8TXeqap410u/t5y2IlgijdVz8i7wc4X9TXWf2tpX/AEE7L/v+v+NeX6BY/CzWNat7CHwdYpFeSXEVjcNH8tw0B2ygDtgg49dprr/+FZ+Af+hU0z/v1R0QdWdD/a2lf9BOy/7/AK/40f2tpX/QTsv+/wCv+Nc9/wAKz8A/9Cppn/fqj/hWfgH/AKFTTP8Av1QBkfBvUtOj0nXfM1C0XOv3hGZl5GV967j+1tK/6Cdl/wB/1/xryr4R/D7wTeaVrbXPhnTpTHrt3Gm6P7qgrgV2n/Cs/AP/AEKmmf8AfqgDof7W0r/oJ2X/AH/X/Gqmt3Wmaho95YJrFlC1xC8Qk81Dt3DGcZ5rJ/4Vn4B/6FTTP+/VB+GfgD/oVNM/79UmrqzGnZnMa/8ADnwlrngzT9DvvECi7srCGxW8hughZIyp5UHHO2vRLTUNHtrWK3j1O0KRIqLuuFJwBgZOa8z0Wx+Feqa7DpsPg+xWK6nuLezuDGNs8kH+sAHbHOPXBrr/APhWfgH/AKFTTP8Av1VXdr99SbW07HQ/2tpX/QTsv+/6/wCNH9raV/0E7L/v+v8AjXPf8Kz8A/8AQqaZ/wB+qP8AhWfgH/oVNM/79UhmP4k1LTm+M3hCRdQtCi6fqALecuBxF713P9raV/0E7L/v+v8AjXlXiH4f+Co/i74Us4/DWnLbzWF+0kYj4YgRYJ+mT+ddp/wrPwD/ANCppn/fqgDof7W0r/oJ2X/f9f8AGj+1tK/6Cdl/3/X/ABrnv+FZ+Af+hU0z/v1R/wAKz8A/9Cppn/fqgDHuvBHg6Tx3pvi2DWRBc2dxLcPEL7KSu64yQTx+FPm05rXxZ4l1LR/EFjaHXrSBVuS8cn2aeEOudpPIKv8AmvvVbxV4Z+HOh3en2C+DNPu9Q1BpBb26IF3BELuxJ6AAfmQKjj0T4UTeE9O8SW/hjT5LXUvKW0TycPJJIcKmM/ezwfTBpW0t0/zHfX+uhYXw3BeeFDoWueJ9HvWMpZblIIo3iBGGKYPDnJ+b3qay0LRLXxloF3Z3lhaaT4d0ySzsoxcJlmcKvr0CqevUmsCK0+GE2sDT4vBVgyveS6fBNsGyW7jjLtEPTgEA9yK6Tw94J+Gmu6RBqlh4X01oJdww0OGVlYqykdiGBB9xVJ9V/Wn+TJ8v63/4B2H9raV/0E7L/v8Ar/jR/a2lf9BOy/7/AK/41z3/AArPwD/0Kmmf9+qP+FZ+Af8AoVNM/wC/VIZ0P9raV/0E7L/v+v8AjXG/BySOW78cyRSJIjeKZtrIwIP+jW3QitH/AIVn4B/6FTTP+/VY/wADbGz0weNdP0+2jtrWDxROsUUYwqD7PbnA/EmgD0auL+JWi65qU1ldeH44heQJLGZZZAFEcgAYYI68DB7YrtKKAPCrb4Z+KVlMt3ELt3jVZGlvRkkDB7Yx7Uah8M/El1d3Mn2VVjmjdAhvQRGG3jC8dPn/AEr3WigDxDVfh54rv9U1G9+ywoLzO2P7Uu2PLKQMY7bcU+0+HviWO4tGuLCCeG1LFUN0AXJbd85xzgjj05r2yigDkNAfxRpWiWOm/wDCPxSm1t0h8w3w+baAM/d9qi8vxN/wk/8Abf8Awj0GfsZtigvV5y4bOdvtXaUUAc9/aXij/oW4P/A4f/E0f2l4o/6FuD/wOH/xNdDRQBz39peKP+hbg/8AA4f/ABNH9peKP+hbg/8AA4f/ABNdDRQBz39peKP+hbg/8Dh/8TR/aXij/oW4P/A4f/E10NFAHPf2l4o/6FuD/wADh/8AE0f2l4o/6FuD/wADh/8AE1vXE0dvC80zrHGilnZjgKB1JriIfi14Flvls11chnl8pXMLBC2cfex09+lADvFHiDX4NOltTZ6Vpt3OuyCS41BDtY9DtI5pvhqbXtC0GK3k0fT2G5ne4/tFQJWY5LEkck14N8RBqEPjXUzrkjG4luC0DtyHhP8Aqyntj0rmrfXLq+X+z7vUpX0y2k3WEMj4RD/EV/H/ADzQB9aQ6x4kmj8yHQLSRP7yagrD8wKf/aXij/oW4P8AwOH/AMTXg/wr8XXnhK01bUVWS40cRhUi3HY12zYUKfXGc+wro/D/AMatbOrW665punCwkcLM1sXDxZOARk4IoA9V/tLxR/0LcH/gcP8A4mj+0vFH/Qtwf+Bw/wDia6BWDKGUggjII70tAHPf2l4o/wChbg/8Dh/8TR/aXij/AKFuD/wOH/xNdDRQB5942sPFviOwjsl0W1tog4ZybpWbIIIKnbwRit9NR8UBQP8AhG4P/A4f/E10VFAHPf2l4o/6FuD/AMDh/wDE0f2l4o/6FuD/AMDh/wDE10NFAHPf2l4o/wChbg/8Dh/8TR/aXij/AKFuD/wOH/xNdDRQBz39peKP+hbg/wDA4f8AxNH9peKP+hbg/wDA4f8AxNdDRQB51410XxF4nWx83SXtHs7mOZDFqI2na6tyNvJ+XA9M16HHu2DcMHuPSnUUAFFFFABRRRQAUUUUAFFFFABRRRQBwyf8l5Y9v+EbP/pQlY/j74Z33ijxlea6L60t9unxRaexRmaO4jl8xWcZ2sh6FfSo/E/hPw94o+Oqx69pqXqR+HCyBnZcH7Qv90j1NZfiXQfgz4d1W70/VPC7x/Y7Vby5mUytHFCzbQ5IbpnrSdrp9f8AgD6P+upoeIPBHiK71m81jVF0a/trm0hkuIikrPazwq2DAM8g5BweQRXPeF/hpq+peEdE1q3Wx03UodPsVjtpIXRXMM4lJlHB3YGPbNdynwp+F7LEy+H7PEq74/8ASJBuGM5HzelKvwp+F7526BZNhgpxcyHk9vv9aa0fzv8AmTv/AF6HMw/CnXWU/bZdEufOg1S3lVonKxrd3Kzh1z3XBH5VfT4Z6xDcgR6lZyQx6rY3UbyK5kMVvB5Ryc/fPXPSnS+BPhJF4og8PSeHIVup7N7uNzPJ5bIrqhG7f97c68VFZ+CfhVd6lfafb+D3knsbxLSceZIArOu4N9/lcUR0tb+rP/Mb638/xX+Rv/DrwnrWh2Eun6xLpcvkwPaW19bRMtxNEWLAyk/xDPbqcmuVPwm1yTw7Np8upaebmLRrrSrebY2LgTPuEkw7lR6d8106fCT4ZuzKnhu1ZkOGAuJCV+vzVT1f4b/CbStMvNSvtDs4rWyjMlw5uJP3agZOfmpPz/rf/NjV9v6/rQ1vH/hbVPEHhLS9JsZrGC4tby0uJGkVjGRC6sQoHPO3Ark7n4Ya7HFHc2r6JPc/2peXE9tNG4guLe4x8rEHduXHHbrUV14X+E1no0GqXvgu4t4p76OxRWaTcXkICEYfBUlhzWto/wAO/hbqhvWg8KqkNpKYWnklkWN2HXad/IHTNPq3/XT/AIBKskkv63/4JW1L4c+IPtGoHTrnRktrltPVYHifCx26OrAEHgnfwR0xWZZfCXxFFp0UEl9o/nxW+nwpKscmR9muTKTknPKnArqz8KPhf8n/ABT9l8+Nn+kyfNnpj5+aT/hVPwv8tpP7AstittLfaZMA+md/Whb387/oN6qxneBvAPiPRfFOk3moXmmXNppa30azIji4uFuJPMUuTxkHg+tepVwn/Cn/AIb/APQsW/8A3+l/+Ko/4U/8OP8AoWIP+/0v/wAVTvokHVs7uiuE/wCFP/Dj/oWIP+/0v/xVH/Cn/hx/0LEH/f6X/wCKpAEAP/C+7g4OP+EcHP8A28Cu7rxGD4XeA/8AhdNxpv8AwjsP2X+wBL5fmyY3+eBn72eldn/wp/4cf9CxB/3+l/8AiqAO7rmrnQb+T4l2fiVZrYWUGlzWbREN5hd5EYMD0x8n61k/8Kf+HH/QsQf9/pf/AIqsG48E/Ce38WWvhubwjKlzdhvImIm8l2VSxQPu67QT+FC+JPr/AMBr8mHRnrNFcJ/wp/4cf9CxB/3+l/8AiqP+FP8Aw4/6FiD/AL/S/wDxVAB4qB/4XH4MODj7Pfc/9sxXd14j4j+F3gOH4reE7GLw7CtvcW94ZU82TDFYxj+LtXZ/8Kf+HH/QsQf9/pf/AIqgDu6RgGUqehGK4X/hT/w4/wChYg/7/S//ABVH/Cn/AIb/APQsQf8Af6X/AOKoAqeE/h1caPrekyzXsUlhok99NYqqnzHNyzMQ/b5d7Dj2r0avI9I8IfBzVNY/sy18PxGRmlSFzLKEnaI4kCHdztPB/H0rof8AhT/w4/6FiD/v9L/8VQtkHVnd0Vwn/Cn/AIcf9CxB/wB/pf8A4qj/AIU/8OP+hYg/7/S//FUAL8GAV0rXwQR/xUF51/3hXdV4l8Jvhb4CvtL1prvw7DKYtbuokJlkGEBGBw1dl/wp/wCHH/QsQf8Af6X/AOKoA7ugjII9a4T/AIU/8OP+hYg/7/S//FUf8Kf+G/8A0LEH/f6X/wCKoApeGfhvPpfiDTZpb2KTTtJvLy8s0VSJGa4zkMemF3N9civSK8j0zwh8HNR1s6TbaBC0pkliicyy7Jnix5iqd3JXIzXQ/wDCn/hx/wBCxB/3+l/+Kovoge7O7orhP+FP/Dj/AKFiD/v9L/8AFUf8Kf8Ahx/0LEH/AH+l/wDiqADxKD/wunwe2Dj+z9R5/CKu7rxLxB8LvAUPxa8K2Efh2BbaexvnlTzZPmKiPafvdsmuy/4U/wDDj/oWIP8Av9L/APFUAd3RXCf8Kf8Ahx/0LEH/AH+l/wDiqP8AhT/w4/6FiD/v9L/8VQBoeNPDN3qmu6Nr2mzwx32l+fGqTglHjlj2sOOQQdp/Cuf1DwJcaT4J8H6ZprveN4b1C3upQBzOFYmQgevzMQKg8RfD/wCFGh/Zo7rwzHJcXbslvBFLKzyFVLNgbugUEmlHgH4Qnw/b69HodrJYXSI9vIs0p83fjaAN3JOQMULy6NfetUD/AEZPZfD2az1u3u2u0fSrLWZ9chjWNvOaWSNl2H2BYn16Ct74UaHeaD4UeC/BS4u7+7vmiP8AyyE0zyKn1AYZ981xa+Ffg62rPpqeG1ecSPApEku150Te8Knfy4XnFbelfC74W6pp8OoWPh62mt5l3I4ml5/8e4IOQR6iiOi0/r+rL7hNXev9b/5s9ForhP8AhT/w4/6FiD/v9L/8VR/wp/4cf9CxB/3+l/8AiqBnd1wXwhBF/wCOweD/AMJTN/6TW1O/4U/8OP8AoWIP+/0v/wAVVL4D6bY6PD4z0vTbcW9nb+J51iiBJCj7PbnGTz1JoA9IooooAKKKKACiiigAooooAKKKKACiiigAooooAwfiHp51TwTq2ni9SyM1s6+dI21F4/iPYevtXyVML1tFW/tdPluNOkn+yx3seGtmfcUO1s8jI9K+mvjfPEfh9qemnS01Wa8tpFS1YZBUDLOR3CjnHfFfK1nDDZaLH4f0n7QtrFEpVI3OxDncpIz3bmgDY8JXt94dv9W1DU9Sk1j+0LNbQyXpB+xKvCvHn7u3j8qi0TTZ9et0g0vTX1IK7Rq0Kh0baSrMDn7uQealuPDr6x4VWW3uri/mtlSbWYWgEaQRDggn+LJ547A1BpN/JpNzb3HhpS17Cf8ARIbVtpc9dg7c89aAOmuvFdxN4Fi8HDTrEW1sSnnhTuMqMfnBHoeM9wKr6H/wjVvaWeo6peXGo3SsXl0uFAmHQ/dd+ytwR7Gm6do811oMvibxTMfCEl/fzC30hrYzTAZzkYPQk9+BT7DRLTxL4oGl+A7C6LwWYk1B9QIiMjb/AL6Hnd97GOwAoA+hPh9480jxeJYLWOW1vLdFaW3kxwD3UjqKyte+L3hbStVuNP2X121sdsklvFuTcOqg55IPBrxjwbr0/gfxXf3Nxpkd/cxA2beXcbVQZBYg45PQVX8O+FfEPiQXV1ounGeAXskeXmAZM/OC+fZuvfFAH1D4d1jT9e0mDVNNm823mHB6FT3UjsRWjXH/AAk8M3XhTwmun3soe6kmeeVVOVQt/CPyrsKACiiigAoqO5mjt4HnmdY441LOzHAUDqTXBR/GDwXJqItRd3AiLbBcmEiMtnGM9fx6UAeg0U2N1kRXjYMjAFWByCPWnUAFFFFABRRRQAUUUUAFFFFABRRRQAUUUUAFFFFAHCp/yXpv+xbb/wBKErmviZ8PvEPibxtqOqWccKWo0qKO3Elz+7upUm3mGVAP9Ww4JzVrxP4X0zxJ8dVj1CS9QR+HCw+z3Twn/j4XrtIz1rK8TaX8OvDuq3dhqc3ieP7FareXMy38zRxQs23eSG6Z61LSun/Ww1ez/rqT+JvDnibUNcuNQ1fRgNNe0gnhMWp7RpksKtvQqAPMU5BGMZ6GuY8JeCdfvvCmjeJNDsljzZafI9qb3BvJIpw7SFuinZkc9c4r0cfDHwbLHEDfauyzrmMNq0v7xSOwLc8UxPhn4GhTy49R1GJIwPlXWJFCgnA43cc1S0d/O5O6+X+Rxj/DfxNfBTqmh28u6DVoIx9vybZri7WaCQHH8KjHHQgVrx+B/GEN+XKwzsus2Fy119r2tLHDb+XJIRjqW52966Jvhj4PV3RtQ1cMgy4Ory5Uep+biq0/w78Io9ssM+u3Inm8rdFq8pCHBJJ+b2oj7treX53/ADG9b38/xViX4ZaBr2nwXK65pVvaapHbvatqkd2ZTffOWWXZj5euTnJycdK464+HXjK88MX1ncW9u162iXenzhrvKajNJJuilbj5doyeeecV20Xwv8JS7vKvdZk2na23V5Tg+h+an/8ACqfC/wDz8a5/4NZv/iqTV/69f82O/wDX9ehU+LPg/UvE3w70vw7p9kqMl5ZvcIl0IjFHG6s+xsckAHFZP9gfEZNFtfD9zbWd7ZaNqcMkNwLoI2p2Sn/VyJt+WQZznoxX3rof+FU+F/8An41z/wAGs3/xVH/CqfC//Pxrn/g1m/8Aiqq+rfnf8v8AL8yUrK3lb8/8zktM+G/iNdaWe6ji8hbPUvsbNdFvsMk06SW6Be4QK3PbdiqTeB/GE/huKJvDccV/ORHfl9X37nWBkE8fy4G5iMjGeetd1/wqnwv/AM/Guf8Ag1m/+Ko/4VT4X/5+Nc/8Gs3/AMVUuN48pSdnzfM6XwTb6hZ+DtGs9WTZf29jDFcjzPM/eKgDfN35B5rXrg/+FU+F/wDn41z/AMGs3/xVH/CqfC//AD8a5/4NZv8A4qrlJyk5PqTFWSR3lFcH/wAKp8L/APPxrn/g1m/+Ko/4VT4X/wCfjXP/AAazf/FVIwg/5L5cf9i4P/SgV3leIwfDfw7/AMLpuNP8/WPK/sAS5/tKXdnzwOuc49q7L/hVPhf/AJ+Nc/8ABrN/8VQB3lcTrOi6tq3xC0fVktZNPj0id83P2oMt1A8ZDJ5eODuI5PTHvUP/AAqnwv8A8/Guf+DWb/4qstvA3ghfFMfhs3XiD7fJaNeKP7Sn2mNWVTzu65YcUL4kD2Z6hRXB/wDCqfC//Pxrn/g1m/8AiqP+FU+F/wDn41z/AMGs3/xVAB4q/wCSyeC/+ve+/wDRYrvK8R8R/Dfw7D8VvCdmk2sGOe3vS5OpSlhiMYwc5Fdl/wAKp8L/APPxrn/g1m/+KoA7ykYblK+oxXCf8Kp8L/8APxrn/g1m/wDiqP8AhVPhf/n41z/wazf/ABVAGP4K8A6zpeu6Ct55K2Wg3GozRzrJlrn7S7Mo2/w43nP0r1SvItI8NfDzVNY/sy1v9eMjtKkEh1OYJO0RxKEO7naeD+PpXQ/8Kp8L/wDPxrn/AINZv/iqFsgtqzvKK4P/AIVT4X/5+Nc/8Gs3/wAVR/wqnwv/AM/Guf8Ag1m/+KoAX4McaTr/AP2MF5/6Etd3XiXwn+G3h290vWjLNrC+Vrl3GuzUpV4BXrg8n3rsf+FU+F/+fjXP/BrN/wDFUAd5QwypHrXB/wDCqfC//Pxrn/g1m/8AiqP+FU+F/wDn41z/AMGs3/xVAGL4S+H+sab4i0YXRhFhouoX95HOsmWuBcElVK9sbmz9BXq1eRaZ4b+Hmo63/ZNtqGvGVpJYoZDqc2yZ4seYqndyVyM10P8Awqnwv/z8a5/4NZv/AIqnfRA92d5RXB/8Kp8L/wDPxrn/AINZv/iqP+FU+F/+fjXP/BrN/wDFUgF8S5/4XV4PPb+z9R/lFXd14lr/AMN/DsXxa8K2KzawY5rG/ZidSlLAqIsYOcjqa7H/AIVT4X/5+Nc/8Gs3/wAVQB3lFcH/AMKp8L/8/Guf+DWb/wCKo/4VT4X/AOfjXP8Awazf/FUAWfHfh/Ur3xR4f8R6ZElzJpguYpLZ5Nm9Zo9u4E9wQPwJrmrvwfqWgfD3wNpokN1/YOpWtzqAjBIZQ5LkDuFLZHsKl8R+CfBGhm1jurnxBJcXbslvBFqcxeQqpZiBu6BQSaX/AIQv4ft4dt9eTU9ZlsLpEaB11SY+bvxtAG7knOMUJ/g1+Dugf6Mh0/wLqtpr9o0zwjS7HxDc68LoSZaRZImUR7fUFzznoK6b4OabfaZ4NZb9Hja51G9vIYnGDHFLcO6DHb5WBx2zXHjw78O31R9LS58QPIJHt1xqU2x50Te0KndywXnHtW7pXw48G6pp0OoWN9rc1vMu5HGqzfQj73BByCOxFEdFp/W3+SFJXev9b/5s9Forg/8AhVPhf/n41z/wazf/ABVH/CqfC/8Az8a5/wCDWb/4qgZ3lcF8If8Aj/8AHf8A2NM3/pNbUv8Awqnwv/z8a5/4NZv/AIqqfwI0+30mLxnptoZjBB4nnVDLIZHx9ntzyx5PWgD0iiiigAooooAKKKKACiiigAooooAKKKKACkZlUEsQAOuaWsLxbcSSLb6NbPtnv2KO4PMUQGXf8uPqRQByvirUtRbQtU8Q6U8SajOp0/RRKm9QxbBkI7gnn6LXy9C39g3kun6jr1jr2t3M7zXS2B6MXIB9MHsoxgAmvo7Xte0+cSXUZEGj6bGYYucAxqcMV/3sbAfQMa8Q+Idr4b8PJB4sv9IntvFXiW5RtNtrWDai24IUtKei5B4zyBQBT0/Q9K8T3X2LxFqmpeHYZMMk8Nx+7k28+VIo4O736VoanqP9qasmqJGtk8E2bSKFPK8kLkKMdyAOSfesXU01a7t3WxlsbeSKbdG8ieckhRuDj0yKh021Op2hv9euv7T1aUlru5lOG8zp0/hAAwPYUAbfiPx0PE2s6XDcS3N7qkEMlpcOsZEahWBVy/3dxHB+lXfDmu6v4X8WR6hZ2sJmtoSCs0mVcSLx90+nOPpXK6Fc2VhpItHYwrAZAcqSHCkksPUYNT/Du3Op65qLanqB0KxmuVFkLi2LrICOXZgfkH+e1AHYeG9B1Txjrmt3MN5oumgy+eIJWYYD9SDnkbgePeneDfGOveF4JYNJubURveNLK3lbvOCjaASeQvBI781z2o6dBp3ibULabUrW+mtmEK3EDYjaNhuGOcZ5rt/g98N18S2t5PLc3Njp0EyrDsUYkyCXCk9gcc+5oA9u+GHij/hLvDKanJAILhJGhnRc7d69x7GuqrL8LaDp/hvRYdJ02MpBFk5JyzserE9ya1KACgnFUdR1WzsAFmkzM2dkKDc7/QVmiHV9YLG9ZtNszwIIm/fOPVm/h4yMCgDzr9oj4hR6TZw+C7TQdT1e58QKbSGexYFIZWOAshwceuPTNeOeLNP1fw9etpWpaXKt60ZZY1YFWTOA270zX0v4i1O20fQLu08KafBf6raxlrW0jj3L5mPl3Ht9c145P4T+Jnjawh8b65odrp+qXcawyaUjkPDHGW2sSeMncePpQB618G/E2kax4XtNLs5pxeafbRxzw3H+sHGMj1Ge9d1XkvwW8AatoWsTa9rYS3mMBght1bccMQSzH8AMV61QAUUUUAFFFFABRRRQAUUUUAFFFFABRRRQAUUUUAcKn/Jem/7Fpv8A0oSua+Jnw98QeJvG2oaraRwJbDS4o7YSXP7u6lSbzDDNGB/q2HBOat+JfDsWv/HVY5NW1rT9nhwnOn3zW5P+kL1K9ev8qi1jSfCOj6pJpupfELxna3EUSzSB9bm2pGx2hiegGeM0re8n1/4A76P+upF4h8I+Mtb1DUpZLaCzN/BYtYypeZOkywsxkVcAbgcggjGcYNY8/wAMvEksM2dHs/Mkh1ZSTf8AVpm3W+fl7df9mu8X4b2bKGXxj42ZSMgjXZcEUv8AwrW1/wChw8b/APg9loa/X8QT2+X4Hm7+AfiHcrdGfR7SOWbTLyzk2ar8sjyLF5Tn5c5yhye3bit2y8DeK7PWbeW20+1is4dXt7xUF9wEW0aOTjHUuQcd+tdHbeAdPuLm5t4/F/jsPbsFfdrUwGSMjB7/AIVY/wCFa2v/AEOHjf8A8HstNv8AT8Hcm2lvX8VYy/g34b8UaHrOqXWu6fDZQXdhaIscV4JlWaMyh9owMAh056nHNem15Vq3h/w3peq/2Xd+OPHQvPINz5SaxOx8oEAvx2BIH4iti2+HdhcW8dxD4y8bNFKgdG/t2XkEZBovdD6ne0V5vp3g3RdQ1DULC18b+N3udPkWO6T+25gUZl3D8wc1f/4Vra/9Dh43/wDB7LQB3NFef3ngDTrWGSSXxl44+RDIVXXJmYqOpAHJqSD4dWc0EcyeMPHG11DDOuTA4Iz0oA7yiuG/4Vra/wDQ4eN//B7LR/wrW1/6HDxv/wCD2WgDuaK4b/hWtr/0OHjf/wAHstH/AArW1/6HDxv/AOD2WgBkH/JfLj/sXB/6UCu8rxODwDbf8LquLH/hKPF+P7AEnm/2zL5n+vAxu67fauz/AOFa2v8A0OHjf/wey0AdzXKXWkao/wAV7HXUt4jpkOkT2rymbDiR5I2ACY5GEPOao/8ACtbX/ocPG/8A4PZapHwXog1tdFPjrxn/AGg0BuBB/bs27ywQpb6ZIFC+JP1/Jr8rh0f9dT0aiuG/4Vra/wDQ4eN//B7LR/wrW1/6HDxv/wCD2WgBnir/AJLJ4L/6977/ANFiu8rxPxH4Btofiv4TtR4o8XuJre9zI+syF0xGPut1Hv612f8AwrW1/wChw8b/APg9loA7mkYblK+oxXD/APCtbX/ocPG//g9lo/4Vra/9Dh43/wDB7LQBi+C/AGsaXrugi7MIstBuNRmimWTLXP2l2ZRtx8u0Oc/QV6nXmVh4W8O32qS6ba+PvGUlzEWBUa7LyV+8Ae+MjOOma1P+Fa2v/Q4eN/8Awey0LZC6s7miuG/4Vra/9Dh43/8AB7LR/wAK1tf+hw8b/wDg9loGN+C//IJ1/wD7GC8/9CWu7rxT4TeAba70rWi3inxfD5euXcYEOsyIGwV5OOp967L/AIVra/8AQ4eN/wDwey0AdzQwypHrXDf8K1tf+hw8b/8Ag9lo/wCFa2v/AEOHjf8A8HstAGH4S+H2sab4i0b7UYRYaLqF/eRTrJl7j7QSVUrjjG5s/QV6rXmVn4W8O3mrSaXb+PvGUl1GWBQa7LyVxuAPcjIzjpmtT/hWtr/0OHjf/wAHstF3ZB1Z3NFcN/wrW1/6HDxv/wCD2Wj/AIVra/8AQ4eN/wDwey0AN8S/8lq8H/8AYP1D+UVd3XiniDwFbx/FrwrZ/wDCU+L2Etjft5jazIZFwIuFbqAc8+vFdl/wrW1/6HDxv/4PZaAO5orhv+Fa2v8A0OHjf/wey0f8K1tf+hw8b/8Ag9loAm8d+HtSvfE+geI9LjjuZdLFzE9u8mzes0e3cDg8ggfhmuavPB+o6B8PfA+nCQ3X9galbXN/5YJDKHJcgdwpbI9hWhrXg3RNHhjl1Dxx42iEr7I1/tyYs5xkgAcnABP0FPfwRoq6Wupnx14xNk8ayJMNflKsrdCPXORQvyaf3ag/0Zm6f4E1Sz160kmkgGlWPiG514XQky0gkiZRHt7YLnnPQV0vwc0y+0vway36vG11qN5eRRPwY4pbh3QY7fKwOO2a58+G/DP2+TTf+E88Zm4jU7ohrkp5C7inuwHJXritS1+HunXdtHdW3jXxpNDKodHXXpSGB6EUR0Vl/W3+SE1d6/1v/mzvqK4b/hWtr/0OHjf/AMHstH/CtbX/AKHDxv8A+D2WgZ3NcF8If+P/AMd/9jTN/wCk1tUn/CtbX/ocPG//AIPZaofAixXTIvGdglzd3SweJ51E11MZZX/0e3OWY8k80AekUUUUAFFFFABRRRQAUUUUAFFFFABRRRQA2WRIomkkYKigsxPQAV5xrepu9tPeMzrc6wDFa4+/FZjjIHZnJ49yPSui8bXqssembysZU3F6w/ht16j6scAV434j1LUdS1eaxtLhItV1DdLE55jsbNPlLt6BVOB6sWPpQA+L7FqlxKtxHu8PaK0ayInP266A+S3T+8owBke5707xbcvdafqF9q2nyanIAi38NuBvyOUsrfPRufmI7U1JIIbW3tdLLWllZQF7PeuWhBOHuWHeSQ52L6YrS0i3nuZ5rHSylpcWUKtFJL8yaXG4I3yf37hwScc9PYUAeeeAfC+teL7SG4tY7fR5JJ5Jr60uIzt0y3LHYpJ6ucHg1i+JLDS7eaCws7BtTmsmnj1HUEHlrdyM4ICp6IFAyfevRvHvjG6tNNvPDvw20mXUbqzXzLqTqWkPUuf45MchPfmuE8LaB4ovdN0957XzL7VWeaKzkf8Afrk5/eehPLHsARQBha1rGj6TaxXGrWeoLbMJILL7NGDuuCu1VY5wi885612+h+BvGWuafavF4euLeK8ULvnIVUU8biDzj2xnFeqfC74TR6Xbm88W+Rf3kkomFoFDQQsBhev3mA9a9ZAwMUAcJ4B+FfhTwr4Lt/DQ06G+iSU3Eslwu9nlJyTk84z0HYV3FvDDbxLDBEkUa/dVFwB+FPdlRCzMFUDJJOABWBe+JITHN/Z4SRYxg3MrbYQe4B6sR6CgDau7q3tYWmuJkijHVnOBWMNR1DU8yWMZsLEDLXVyuGYeqqen1NZFnHdag5vbeJ9TuhxHcXYMdunfKJ3Hv1rZTQGumWTWr2W/ZXLLGPkiXI6bR94fWgDP0+eyt5phodnPq98zgSXUjfKfcyHqB/s5q/8A2TqeowL/AGxqLJ8wYwWWY0+hPVga24YY4Y1jhRY41GFVRgAewpzEKpY8ADJoAhsrO2s4VhtYEiRRgBRU9eOeIPjatvqwg0fRxdWkUzRzTSybS4Bwdg/xrutD8daLqfguXxUZGtrO33LcLJ96Nl6r7nkY9cigDqaK8wsvjV4bmvhDNZ31rAzKonkUYGT1I6gCvTkYMgZSCCMgjoaAFooooAKKKKACiiigAooooAKKKKACiiigAooooA4VP+S9N/2LTf8ApQlcX8WvCXiTxB451ibTtNu5bBtFhjljO1YdRCzb5LbdnKkr0OOtbPii08TXXx0UeHdYstOceHDvNxa+duH2henIx2q1e/8ACf2V0lrd/EHw5BM4yqPp2Dj/AL64pON2n2/yGnZP+upgeLF8XPrFzLo/h/xDFa3lvpMtpHHtAtjFO/no3z/K3llOBkECqmoaf8QdmpR29tqEw+1NNbSyxY+0ruf9xMofjgjbImP4ciuwtLb4jXk1xDa+PfDs8ls/lzpHpwYxNjO1gG4OCDVj+x/in/0OWif+Cr/7KmJf5fhocjrVv40ZtZj/ALD14w3WoWphEEwcQr9l+cgbhvUSjBzjnnBrP07TPHryWOo3Om+Ihe266SPnkXG5W23RI34Py9fWu+/sf4p/9Dlon/gq/wDsqP7H+Kf/AEOWif8Agq/+ypp2d/NP7hNXVvK36lPxL4e1PVvjPaXkY1Wy09NAmt2v7ZlVPNaeJgh5ychW7Yrm9dtPiDJqXiSSwtNbi1e2+0f2fJH5a2VzbMq7EDZz5gwcAgYPOa7D+x/in/0OWif+Cr/7Kj+x/in/ANDlon/gq/8AsqlKyS9fxdyr639PwVjzkaZ4lttV1a70/wAM+JrbQtR1GB7mJY0N2U+yFAyqX52y7SefcVpT6F4nt5tXuZdP8UX5jksIbQm5G5oioEz7QwDEYG4cZrtP7H+Kf/Q5aJ/4Kv8A7Kj+x/in/wBDlon/AIKv/sqf9fcI880vQvGX2UXt7o+uvqX/AAjV7YpKWUOswusxDh8AmPGD7Vp2un/EGa4t/tVrqcV/FdxM8wceVJYm2AeI/N9/fn/gWDmuw/sf4p/9Dlon/gq/+yo/sf4p/wDQ5aJ/4Kv/ALKjpb+t2/1+7Qb/AK+639eZkfBfTfE+m6jEusWurxRTaBaNdNeyBwb1SwkH3j82MZ7cCvVK4L+x/in/ANDlon/gq/8AsqP7H+Kf/Q5aJ/4Kv/sqbd/68yUv6+VjvaK4L+x/in/0OWif+Cr/AOyo/sf4p/8AQ5aJ/wCCr/7KkMWD/kvlx/2Lg/8ASgV3leIwaX8Rv+F0XEf/AAlekfbf7BB83+zTt2eeOMbuue9dj/Y/xT/6HLRP/BV/9lQB3tcbd2N83xl07Ul0+drFNEuIHugB5ayNLEyqTnOSFPasbVz490gQnVfiL4YsRPII4ftFiI/Mc/wjL8mgt48Grro5+Ivhgai0fmLa/YR5pX12784oXxKXa/5NfqD2a/rc9LorzbT1+IGoSyxWPxA8OXLxffWPTtxXnH97pnvVz+x/in/0OWif+Cr/AOyoAXxV/wAll8F/9e19/wCixXeV4h4i0v4jL8VfCaTeK9Ie6a3vPJcaaQqDyxnI3c12X9j/ABT/AOhy0T/wVf8A2VAHe0jjchXOMjrXB/2P8U/+hy0T/wAFX/2VQ31l8SbG0ku73x14ftreJd0ksum7VUepJbAoew0YPgLwjr9j4h8ORXdpLCmh3WqS3N0xGy5W4kZo9pzk8OM56ba9hryyS+8Yx2FpfyfE7wmlreMFtpms1CTE9Ap34P4VrDSPikRkeMtEx/2C/wD7KhKyt2J0u33O9orgv7H+Kf8A0OWif+Cr/wCyo/sf4p/9Dlon/gqP/wAVQMd8F/8AkE6//wBjBef+hLXd14j8KNL+I0ml6z9i8V6REBrd2JN+mltz5XJHzcD2rsf7H+Kf/Q5aJ/4Kv/sqAO9pGGVI6cVwf9j/ABT/AOhy0T/wVf8A2VMuNO+JttC09x440CGJBlnk03aqj3JagDnPBfg/xBZ+J9CiurWWKPSNT1K7uLtiNlwk5PlhTnJJ3c+m2vY685aD4iLp39ot4+8OCz27/POnDy9vru3YxVkaR8UmAI8ZaIQen/Er/wDsqetkuwbtvud7RXBf2P8AFP8A6HLRP/BV/wDZUf2P8U/+hy0T/wAFX/2VIB3ib/ktXg//ALB+ofyiru68S1/S/iMPiz4Wjl8V6Q12bG/MMg00hVGItwI3c54/Kuw/sf4p/wDQ5aJ/4Kv/ALKgDvaK4L+x/in/ANDlon/gq/8AsqbNpnxOhiaabxtoUcaDcztpmAo9Sd1AEnxE0nUpfF3hrxBa2k19a6cLqOe3hALgyxFVcAkZweP+BVzMuga14f8Ahn8P9NvmJGm6naPqiqchI95OCe6oSo+i1duNQ8X2+nR6jcfE/wAJw2kj+Wk0lmqoW/u5L9farsdn8Qr7TBeJ468OXFjIm7zRpoaNl9c7sEULT5NP7tQ3+5r9DD0vwlr0HieyhntpEhs/FN1rUt8SPLe3khdVUHOScsARjoK634Jw3sHgc/awyxyaley2at1Fu1zIY/wKnI9iKzpLD4hjybSTxx4dH2hD5UTabzIoHOBu5AFNtYfiBMi/ZfH/AIakTzPJXytPBXeB9wYbGcdqI6Ky/rZfovxE1d3+f5/5v8D0miuC/sf4p/8AQ5aJ/wCCr/7Kj+x/in/0OWif+Cr/AOyoGd7XBfCD/j/8d/8AY0zf+k1tR/Y/xT/6HLRP/BV/9lVT4ERahDF4zi1W6iu71fE84mmij8tHb7Pb8he3GB+FAHpFFFFABRRRQAUUUUAFFFFABRRRQAVFd3ENrbS3E7hIolLux6ACpa4L4r+IbfT7Q2UrK0SIJrlM8yZOI4h/vMOf9lTQBw/xA8U/Zxc/ao5Q9yFnnVBlyvSGBV7sc5I9SPSuQtt9mlzFM8Uuo38iyalIxxHlR8tuD2hiHLkdW+XvWNc6pLf6mdZuH3vE0n2AHj94Th7gg+hyqfQnoK1tDt98VxPLMlvbWkIN3czD5I1+8gwfvN12r/EfmbtQBv6PbXN680NtcLbPEnny3VynFsckec4PBkIGEj/hABqhd6vfeLXk8NeA2bT9Ct5Al3rEnDTN6oT99yc7pCcJzjJps9wmuWAZ/M0vwrbMX8tsma9bPJbuxYn/ACK9A8L+B7rV7NItSgGl6Emw21pCNkk6df3mPug8cD0NAGb4I0WSOIaR4TtIPJhk2XeoElVTP3tvd2z1Pf2r03wn4X03w7bYtw010xJlupvmkfPv2HsK2ba3gtYlit4kijXoqDAFeWfG34paDoIu/BFvdXjeK7+1/wBCtra3Z3O8HDcdOhoA9ETxFoL3v2JNa09rndt8oXC7t3pjPX2qlrGvXUOqTWWnWtvcG1hWa6aWcR7VYkAL6n5TnPTj1r5Uj0+dpBaw2N19tz8kYiYShzxnpkHPevqHwN4Us9M8J6ZZ31mj3sUKtcO7F2aUjLEseW59aAM+K38TeJh51yq2Nk/3YpV6c85T+L2J/Kuh07w3p9r5Tyq93LGSVedt23PXA6CtqigBAoUBVAAHQClqO5nhtoWmuJUijX7zuwAH4msOXXp7wS/2PbBoYwd15cny4VIODjPJ9c9KANu5ube2hM1zPHDGOryMFA/E15l8XvEnxEbSoB8LtJgvJzdLBcy30JEYR+N6Z+9tPX29as3uuaKuocLdeLNSEgj8uBcwxE8gAfd49ay/GfibVYdC1G71zWNM0KO1t3Z9NjuV+0Mf+WYJzkZ46etAHBeMvAlv4TtoJ9a8a6JbtKczLN8jeY3LCNQeRnoOK4LSmkutFNrJfSXNtJcyTMiy/JvzjIAOOiqPwqv4ljudUtopNbkTUVWaOaZZYwxXbzlT147+oFVb46TepBFp88DyzSYQwS/KO5JC9eBQBd0yR7mR7e5802YmaOS5UbnEf+yv8RHI619keE7zT77w3p9zpU3nWRgVYWPXaBjB9xjB96+PtLs72Kazsvtcc6yzpEGdNoTc2A3HYE19afDvw6vhbwpa6OJfOkjLPNIOjOxy2PQc4H0oA6GiiigAooooAKKKKACiiigAooooAKKKKACiiigDhU/5L03/AGLTf+lCV5v8YLHXLL4h6l4j8JTy3l35Vrb6joF/ZtJb6lHu+UwOB8jrk5OeK63xPH4pk+Oijw1daXA//COHebyJnBH2hem0j2rVkj+KUcqRya34SWR87Fa3kBb1wN3NC0kmHRo8f1nWvHFr4u1S101tasILnxpHDNJb2b5NobQ7juC8qHAG72rNf4ieNTpXhay1vxqmgahfaTGx+27rVxKLra7y5XnMY46cmvdvsvxZ/wCgt4W/8BJf/iqwtb8D+NtavnvdUfwjcTSQiCUvaSkSRg52sCeRRHTl8rfgrf8ABB6p/wBbu/8AwDz3UPHnjtfHetQ297ri6PHZ6ugmmsmjRHhjVrd0O3aBndhs/NzVLw741+KF1oy3GnXmralpNxbaPLe6hJbt5ls0rYufK+XJAXB4Bx1r16/0b4j6xok+mT6l4Tn0+5haCRI7eUBkIwVBDfhS6JoXxL0XSLTSNN1DwtBZWkSwwRfZpTtRRgDJbsKFp8rfOzle/rdfcD/z/S1vuf3nneh6v8Ttf8SeENHvdU1vSbG+bV1muorY7pIInH2V3JXCMwz1wSPrXWfBnW/GuseM9ZXxJqEsIs7i4t5dMlspFwiuPIlSQ/IQVznGck+1dC6fFNJkgbXPCSyuCUQ28gZgOuBu5pUh+Krs6prXhNmQ4YC2kJU+/wA3FOOlvT+mD1X9f1/wx39FcH9l+LP/AEFvC3/gJL/8VR9l+LP/AEFvC3/gJL/8VSA7yiuD+y/Fn/oLeFv/AAEl/wDiqPsvxZ/6C3hb/wABJf8A4qgDvKK4P7L8Wf8AoLeFv/ASX/4qj7L8Wf8AoLeFv/ASX/4qgDvKK4P7L8Wf+gt4W/8AASX/AOKo+y/Fn/oLeFv/AAEl/wDiqACD/kvlx/2Lg/8ASgV3leJQW/xL/wCF0XC/2l4b+2/2ADu+zSbNnnrxjdnOa7H7L8Wf+gt4W/8AASX/AOKoA5j9qSTw5P4WttF1jSdQvLjUn8qO5s9Nkuns4wQXkG0fK3GByOTWJ4ps49Y+I/g7WPCunS3baO0lrqVncWLw3Aie2IEvnEDJCgDGTya9C+y/Fn/oLeFv/ASX/wCKpPs3xY3Y/tfwrk9vssv/AMVStoNv8rHlP7J+j+INK8VTDVLS7lsToi/Y5p0dH09WuGY2cm4ASODzu/xr6Trg/svxZ/6C3hb/AMBJf/iqPsvxZ/6C3hb/AMBJf/iqpu/9edyerf8AW1g8Vf8AJZfBf/Xtff8AosV3leJeIrf4lD4reE1n1Lw2bo2975DLbSbR+7Gc/Nmux+y/Fn/oLeFv/ASX/wCKpDO8rn/iDeaTZ+Gpv7ZDfZZ2WEN9ka4COxwrMgByAcE5GKw/svxZ/wCgt4W/8BJf/iqPsvxZ/wCgt4W/8BJf/iqTV1YadmeJ3Phq+PwFk8B3lnAniFLu6uNKP9mO0d9Cs4cY4xCz5wBkEAelfTui/aP7GsvtUKwXH2ePzYlOQjbRlQfY8Vxv2b4sZx/a3hXI7fZZf/iqX7L8Wf8AoLeFv/ASX/4qqvpb+uxLWv3/AIneUVwf2X4s/wDQW8Lf+Akv/wAVR9l+LP8A0FvC3/gJL/8AFUhi/Bf/AJBOv/8AYwXn/oS13deJfCi3+JbaVrP2HUvDaD+3LvzfMtpDl8rkjB6V2P2X4s/9Bbwt/wCAkv8A8VQB3lcx8V40m+GviKJ4Wn36fMqxrGXZmKnAAHJOayvsvxZ/6C3hb/wEl/8AiqQ23xYGM6v4VGen+iy//FVFSHPBx7lQlyyUux4j8RbPxvc/su+G9L0zw5d3dlHpNqboJK0dzHOsiDa0O3cwAz6etfUeltM2m2rXEPkzGFDJHu3bG2jIz3wa4kQ/FZpGjXWfChdQCyi2lyAemRuoih+K0qB49Z8KOp/iW2lI/wDQq3nPmcn3bf3mcY8sYx7Kx31FcH9l+LP/AEFvC3/gJL/8VR9l+LP/AEFvC3/gJL/8VWZQvib/AJLV4P8A+wfqH8oq7uvE9ft/iV/wtnwqsup+GzeGxv8AymFtJsC4i3ZGc56YrsPsvxZ/6C3hb/wEl/8AiqAO8rlvi1oH/CUfDrWtC/tJ9N+12zILlULeWeucDkjjoKzPsvxZ/wCgt4W/8BJf/iqPsvxZ/wCgt4W/8BJf/iqUldWGnZ3PKvC3gm8j8AeLdc8VeHbbULq/v92iWbW7FFcxpAswjbJQOwDc8gc12fxT02Twx8PPBfhvTd0ekwatp1jfsnH+jhlB3exIGfrXQSw/FWJDJLrPhREHVmtpQB/49UV/pXxOvrOS1vr7wlPbyDDpJZylSP8Avqqb1Xqv/JSbXTXr+P8Al0OGvYPGkn7UHh3UNW8NyJpsdrfwx3MV0ZIVg2jaSoXCN7E5OfauZ0eO+0z9nn4gy29rd2eoQ+Kr250wPC8T7jOphZAwBIPbFewpD8UowI11vwmNiBsfZ5Mhex+9096Ze6P8Tr3yvtl94SnEMgljD2cpCuOjY3dRSj7qS/r4rj6t/wBbWO901rh9Otnul23DRIZR6PgZH51PXB/Zfiz/ANBbwt/4CS//ABVH2X4s/wDQW8Lf+Akv/wAVTbu7iSsrHeVwXwg/4/8Ax3/2NM3/AKTW1L9l+LP/AEFvC3/gJL/8VVP4ELqKxeM11eS3kvx4nn897dSsZb7Pb/dB5HGKQz0iiiigAooooAKKKKACiiigAooooArareQ6fp095OcRwoWPv7V8mfEnxH/wkviCW1knC28Ls95KCRktldiH1/hB7KGau8/a1+I48PaTHoGm3O2+kHmSFefL/u59u9eA+HjaXFnDqM9yBZiXey5y87scnAHUnGD6AUAdpolqdQu7y5u50t7ZWVhNtAREYfKsY78cbe3X69dFaSeJbyDRbbSzJ5X762sdxBk6ASTv/D1Gc5J7UfC/wTqvjI2N+bUabolrmOLII2DHWMH7z56uePSvcNFttA8F6dDounJLcXPOQP3k8znks7ds+9AFfwX4FtdJdNR1Qrd6k0SqUA/cQY5xGvb69TXRanrVhYy/Z3kaW6Kllt4RukYew/xqokWs6rGTcyf2ZbuuPKiOZse7dj9Kv6VpNhpiMtnAELMWdycux7kk80AZ4h1zVFP2iT+yrcgjZC26Zh2Jb+H6Cn2vhXw/b6pbasuk2zajbI0cV26bpVDfe+Y881t02aSOGJ5ZWCIilmY9ABQAwW1sJzcC3iEpGC+wbsfWpa8um+NnhpNW+yx2V/NaZx9sVRs+oHXFTjxxdeK9Run+HWp6bqllZ2ki3UjBiqXGUKqCP4tpbigD0iWSOJDJI6ogGSzHAArj/EnjvTdPiTyLm3RZSFSe4bahJ/uKPmkPsB+NUfF2oeIZ/B+ky6ZHM11IUW7Xyc5cLypB6AtxXDjwJ4mbX7mVrecLK25rm3YB5OchSWyQo6YGKANLUPFsk0gL43TEILvW/wB3EG9YbZcs344rPvL6XUGaa7tNU154zjdqbjTdPAOOFXksODxiuh0X4a3ljqCyW6WNlblB5nllneRh3JPNdVYeEWginX7aivMc+akILg+uWzzQBw1pb+I7mBIDrR06wuFytt4Z03ayY6gzvz+I9Kwbf4PeE9O8XTeLNWt4JLh7YQpJrepG5Ej/APPR07vj37V7FB4UsxEyXl5fXocYYSzkKf8AgIwBV3TtA0bT4FhtdOt0RegK7sfnQB89+NvDPg/wd4Mn8T3Eus+JbeC5Qz21lmJViZgpAGOQueleazeFvD9l4jvdV0vw9q2gQ6gUurSPUF2SquOSB0HzZGPTHrX249vC0RiaKMxnqhUbT+FU9c0PSdctvs2rafb3kX92VAcfQ9qAPA/2fvDA1rxJd6lqqm6tdOKPatt2p5uTjOPvYwD7HFfRg6VDYWdrYWy21nbxW8KDCpGoUCp6ACiiigAooooAKKKKACiiigAooooAKKKKACiiigDhU/5L03/YtN/6UJXIfFWeXS/GV3rEclnrlgqWseoaRJIYry2+f5JrVv4iT1TvitTxPqOvaf8AHRW0TQF1Zj4cIYG5EW0faF55HPb860pdZ8ayzieX4Z2ryjGHa/jLDHTnbR1TDo0YN78Q/ET3kpsUjVxq11psmntCDLbxxws6XJ7kHAPPGG9axrT4l61rWraBFHr1pbWsz6Y92YUQjM8LmSNieg3qB6g8V3A1zxv57XH/AArW285hhpP7Qj3Ee521FHqXi+NdsfwtsUGQcLexDkdP4aEtr+X4f57g+tvP+vktDA+B+vX0Op6d4fa/t7jT72DVbqKIKN8LRX5UDd1IIkJ56YGKT4k+JL+z8VWvjWymlbQ/Dl6tnfmOYeU8cuFmLL3KZQ/ga6WLWvG0Lq8Xw0tY2UEArfxggHr/AA96G1rxs0Lwt8NLUxSHLodQj2sfUjbzQtLeX+f+Wgd/M4fxXrd3a+MvFWsWesWVxNZ3Wkx2BniR1t1mLqSpHPRj9cjNaa+Nr/R9c1LSNQ1PTrRm1hLGXWDbqiRk25dTIPu5JAUZrozq/jM5z8MbM7sZ/wBOj5x0/h7Uk+reMp0kSb4Y2cqSMGdXvoyGI6E5Xk0dLf10/wAn9473d/66mRb/ABE1NfiDo2hPqumXkU1xFZ3ixRGIB3tmkDruO45YDHbBA5NeuV53/a/jPzxP/wAKxs/NGMP9uj3DHTnb2qx/wk3xB/6J8n/gzT/CnfQm2p3lFcH/AMJN8Qf+ifJ/4M0/wo/4Sb4g/wDRPk/8Gaf4UhneUVwf/CTfEH/onyf+DNP8KP8AhJviD/0T5P8AwZp/hQB3lFcH/wAJN8Qf+ifJ/wCDNP8ACj/hJviD/wBE+T/wZp/hQAQf8l8uP+xcH/pQK7yvErfX/G3/AAui4uP+EHT7V/YAXyf7RX7vnr82cfhiux/4Sb4g/wDRPk/8Gaf4UAd5XB3kkafHnToxNh5PD1zuj39cTQ4OPzo/4Sb4g/8ARPk/8Gaf4Uw+IPHZnE5+HMBlA2h/7RTcB6Z20L4k+1/xTX6h0a/rdM7+iuD/AOEm+IP/AET5P/Bmn+FH/CTfEH/onyf+DNP8KADxV/yWXwX/ANe19/6LFd5XiXiLX/Gz/FbwnNL4HWOdLe98qL+0VPmfuxnnHGK7H/hJviD/ANE+T/wZp/hQB3lFcH/wk3xB/wCifJ/4M0/wo/4Sb4g/9E+T/wAGaf4UAJ4Nkj/4W743hSbdiGwYpvztJWTJx26Cu9rgE8QeO0leZPhzAsj43uNRjBbHqdvNP/4Sb4g/9E+T/wAGaf4ULZIOrZ3lFcH/AMJN8Qf+ifJ/4M0/wo/4Sb4g/wDRPk/8Gaf4UAL8F/8AkE6//wBjBef+hLXd14l8KPEHjeHStZ+y+B0n3a5ds5/tFV2tlcr07etdj/wk3xB/6J8n/gzT/CgDvK4P4hyRxfED4fnzvLkfUrlMb8bh9km4I78hfxxR/wAJN8Qf+ifJ/wCDNP8ACmSeIPHckiSSfDmB3jOUZtRjJU+3y8UdgezR5F4hvfFsejSTaTJdHxA1xrA1QISXWAfcOO2F2bfrxXrHwqkkPivxTDYuX0FEsTaEHKecYT5u0/QRE+5qRde8dLK8q/DeASOMMw1GPLfU7eaWDxB47gTZD8OYIkznamooBn8Fpp2VvIJav7/x/r7jv6K4P/hJviD/ANE+T/wZp/hR/wAJN8Qf+ifJ/wCDNP8ACkAvib/ktXg//sH6h/KKu7rxPX9f8bN8WfCs0ngdEuEsb8Rw/wBor84Iiyc44xx+ddh/wk3xB/6J8n/gzT/CgDvKK4P/AISb4g/9E+T/AMGaf4Uf8JN8Qf8Aonyf+DNP8KAK3xUklHi7wrDeuU0Jzdm6LHEZlEB8oMf++se4FYVpqniCP4VfD221Jp1m1S+tLW+kfIfyGY7Q3cFlCg/Wujn8QeO502TfDmCVc52vqKEZ/FararqfjTVLI2d58OI3i3Ky41NAUZTlWBxwQaFp96f3MHr9zOT0mTVJvGdnFN5ralL4rvIb2I54077O20Ef3PuY969B+DWo3uo+C2+2s8htNRvLOGVuTJFFcOiHPf5VAz7Vnvrfjpt7f8K7iWV02NMuoxh8Y9dtN0vV/G2mWENhY/DiKG3hXaiDU047k9OSSSSfU0R0Vv66f5fixNXd/wCuv+f4I9Forg/+Em+IP/RPk/8ABmn+FH/CTfEH/onyf+DNP8KBneVwXwg/4/8Ax3/2NM3/AKTW1L/wk3xB/wCifJ/4M0/wqn8CJ725i8Z3Go2Qsbt/E85ltxJv8s/Z7fjd34wfxoA9IooooAKKKKACiiigAooooAKxfG/iTTPCPhbUPEWsTCGzsoTI7dz6AepJ4rO+JPjW08G6XFPJA1zd3LmO2gBxuIGSSewAr5o/aE8S+LPixp2h+EdOs7fTrObUEe6cSFt5/gBHoDz9cUAeUa9b/Efx54yuvFk/hfWjFcSbltntSfOiblIwDxjGMsfSvof4TfBttES21/4hWsU2os4+xaTYAmKANztb6Zwe3rXq/gnTvEui3FqdRkF3aXMEcBjj/wCXbYoVDg9iAc+5p+taPf3GparLDZz+RcwBABN/y1DDDgemKANg2OrX22GSRdKsFG0QW2DI4xjBb+Ef7taemadZaZbiK1hWNR1YnLN7knkmsbT9N8USWUUN9rUUI8mNT5MWZAwUbvmPU5zzVmLwzaNayW99d3t8JDljNMefy6UAX9R1fS9OjEl9f28Ck4BZxyaoT+KLPzkhtLPUL5nIGbe3JUe5JwMVcsNC0iwjMdrp9vGpOSNucn15rQVQowOB6CgDHubzXZI5BY6TEjhf3bXM+FJ9wOa858XeCvil4j8XRTJ4zg0TQbmwMOoWtohkJcHgKHzjIJyfavX6KAPmz/hUXjaGYWcdvZSRoAi3H2jCkDjcRjI47V7f8OfCWneDfDFtpNjbQRyBAbmWKML50nUsfXkmukooAKKKKACiiigAopCcCszUPEGiafGZLzVLSJVOGzIDg++KANSjPNeQ+N/j14X0LVx4fs7LVdS1e5t2ls0trUukh5AOR2z1NeP3fi3W7id7648S3KXxibLJcbSmRzhe2D2oA+h/H/xG0vwlfx6fJa3F5evH5pijIUKh4BJP06VL8P8A4g6V4wnns7eCe0vYE8xoZcHKZxkEdea+Ur7VdQW0tNUkfUdWupY1S8lv7kF3OcIYwBwMHoa7X4V+KI/Cnic6xq1iJI5YfIJhckwKSCW/2ugoA+qqKjtpo7i3jnhYPHIgdGHcEZBqSgAooooAKKKKACiiigAooooAKKKKACiiigDhU/5L03/YtN/6UJXNfFDUdS0XxdNq199pvvDiJBHJNp1ztutIkLffaP8AjjfgHHOBVnxTrGraT8dFfS/DV1rTN4cIZYZ0j2j7QvPzf55p19qOp31+b+7+Dt5Nctt3SNdwkttOVz64o6ph0aI7n4n61Z61KLjS9MOkJrE2k+cLhlkV1hEqStngJzhvTrVbTfiNdaxqmmw3Wm2izx6j5KvHM4X5rRplYDPI4I569cCq+hwavp95rN1dfCvUNQk1S9lunM1zB+7EkaoUHttXGfc1askayeN7X4HywtGQyFbmEFSF2g/98kj6Ul8KvvZffpf9Ru19PP8AW36G78LfHmpeKb2K31Kxsrc3Oj2+qQfZpC21ZGZSjZ6nIBBHrXoVeW6RqeqaROk2mfBy7tJEtxbK0V1CpEQOQg9s84rU/wCE18Yf9Ex1X/wOhqnb+vX/ACJV7/12/wAzvqK4H/hNfGH/AETHVf8AwOho/wCE18Yf9Ex1X/wOhpDO+orgf+E18Yf9Ex1X/wADoaP+E18Yf9Ex1X/wOhoA76iuB/4TXxh/0THVf/A6Gj/hNfGH/RMdV/8AA6GgDvqK4H/hNfGH/RMdV/8AA6Gj/hNfGH/RMdV/8DoaAO+orgf+E18Yf9Ex1X/wOho/4TXxh/0THVf/AAOhoAdB/wAl8uP+xcH/AKUCu8rxCHxZ4o/4XPPdD4ean9o/sEIbf7ZFnb54+bPT2rsf+E18Yf8ARMdV/wDA6GgDvq4u6u7pPjVYWIvZvssuhXErWxk+Tes0QD7fXDEZqr/wmvjD/omOq/8AgdDVN/EHiB9Xj1dvhJfnUI4jClwbyHeqE5Kg+mQKF8Sfr+TX6h0a/rdHpVFcD/wmvjD/AKJjqv8A4HQ0f8Jr4w/6Jjqv/gdDQA7xV/yWXwX/ANe19/6LFd5XiHiLxZ4ok+KnhS4k+HmpxzR2955cJvIsyAxjOD2xXY/8Jr4w/wCiY6r/AOB0NAHfUjkhCQMkDgVwX/Ca+MP+iY6r/wCB0NH/AAmvjD/omOq/+B0NAHK/D7xFrl14n8OXFxczSTaxdarHqUDHIjSCRhFx/DgKo99x9a9orzO013XLS/lv7b4RXsV1NnzJVu4QzZxn88Cr3/Ca+MP+iY6r/wCB0NC2SDq2d9RXA/8ACa+MP+iY6r/4HQ0f8Jr4w/6Jjqv/AIHQ0AP+C/8AyCdf/wCxgvP/AEJa7uvEPhT4s8UW+l6yLf4d6nch9bu2Yi8iGxiVypz6V2P/AAmvjD/omOq/+B0NAHfUjcKSOuK4L/hNfGH/AETHVf8AwOho/wCE18Yf9Ex1X/wOhoA5PwR4i1258W6FcT3E0k2qanqdtf25J2xxQk+Vx224H/fde1V5nba7rltqMuoW/wAIb2O7lzvlW7hDHPXn3wKvf8Jr4w/6Jjqv/gdDT+ykD3bO+orgf+E18Yf9Ex1X/wADoaP+E18Yf9Ex1X/wOhpAP8Tf8lq8H/8AYP1D+UVd3XiOv+LPFD/Fjwtcv8PNTSeOxvhHAbyLMgIiyc9BjH612H/Ca+MP+iY6r/4HQ0Ad9RXA/wDCa+MP+iY6r/4HQ0f8Jr4w/wCiY6r/AOB0NACfEu+vP+Eu8MaGZ5LfTL77XJdOjFd7Rwlo03fX5v8AgNYmn+LtcuPhf4Emu3kS/wBfvLazuLjGG2MxBf2LKufq1aOqeIvEGqQrDqHwl1C5jVtyrJeQnB6ZH51W1rV/EGqabBYTfCzVYo7aSOW2MV7CDC8ZBQr6YwKFp96+6+v+QP8ARmJpmuaxc+KLNpbifzLzxRd6PPahiAlkkDlcDtgqrbvf3r0D4T65d674Saa+YyXNnfXVg8p/5aiGZ41f6lVGffNc7/bWvLfSahH8Jb6O/kUqblbqDfkjGfrTvD+veJND0mHTLD4W6ssEZZsm+hJZmYszE9yWYk+5ojorP+tv+D94nq7r+t/819x6bRXA/wDCa+MP+iY6r/4HQ0f8Jr4w/wCiY6r/AOB0NAzvq4L4Qf8AH/47/wCxpm/9Jrak/wCE18Yf9Ex1X/wOhqr8CLq4vYfGd3d6fLp08viecyWsrhmiP2e3GCRwfX8aAPSKKKKACiiigAooooAKKKKAOP8Aij4Jj8ZaVBElyLW9tJDJbysu5ckYKsPQivGtb+EvibSrOHWL27tJ4rKcTSQWofcQOjZz24OBX0rSOqupVgCCMEHvQB5VoN5rQtPJsdUupSI18tVkDyuOzKH+Qj2GD610lpq2rNDHFZ6tp9zcoxjkj1GFoJSwHIAXAz+YqjrOhpot+jW8aNp9xLlUbhYZD0Gf4cno3arSyiS2JvLNtWsYW2yK6Zu7U+hH8X1HamM15tV160tUefw+11KWwy2k4OB6/Nih/Fmm2+1dRivdPkJxsmt2P05XI/WobWxmeBrrw7rbNG5wEnPmxjB5A7g1O2sXlo/laxpUgjLbRPb/ALxD7kdVH50hGiur6W0vlDULUSYztMoBx9DVxWVhlWBHqDWLHbeG/EMXnrb2N6nQtsBIx2PcU6Xw1pzLiFrm3I+6YpmGKANmjNYMOi6lZwzC01+7kdvufagJFT/61eU+Krr436He+JdauL3RpfDscIW2SOMmdQBgyqB05Ykj/ZoA90rFvfElla6jNaSxXASDZ59wE/dRFum45z+lfL9v4n8Q6fdLqVprV/LcqwZFaYusrdl298+nvXUr4x8fz+Jrg+I/hbr9rHdqhljs7gS20uMhN3ccHn6UAe/6lrOn6ffQWV1KyS3CO6fISNqDLZPQcVlL488MLZtcXGoC2KnBhkU+ZyoYHaMkgqyn8a8X8UfGDXrPUYINW+HeqyPbBxFII5CsgZcHkexrnor/APtm9sbu00/V7MmEpNDJKWYfdXcQpzwqqB7CgD2uf4p2UzZ0fRb+9gxkXEpW1jJ7D94QefpWF4g+IerQ26tfeIvDPh9GG4+W7XUqY+8pC5GcelcRJb6dF/pF7pcErEqTJd6XNNlh0Odx5rrfD+oeGYbaKa4k0OO6JLZGlSxkfXK9ffNAFe71rTbqB9f/ALY8U+Koo4kdIrKDyY9rnHy5we+T6Yq3oV3Zm2l/4R74fO9xNKci/dmMnH3s4x16jIqa81Hz5R5HxBsLGFchIraAKoHvxyfelgv/AN383xNtrhT0zuAH5CgDjNW1/wCNFx4ivtJt/hrpWmJbWLAa1ZR/PCrDdtTcTknGCBXmt3HpcrSW7xo1xIp6p8xPufXNeoeJ4/GF54n+0aX8T9Kg0RbBlkSRZH3SnPIGODjHOa8xh1XTJEWCO8huJfLLBIn8xnA4LAjtnucUAbvibwfq2meC4byXUtHunZoolWC4y6yYyAw7MMZP0qv4TtJNR8RWGm67NBa2VxKsUs1vktkngc8Adias/D7RvhhYeGpLXWr250DxDfzecdQvbgvC0vOF9AMHofzqv+803xfG0FzY6vpun3AYvHkLcupzwf7ue/1oA+w7aGO2toreFdscSBEHoAMCpK5j4c+L7XxjorX0MJt54ZDFcQk52N1GD3BFdPQAUUUUAFFFFABRRRQAUUUUAFFFFABRRRQBwqf8l6b/ALFpv/ShKxfiN4m1jw/4xB1S5v8ATfD8qwpaanaIJYLeYt86XSdQGGAG6Ck8Ta7caL8dFkg0HVNWLeHCCtmisV/0heTkj/JqDWL+01a8uLm++HPi+T7UIxcRYURShDlQy78Gjqg6NGtd/FaxsfEX9iahprW0o1J7Bna4XAPkiWKTp92TO0H+9xTpvipZW6TXN1ot6llZq/8AaE6HeLSRYhIVYYHYgZz1PSsbV7rSNWv7i+1D4T+IZ7i4WBZXaBMsIHLxfxdmOaguzpF1rOo6pP8ADHxY8mpRmO8hwPJmyu0s0e/aWxxnrS1t5j0uT2HxD1Sy8d67Y6jY3Ej3EVk2l6cJg/3oZ5JCGC8ZWPpjqK2bX4n+drUFhN4bvrWN7i1t5pJZVDQvOhZAU6nBUg88da4z+xfDuA3/AArXxsJ18nZcCb98nlBgm19+RgOw+hIrSY6S16bw/DLxb5xuILgtxzJCCI2+/wBsn65qla/lp9xLvbzt+J7LRXCf8LA1H/on/in/AL8x/wDxVH/CwNR/6J/4p/78x/8AxVIZ3dFcJ/wsDUf+if8Ain/vzH/8VR/wsDUf+if+Kf8AvzH/APFUAd3RXCf8LA1H/on/AIp/78x//FUf8LA1H/on/in/AL8x/wDxVAHd0Vwn/CwNR/6J/wCKf+/Mf/xVH/CwNR/6J/4p/wC/Mf8A8VQB3dFcJ/wsDUf+if8Ain/vzH/8VR/wsDUf+if+Kf8AvzH/APFUAJB/yXy4/wCxcH/pQK7yvEoPG19/wui4vP8AhCPEm/8AsAJ5HlJvx56/Njd0rsv+Fgaj/wBE/wDFP/fmP/4qgDu68913U/Edl8VtKhvvtlr4dum+z2j2rxvHNPtLbZ1K70zjgg44561P/wALA1H/AKJ/4p/78x//ABVZEWv7Nbk1hvh94xluXYOBKFaONtu3KqXwpx6etC+JMH8LR6lRXCf8LA1H/on/AIp/78x//FUf8LA1H/on/in/AL8x/wDxVACeKv8Aksvgv/r2vv8A0WK7yvEvEXja+m+K3hO5PgjxJG0Nve4iaJN0mYx0+btXZf8ACwNR/wCif+Kf+/Mf/wAVQB3dI52qW64Ga4X/AIWBqP8A0T/xT/35j/8AiqP+Fgaj/wBE+8U/9+Y//iqAOf8AA/jbW9R8QeH5ruUyQa/c6lC1vji2W2dljK/ghz67vavW68p0zVrPTdWfVLP4Y+J47lmkZT5SFYzIQXKjdhdxHOK2/wDhYGo/9E/8U/8AfmP/AOKoWyQdWzu6K4T/AIWBqP8A0T/xT/35j/8AiqP+Fgaj/wBE/wDFP/fmP/4qgA+C/wDyCdf/AOxgvP8A0Ja7uvE/hP42vrXStZ2eCPElx5muXbkxxIdpJX5T83UV2P8AwsDUf+if+Kf+/Mf/AMVQB3dIxwpPoK4X/hYGo/8ARP8AxT/35j/+Ko/4WBqP/RPvFP8A35j/APiqAOd8H+ONcv8AxLok1zIXtta1HULNrXHFutuSEI9/lOfXcK9drynT9Ws7DWG1a1+GPidLotI4PlJtRnxvKjdgFsDNbf8AwsDUf+if+Kf+/Mf/AMVT6JA92d3RXCf8LA1H/on/AIp/78x//FUf8LA1H/on/in/AL8x/wDxVIA8S/8AJavB/wD2D9Q/lFXd14nr/jW+k+LPhW7PgjxIjR2N+ohMSb3yIuQN3QY5+tdj/wALA1H/AKJ/4p/78x//ABVAHd0Vwn/CwNR/6J/4p/78x/8AxVH/AAsDUf8Aon/in/vzH/8AFUASfEDWtRh8VeHfDdjO9ompi5lnuE+8BDFuCg9ssR+ANZFh4+1G8+G/g7UnjWLU/EV1BZFwvyozMVeQD6KWA9xRr3iNdcWAah8OPFTtbuXhkSNFdCVKnBDZ5BINUta1UX2iadptt8O/E9mulzQz2Hl28eIXiI2cbunGKF59193X8Bv9H9/QisPGWuXWv2jNcyLbX3iO50EW4/5ZRxwsyyjvv3Jkn0Nd18NfEM3iTwx9sulAu7a7uLG4KjAaSGVoywH+1tDY7ZxXGJq0EOqvrNv8MfEqagWaVSYk2LKy7S4G7AYjjNWPCfiObw5okemWngDxW4Ekk0sjQR5klkcu7H5u7MaI6Kz/AK2/4P3+RMr3uv6Wv/A+49RorhP+Fgaj/wBE/wDFP/fmP/4qj/hYGo/9E/8AFP8A35j/APiqBnd1wXwg/wCP/wAd/wDY0zf+k1tTv+Fgaj/0T/xT/wB+Y/8A4qqXwIvH1CLxneyWVxZNN4nnY29wAJI/9Htxhscdv1oA9IooooAKKKKACiiigAooooAKKKKAIb62hvLSS1uIxJFIu11PcVygt7vTtYWL7RsuigS1uJPuXSDpFL/tDPB6nNdjVTVtPt9Ss3tbhSVOCGBwVYHIYHsQaAMW1giurma601jpupoMXFuw+Vz23DoR/tCrdhrarItnq8Qsbs8Dcf3cuMZKN6c9DzWeI7i5ka0uZBb65apm2uRws6DoT6j+8O1aEMtrqsL6bqdmi3KAGSFxkH/aQ9xnv2pjJNQ0DTryY3Cxta3e0qtxbtskX8RUJh8QWXl/Z54dRiHDrP8AJJgDqGHBP1piR6nopYxGTUdPVciMnM0ePQ/xfQ1qaXqNrqVv51rJuAOHU8Mjf3WHY0hGfB4jsxNHBqKTabcOCfLuFwMf7w+X9aurqOk3kl1ZreWkzQIDcxiRTsVhkFh2BHrVm5t4bmFobiNJY2GGRhkEV4N8V/hdpvhlL/xZ4Wj1GO5v5x/bAS4dleD02f3QQPoKAPSdA8JfDlNXGoaJpujtfRMXDQMHZCepAzxWj4d8ULrGtXunw2bxrazSRNI2eSpxnpjr7182fDr7e3jHTD4YVmvVmRmEeQvk5G4P/s49a+i9MsXsdZnvk0C5hMjMxKXm9GZup2dBmgDq2RW+8qt9RVVtM05s5sbYe4jArI/4SuBZ2hl0fWY9pILm1ymfYg1YPinRI4vMuLs2oH3hPGybfqSMCgCKTwd4ae8a8OkwicnJkBIOfzplx4Tt2Y/ZdS1Syjx/qobkiPPqVPWtSy1jS76JZbTULWZH+6VlHNXEdWGVZWHsc0Ac/aeGWt1Yf2gZ8/8APa2jbH04qv8A8IvOrFlOkzZP3ZLBQB/3ziuqooA851bwTJqF3KL3wx4duIHQxmSNnjkIxwR2BrzbVvgfaeHNIto/AvhHyL6BCJ5DdBzdKTn5nPO4Y47V9H0UAfE1lDLftenxX4A1EWlhOsUKalB/o0s5bblyDyF5IA6nFTXP2qO73262kVvLMC0SR7REGIB2AcfhX2Hr+j6frukT6VqUAmtZ1w6HjvkEehB5zXGaL8IfC+naqL+Q3N4ElWSGGd8pGR/PnnmgDa+GvhGz8I6K9vbzSXEty4mmmddpY4AAx2AHaupoooAKKKKACiiigAooooAKKKKACiiigAooooA4VP8AkvTf9i03/pQlN1/x5PZeOz4VtYLJLsQxzQx3kpiN8GbDCFvukqOSOSagu7+xsfjxuvb22tQfDZAM0qpn/SF9TVXx/ouieMHmt77xdo/2F3ikhUvEZrR0OS0UmcqTxR1QdGdZH418MvfrYDU0+0tdS2gjKMD50aeY6dOoT5vpWU3xF0OLU0t5LtJ4rq6gtbVYIZDIrSIzgyAjgELkEVznibwX4P1rxFc60vjOGzllmtriNYryPEU8Rw8g5+9JGBG3tUuo+HNDn8STa1aeNtMtmN/aXcMQeIrGII2j2deQQ5+mKF0v/W1/1B9bHYJ458LtdT2v9phZ4IVmkjaJ1YIzbVOCOdx4A6msnV/id4aXSb2XRdRgv7+GykuooNj4bYG4YgfLypHNcrc+ELG4028Wb4iaZJqVxfJqJvWEO4zxyBogwzgxqBtCdME96uweGtGH9syTeNdHEmq6R/Z7iEQxpGxLEyKAf9rpUu/L5/8AA/z0/H0uPLzq+1/1/wAjrrDxzoLxWEN9fRW9/c2sczQgMQGaLzCoOME7QTjrgU7TvH3hLULWW4s9YikjiWNj8jAsJDhCoIy2TwMZrgJ/BtjNq1jeP8RdNdLEwmFG8kldluYWAOehBLfWoR4D0mM6bcW3xD0+O80u3tI7V90O3fA7HLDPIYORj8a0lZydtr/gZRvyrvb8T0b4aeJpPFvhltXkgSEi9urYKmcERTPGGweQSFzj3rpq4r4ff2L4Y0OXTrjxZpd9JLe3F2ZRNGnM0rSFcA9ixrov+Ei8P/8AQd0v/wAC4/8AGp7DXX1f56GnRWZ/wkXh/wD6Dul/+Bcf+NH/AAkXh/8A6Dul/wDgXH/jQM06KzP+Ei8P/wDQd0v/AMC4/wDGj/hIvD//AEHdL/8AAuP/ABoA06KzP+Ei8P8A/Qd0v/wLj/xo/wCEi8P/APQd0v8A8C4/8aAOWg/5L5cf9i4P/SgV3leZwa5ov/C9bi4/tjTvK/4R0Lv+1JjPnjjOetdz/wAJF4f/AOg7pf8A4Fx/40Aadc/N4hmj+IVt4XNmvlT6bLei48znKSIu3b/wPOau/wDCReH/APoO6X/4Fx/41z9x/Ycvj+08U/8ACV6YqW+ny2X2bz48NvdG3bs542DihfEu2v5O342Do/66r9Ds6KzP+Ei8P/8AQd0v/wAC4/8AGj/hIvD/AP0HdL/8C4/8aAOW8Vf8lk8F/wDXtff+ixXeV5n4o1zRX+L/AIOmXWNOaNLe+3MLpML+7HXmu5/4SLw//wBB3S//AALj/wAaANOhiFBJ6Csz/hIvD/8A0HdL/wDAuP8AxpD4h8PkEHXNLwf+nuP/ABoA5bwz8RI9Y1vTrc2YistWmu4dPlDZdmtmKuXHYEq2MenvXe15n4b8O+E9G1qxvB4q0+a20yW6l0+A3MY8prhi0mTnnlmx9a7n/hIvD/8A0HdL/wDAuP8AxoXwoXVmnRWZ/wAJF4f/AOg7pf8A4Fx/40f8JF4f/wCg7pf/AIFx/wCNAzl/gv8A8gnX/wDsYLz/ANCWu7rzT4O65okOla6JtY05C2vXbLuukGRleetdx/wkXh//AKDul/8AgXH/AI0AadBOBmsz/hIvD/8A0HdL/wDAuP8AxpD4i8PkY/tzS/8AwLj/AMaAOU8PfEaLVdfsrU2YjsNTu7q0sZt3zNJb/eLD0OGx/u+9d/XmWgeG/CWla9aXy+KdPltdPubq6sbY3MY8qS4+/k55Ay2P9413X/CReH/+g7pf/gXH/jT0sge7NOisz/hIvD//AEHdL/8AAuP/ABo/4SLw/wD9B3S//AuP/GkBy/iX/ktXg/8A7B+ofyiru6808R65orfGTwjMusacY00/UAzi6TAJEWMnNdx/wkXh/wD6Dul/+Bcf+NAGnRWZ/wAJF4f/AOg7pf8A4Fx/40f8JF4f/wCg7pf/AIFx/wCNAGZ4x8TyaRquk6LY26T6lqhmaISEhESJC7scc+gHuarQePdNuPAGmeK4oX26mYora3J+YzyNsEefZsjPtVfxbD4e1rUtL1a28UaZZ6hpplEMv2iNgUkQo6kE/Q/UCsbWND8NweAtD0DRdf0wvoNzbXVt5l5GPNeJw53HP8Rz+dC2+a+7r+APy7fiXbb4iyXGsRWqWUX2a41SbR4JixybuOMuSR/cJVlHfiut8I69a+JNCi1S1UoDJJDLGTkxSxuUkQ/RlIz361wtpoHha11mLVF8R2L2tvqMusQWP2mLK3UkZVvm3cj5mIHqa1/hsdE8NeGms7nX9Ka6uby5vrjbeRkK80rSFRz2DAe+M0R213/XT/g/gJ3vp/S1/wCB+J3NFZn/AAkXh/8A6Dul/wDgXH/jR/wkXh//AKDul/8AgXH/AI0DNOuC+EP/AB/+O/8AsaZv/Sa2rqv+Ei8P/wDQd0v/AMC4/wDGuS+DM0Nxc+OJreaOaJ/FMxV42DKw+zW3Qjg0AegUUUUAFFFFABRRRQAUUUUAFFFFABRRRQBn65pq6hAjRv5N3A2+3mHVG/qD0IrOi8vXbUxXCmy1SzJBKnDxP03L6qa6GsfxBYTSPHqOn7U1C3OUJ4Eq9429iD+B5oAdpWoym5bTtSVYr1BkMOEnX+8v9R2o1PRo7if7bZyGyvwMLPGPvDOSGHRgcUyI2XiHTRIyNG6nkZxJbyjqM9iP1ostQuLO4TTtWI8xuILkcLN7H0b279qAFtdXe3lFrrMa2k3RZs/upfcHt9DWsdkiHIDKw7jIIpl1bw3UDQ3ESSxtwVcZBrwTx4vjP4b+ObjWrHxU17puuRtb22nXEZKWGwbgydjjpz1z7UAe8W1nZWzM9vawQsepjjCk/lRFe2ck5gjuYmlBwVDDNeGfDz4oeIF8R2mn+ILqO+s72UReZ5YVoWPQjHUe1egabDbadrNo0viDSUtbR5nUNKqzSiQsfmyexPB9BQB3dMliilQpLGkinqGUEGo4by1mIEVzC5PICyAk/lU4oAoXWjaVcwtDNp9syN1HlgfyqgvhHw9HcLcQ6csUqHKsjsMH161vUUAYV94c+0TJLBrWr2e0fchuTtJ9SD1pBpmvQqVt/EBk75uLdWOfwxxW9RQBg6fH4uhD/brrSbok/J5cTx4Hvyc1zHxD8a+NfDOn21xp/wAPp9bmmulhENneBjs7sePl47nvXotBFAHzV41+IXi/UvEUyLLqHh1bUCM2CyAOpIBy5HX2r0f4B+KNW13TdQsNWmlvJLB0CXT8s4bPyse7DH5Guj8XfD7wx4oulu9UsmNyowZYnKMw9yOtami6PovhbSDbafBHZWcQLOfX/aY96ANeiq8t7axeR5lxGpuDthyfvnGePwqLTNUsdTWVrG4ScROUfb2P+Hv0NAF2ioLu8tbOPzLu5gt0/vSyBR+tZV34q0W3uRbfaJJpiNwSGF3yPYgY/WgDcqO4mit4HnnkWOJFLO7HAUDqTWIusatdNOtroM0KImY5ryQRqx+gya8m8b6P8Rta8WahFdfEDQ9D8LXdiA9qJFdi4yCF3HIB4yaAO0i+MXgyTUVtBcXYRpfKE5gPl5z1z/d969CikSSJZI2Do4DKynIIPQivh3VtfttOxFcW120Pm/Zzcwwl4wOm/A52/hXWf8JV4iuILJI9c1C3hsVEVtHGxTaqfKNw7njOD60AfXFFeOfD74z6JJoIg8S3ko1O2naCZ0gJUqMEOcexwcdxXrOlahZ6pYRX1hcR3FvKoZHQ5BH+PtQBaooooAKKKKAPM9Z0DRdc+O4TWNLtb5U8NkqJow2D9oX1+pqn4o0/wjoeu2Gl/wDCtbK4/tC5+zWsoVFWR9hc8EcDCnn1reUgfHpskD/imj/6UJV3xt4fvta8Q+FtQs7qzjh0jUDdXCy5LOvlsuFxwD83el1Q+jOZ8O2nw41PXb7RL3wfpOl39q8SCG4VN0peLzMAeoHB+laNz4f+GvkLJYaD4dvD9pjt2AaNQpY46+vXA74rP174f6xe+KdQ1i1vNJQz6zY6hC0kbF1SBNrITnqfyxWNpfwx8TxCZrq/0PzJrrT7h/KWQLutpCzEDPG4dPSmtWvVfdpr+YpaXsbvhzT/AIZappIvrrwzoumlry4tFinVMs0MrRMR7Er+orVg8M/C2e/exh0rw9JdJu3RKqFl2/eyPbvXGa/8L/FN/ocmlRaloflyPqEhZkcMjXFyJoyCDnjkEdzg1Lq/wr1zUGvWXVdLspLy8v7hpoEcOq3ECxgA57EZPtSu7fILa/M3PDOlfDjX/Emt6NY+E9IcaUtuzXCRqyS+aHIxjpjYfzFdH/wrzwP/ANCrpX/gOKy/hv4b1rRte1fVtabSEbULSzh8uxDABoFkBY59d4/Ku63p/eX86ppIS1OZ/wCFeeB/+hV0r/wHFH/CvPA//Qq6V/4Dium3p/eX86N6f3l/OkM5n/hXngf/AKFXSv8AwHFH/CvPA/8A0Kulf+A4rpt6f3l/Ojen95fzoA5n/hXngf8A6FXSv/AcUf8ACvPA/wD0Kulf+A4rpt6f3l/Ojen95fzoA5n/AIV54H/6FXSv/AcUf8K88D/9CrpX/gOK6ben95fzo3p/eX86APJIPA/g/wD4XfcWf/CN6b9n/wCEfD+X5A27vPAzj1rtf+FeeB/+hV0r/wABxWVbsv8Awvu4O4Y/4Rwd/wDp4Fd3vT+8v50Acz/wrzwP/wBCrpX/AIDiuQni+GcWu/2efB+nm2XUk0qS6EC7UunUMqEdcHIGfUivVd6f3l/OuF1XwBpupeOrXX5FhtoLe6S+kjic5u7hF2xs46YXr6kgUL4lfb/hv0v87A/hff8Ar9TU/wCFeeB/+hV0r/wHFH/CvPA//Qq6V/4Dium3p/eX86N6f3l/OgDyPxL4H8HxfFvwjbR+G9NWGa3vfMQQDDYjGMiu2/4V54H/AOhV0r/wHFZXipl/4XJ4M+Zf+Pa+7/8ATMV3e9P7y/nQBzP/AArzwP8A9CrpX/gOKP8AhXvgf/oVdK/8BxXTb0/vL+dBdccMv50AeX6Xpvgi68Zv4ZvPhzDp8jwvPaXEtuhS4RGCseOVPIIz1FdV/wAK88D/APQq6V/4Diqvh2x8Vr4vu9T10aA1s6tHDJbGXzljzlU+Y7R6nHU12G9P7y/nQtkHVnM/8K88D/8AQq6V/wCA4o/4V54H/wChV0r/AMBxXTb0/vL+dG9P7y/nQB5J8IvA/g+60rWzceG9NlMeu3aJugB2qCuB9K7X/hXngf8A6FXSv/AcVl/Bhl/snXvmX/kYLzv/ALS13W9P7y/nQBzP/CvPA/8A0Kulf+A4qhr/AIL8H6dpkl1a+BLHUZxgR28MChnJPqeAPeu13p/eX86yfFv9tyaHNH4bl09NRbCo15u8sA9T8pznHSk9hrc8tuLzwJH4RTxLH8LjLbRPKuooLeMPZ+W218/38HnjqK7+HwB4FmhSVPC2lbXUMubcdDWDd6J43Og6dpVvb+Exbxuz3Vu5n2SHdled2Tzktnqa9EgYiCMSvH5gUbtvTOOce1VoSc5/wrzwP/0Kulf+A4o/4V54H/6FXSv/AAHFdNvT+8v50b0/vL+dIZ5J4h8D+D4/i/4TtE8N6asEthfs8YgGGIEWCR7ZNdr/AMK88D/9CrpX/gOKy/ErL/wunwedwx/Z+o9/aKu63p/eX86AOZ/4V54H/wChV0r/AMBxR/wrzwP/ANCrpX/gOK6ben95fzo3p/eX86APPx4e+H//AAmh8L/8IZYif7D9sExt18srv27R3zmpX8M/D3+3LjR4PCemT3FrbC5uQtuv7tWzsB922tgexrVbRLw/E1PEoubT7CNLNmY+fN3mQNnPTHFUtJ0i5034j+Jr9iHttctLYwSE5CSQrIrIfTIcEf8AAqXRd9fzdvwG7Xfy/S/43ObaP4cL8PoPGX/CC2xtZpFj8j7MnmIWl8vJ7cGt5fC/w9HiU6BN4U0uK7a3NzBmBcTRggMR7gkZHuKoN4H1g/B+HweL/Tvt6TK5mw3lYE/m9M56cVr6jpNzqXxW0bWgRHaaRYXCSPniSWXaAg9QACT+FVpf7/y/zJ6f13Lf/CvPA/8A0Kulf+A4o/4V54H/AOhV0r/wHFdNvT+8v50b0/vL+dIZzP8AwrzwP/0Kulf+A4rC+CFlaacfG1jYW8dtbQ+KJ1jijGFQfZ7c4A+pNeh70/vL+dcJ8IOb7x3jB/4qmb/0mtqAO9ooooAKKKKACiiigAooooAKKKKACiiigAooooAw9YtbixuzrOmxlmAH2q3X/lug7j/aH69KuMLDXNJGds9rOoKn/PQg1oGueuom8P3TXlujPpsz7rqJRnySesij0J6j8aYya3vJ9KnSy1SQyQtxBeEYB9Ff0Pv3qPxv4W0zxbpH9n6kHUBt8U0Zw8Teqn6VryR299abHCTQSr9QwrxrxP4s8afDv4jwDVVttT8IXkDw2NtBJ/pMTqQ29yeo/h9higDrvB/ws0Dw7q66r591fXEYxCLggrEf7wA74712Fzo+k3UnmXOm2k0mMbnhUnH5Vxvgv4n6X4ov5NJ+yzWF+Y2aBZCGEuBztI7j0ra+H+na3aaatxr2oXFzdTIC0crZ8s9xSEXh4W8Pq2+PSraN/wC8i7SPypx8O6UekMi/7srD+ta9FAGDJ4bX5vI1jWIP7ipdnan0BosdF1S1kMh8TX1xlcbZo0I+vSt6igDBurLxP5v+ia3aiPHSW1yc/gaLePxdHKGuLrSZ4x1RInRm/EkgVvUUAYGoah4mtigt9Bt73d1K3YTb+Y5rC8eeONa8L+C7zXW8H3t3dW6Ai1gkEm9icAAjn9K7ykZQ3UA0AfOfir4t+KtbgtobXS9U8IMYBJPDcoBcbiSMA/3eOtY8vxybw9o0+jeMmvtWivkMdvNbxhp1JIB3eo/rXvfjrwHofi8RvqKzRXMS7Y7iB9sir6Z9KzLH4R+B4dGk0y80lNRWXG+a6O6Q46Ybt+FAHl1l+0T4F1YaPaLZa/JcWMqszrYFVQhSg3Z6dc1Z1nxbqVn5Mej3VjemUmS5JvBbtgjKhwOuAenQV0tz8ENN02HPhfUrizCszi2mw8bZ7EnnFc5qPgt9DtbiK68M2EkJAHm7DG8snZg6dPxFADT4nvJodk+m6HPK3yxyjUFypI7bkPNaNhrGuyQrJceLtLtsnH2aS5kO1fQ7AFP5U/Q9N0HT3tILm11i0juAWU5WeBG9SegPvmtbTNLtLppG0/xtDOeRtuLdIxn0DYGaYyk9v4g1KMTaX4o8KJFkq4kt5pwT6D5hiuC8QeDdXbU9evLr4meGU06aEEaXFbgAsi5O0scoSR2r2G10DxJa2MhkstJkkGWVoUBL/XcME14j4n8O/E1tMuk8a+H9NmsY9Qa4SeytF3xRbiVDSLyRjAIxSEcHpPivTfENvNDo3mTT4KsrxlQh6ZJPb6Ve8ZT65rWtaYI7+1smQh7p7e1HmXCKuMPzg5OOfWmTvoEF9p9q2oWOmSz3UcKyKRlQWwcgckYzV/UYkTWJLrSHa8tNpRJJ8I8yg8MAOB0/HNAGdBqK6XEtrcadcxNuZo1jAk3LuwCSO/I/Ovd/2fPGGjWWkR+Hr+We1v7u5kljWUYjGcAIG9TjOPeuP8J/DHVvFnhmLxNb3kEUsbM1pa7s72BKsHPY9ce/NX/Bnwx8VXuv27atp76VZ2twrySvKGZ9pz8mPXHWgD6PooooAKKKKAPK/EvhTw74n+Oqx69pNvqCR+HCyCXPB+0L6H3NaY+GXwpN49mPDekm5jTe8W47lX1Iz0qdP+S9N/2LTf8ApQlZt/PDofxt1DU9TSWC0vdBSKCcQs6u6SEsmVB5wRx3pX1S9fyuNLR/11L9p8LPhdeQLPa+F9LmibOHQsQfxzSW/wALfhdcPKkHhfS5GhfZIFLHa2M4PPWuI8Tar4o0Oyih0m41GyS18OPqCW0VmzhrgXCbUbCnkqzZXrUtzrXiKTxqs0U2pC3g1q5SGKO2dI5x9lDRK528gvkbjx2zRfS/r+DsFun9bXO3b4SfDVQWPhHTgByThv8AGqR+HXwiGnrqB0HRfsbnas/mHYTnGM7sdeK47T/G3iKXTbK+uNTv306/u7e31Qrp0qy6U5R968rkguEXgEL1zzVTUYLn/hluO0t0ujdf2jiIvaSM+ftxIcptzjHzHjpTaa/L8v8APQm60/rv/kd6/wAOPhIhuA3h7RwbZQ843H92p5BbnirifCX4augZfCOnFSMggNyPzrjLbxFe2PgXxXpd1p1zaeNLGEy3U8dnJLHqBwCk0bbSGUjA2dV6Yp0fibxTH4xRlv782f8AakFqIHs3EIhe0LsxO3oJAOeg6UafkHT7/wADsj8I/hqBk+EdOx9G/wAagsfhd8LL63FxZ+GdKuIiSoeMlhkHBGQfWvOdI+IfiG5itrubWppbOf7HDqKxW0hltCzsJ51UoD5f+rAxnG4mq3hXXfE+l+F7rTtMOoQNDBd3elSG0f8A066Fy37twV6FdvXGdxNCX9eg2rf1/XzPVv8AhUfw2/6FDTvyb/Gj/hUfw2/6FDTvyb/GuDOveMbjW2jm1fVbVJdau7F447RisUIs1kUqdvaXKhuh6V6l8NNSv9Y8B6PqWqBxez2wM2+MxsWGRkqQCCcUJXV/T8VcTetv67GT/wAKj+G3/Qoad+Tf40f8Kj+G3/Qoad+Tf413FFAzh/8AhUfw2/6FDTvyb/Gj/hUfw2/6FDTvyb/Gu4ooA8Ug+GPgE/GqfTf+EXsPso0AS+Xhsb/PAz19K7P/AIVH8Nv+hQ078m/xqOD/AJL5cf8AYuD/ANKBXeUAcP8A8Kj+G3/Qoad+Tf41HL8KvhfFLFDJ4W0tJJSRGjEguQMnAzzwM13leReJ4/FUnxn8KXtz4ceSyi1CeKC5jvQUjgNtICzIF+UknPJ5wAKFukHRs6X/AIVH8Nv+hQ078m/xo/4VH8Nv+hQ078m/xruKKAPFPEnwx8Aw/FbwnYxeF7Bbe4t7wyoA2H2xjGee1dn/AMKj+G3/AEKGnfk3+NR+Kv8Aksvgv/r2vv8A0WK7ygDh/wDhUfw2/wChQ078m/xo/wCFR/Db/oUNO/Jv8a7ikfOw7euOKAOBh+F/wrmupbWLwzpLzxY8yNWJZfqM1P8A8Kj+G3/Qoad+Tf41xPw50/Wo/FfhyOaC5S9srvVm1qR0YBkkkYw5Y8MCDHjGcY9q9uoWyYdWjh/+FR/Db/oUNO/Jv8aP+FR/Db/oUNO/Jv8AGu4ooA8V+E3wx8A32ma0114WsJTFrl1EmQ3yoCMDrXZf8Kj+G3/Qoad+Tf40z4L/APIJ1/8A7GC8/wDQlru6AOH/AOFR/Db/AKFDTvyb/Gj/AIVH8Nv+hQ078m/xruKRs7TjrjigDgYvhf8ACuW7ktI/DOkvcRAF4wxLKPcZqf8A4VH8Nv8AoUNO/Jv8a4fwJp+uR+MtCilhulvrTVNVl1aV0YK0L/6rLdGBGzH+6a9wp20T7h1aOH/4VH8Nv+hQ078m/wAaP+FR/Db/AKFDTvyb/Gu4opAeKeIPhj4Bi+LfhWwj8LWC209jfNLHhsMVEW09e2T+ddn/AMKj+G3/AEKGnfk3+NM8Tf8AJavB/wD2D9Q/lFXd0AcP/wAKj+G3/Qoad+Tf40f8Kj+G3/Qoad+Tf413FFAHAXvwu+FllB5134Y0qCPIG6QsBn86kb4T/DJYTM3hTTBHjdvJbGPXOar/ABRhuB4v8K31xHLLosBuxdKqF1WVoSIiygE4+8PqRXOxR+INN+Ffw703VBMhl1Gzh1IOfmWEvlUf8Nimha/el9+gPT7m/uOjPw0+E4neA+HNI81I/MZNx3KvqRnpVlfhJ8NWUMvhLTmUjII3YI/OuI0jTdZPjOytpre4+3x+K7y6vJGQ7TYNAwXLYwVOUAGeoruvgpcXs/ggi7LNHDqV7BaM3VrdLmRY/wAAowPYCiOqv/XT/P8ABiejt52/P/L8UN/4VH8Nv+hQ078m/wAaP+FR/Db/AKFDTvyb/Gu4ooGcP/wqP4bf9Chp35N/jVD4E6bY6RH4z0zTLWO1s7fxPOsMKZ2oPs9ucDPuTXo9cF8IP+P/AMd/9jTN/wCk1tQB3tFFFABRRRQAUUUUAFFFFABRRRQAUUUUAFFFFABSMoZSrAEEYINLRQBztuW8OXQtpSTpM8mIH/593Y/cP+yT0PbNc18ZfAd94sfT9Q0qSIXlmrxmOVsK8b4Jx6EFRXoV5bw3VrJb3EYkikXaynuK4K7+IOjeEfGWk+A9cupWvtTcR6ZLsJDr6SN0DA8D1oA5P4b/AAs1208RW2sa1MtklpueGOF90jSEEDPYAAnjvXp0On+J7VmYa9DejOVW4tVXA9Mr/Otm1vLW6RntbmGdVJDGJwwBHUcVz3hzxjBrOqtYrZyQ5MnkuXzvEbbWyMcdOOtAFqyvPE0YmbUtKtJFU/u/ss5JceuG6Ut14hazjie60fU13nGI4vM2/XBrdooAxk8UaHsVpr5bVmOAlwpjbP0NacV1aysFiuInJ6BXBNJcWlrcAfaLeKbH99Af51nah4Z0O+YNcWEe4DAKEqR+VAGxRWFdeHN3k/YdX1KxWIYCRTZVh7g9aiksvFVtJGLPWLS5iDfOt1B8232K96AOiorCn1DxFBMVGhQ3UfHzx3YU/kRXFeL/AIzaf4Y8cWvhq/8ADGvustqbiW7itS8cHJ2hiOMHDc54xQB6lRXz3L8a/E0mp/arWxsF08sClu6kuye7ev6V7j4V1i38QeHbHWbZSkd1EH2E5KHoVPuCCPwoA06RlVhhlBHoRS0UAYV14ZsmlaexaWwmIb/Ut+7JPdoz8rfjXP3PhMIVS+0qG5gj+bzLI+Uzt3Lx/dPrxXe0UAeXWVvd27m403V5WuASxtblmtnVM9RH91sDp61wug/GPxzZ6KV8UeFbmK+nu5Y7T7dbCFJYQSQ3y98dRivoG/06yv4mjvLaOYFSpLDnB9+tebfGjwHrGseEJU8L3DXGp2xD2Frdy/ulbofmPIGKAPMh4+0+3kmvdQ8D+HptQmPlwXcdsAUdm43D057c5rjtNhu21S1s2e3js5pxGZAp3RBjxhe4GcVTn0fxRa3s+k+LIbaw1G0IEiWrCRdxAZXRsdcH869P/Z+8PaZq/iK4OtPPeXmnqs9uCAIiM4ywH8QOKAPdvBugWvhnw7a6NaFnjgU5dursTlmP1JrYoooAKKKKACiiigDyvxNr02ifHRZItC1TVS/hwgiyjDFf9IXk5I/ya2D8Qbs4z4B8VHnPNsn/AMVTk/5L03/YtN/6UJWlB4nuJfiHqHhX7JGq2unJerPuPzbmK7cduR1o62Cxmf8ACwrz/oQfFX/gMn/xVH/Cwrz/AKEHxV/4DJ/8VV2z8faHBY2ja/qFrp17cRmbyMsdse/YGzjpnGT0GaevjjSIdeXR7y9tzcz3r2tssCu2CiBmEhxhSPy6UBsZ/wDwsK8x/wAiD4q/8Bk/+Ko/4WFef9CD4q/8Bk/+Krd/4TDw20N08er27NbFFkX5twL52YXGWDYOCAc4OK5lPiZCvwttvG11apDFPcGAklvKhHnGISOcZCDGT6UrhYs/8LCvP+hB8Vf+Ayf/ABVRXfjua6tZbW4+H3iqSGVCjqbZPmUjBH3q0bXxxZWy6dHrrQ202pXMkNlJbuZoLhEj8zzVccBSoPX0qeXx/wCFFayWPVFnN7drZxeVGzfvGUuM8cAqMg9DTavoCdtf6/rQ5Dw1rVv4fGLLwF40lIj8qNrlRKYo/wDnmpZ+F4HHtW5/wsK8/wChB8Vf+Ayf/FVvnxd4b8+eD+17fzoNu+PncQzbQVGPmBbjK55rXs7mC8tY7q2kEkMi7kYDqKNXqLbQ4n/hYV5/0IPir/wGT/4qj/hYV5/0IPir/wABk/8Aiq7uigZwn/Cwrz/oQfFX/gMn/wAVR/wsK8/6EHxV/wCAyf8AxVd3RQBwn/Cwrz/oQfFX/gMn/wAVR/wsK8/6EHxV/wCAyf8AxVd3RQB4lB43uv8AhdFxe/8ACF+Jd39gBPJ8hN+PPX5sbuldl/wsK8/6EHxV/wCAyf8AxVJB/wAl8uP+xcH/AKUCu8oA4T/hYV5/0IPir/wGT/4qj/hYV5/0IPir/wABk/8Aiq7PUpri3sZprW2N1OqkxxBtu9uwz2rhLbxp4tu9J1D7L4StjqumXpt7yOS/CW4QRh/MSTb83BAxjg5pXHYsf8LCvP8AoQfFX/gMn/xVH/Cwrz/oQfFX/gMn/wAVXSeC9Wudd8KabrN5ZCymvYFmMAfeFDcrz3yMH8a16ppp2ZKd1c8S8ReN7qb4reE7k+C/EqNDb3uImt03yZj/AIRu7d67L/hYV5/0IPir/wABk/8AiqTxV/yWTwX/ANe19/6LFd5SGcJ/wsK8/wChB8Vf+Ayf/FUf8LCvP+hB8Vf+Ayf/ABVd3QTgEnoKAOE/4WFef9CD4q/8Bk/+Ko/4WFef9CD4q/8AAZP/AIqneGviHbaxrdlafZDFaanLdQ6dNuyZGtmKybh2yVbH+7713NHRMOtjhP8AhYV5/wBCD4q/8Bk/+Ko/4WFef9CD4q/8Bk/+Kru6KAPE/hP44urXStZ2+CvEs/ma5dvmO3QhclflPzdRXY/8LCvP+hB8Vf8AgMn/AMVR8F/+QTr/AP2MF5/6Etd3QBwn/Cwrz/oQfFX/AIDJ/wDFUf8ACwrz/oQfFX/gMn/xVd3QTgZoA4T/AIWFef8AQg+Kv/AZP/iqP+FhXn/Qg+Kv/AZP/iqXQPiLa6rr9pZC1MdnqFzc2tjPu5kkt/v5HYHnH+6a7qi2iYdbHCf8LCvP+hB8Vf8AgMn/AMVR/wALCvP+hB8Vf+Ayf/FV3dFAHiev+N7qT4s+Fbs+C/EqNFY36iI26b3yIuQN3QY5+tdj/wALCvP+hB8Vf+Ayf/FUeJf+S1eD/wDsH6h/KKu7oA4T/hYV5/0IPir/AMBk/wDiqP8AhYV5/wBCD4q/8Bk/+Kru6KAOE/4WFef9CD4q/wDAZP8A4qoL/wAbPf2r2t38PPFE0L/eVrZP/iq3vF/if+xtR0vSLS3W51LUzKYEdtqKkSF3Yn6AAe5FV7fx1pdz4M0jxJbo7DV2iitIGOGaaQ7QhPs2QT7UbhsZknjy6ktmgbwH4t2smwnyEzj67qS08dS2ltHa23w88UQwxKFREtUAUDsPmp0HxES41lLOKzU28+ozaTbzlvv3ccZcgjsh2sAfUV1XhXW7XxFokOqWYZUdnjkjbrHIjlHQ+4ZSPwoWqv8A1/X+YeX9f1ocx/wsK8/6EHxV/wCAyf8AxVH/AAsK8/6EHxV/4DJ/8VXd0UAcJ/wsK8/6EHxV/wCAyf8AxVUvgReNqMXjO+azuLJpvE87GC4AEkf+j24wwHfj9a9IrgvhD/x/+O/+xpm/9JragDvaKKKACiiigAooooAKKKKACiiigAooooAKKKKACiiigArx39p63lm0bRybOOS0W83zS7MtGwUlDnsM9/pXsVRXVtBdQPBcwpLE4wyOuQw9CKAPlP4Z6le6T4wsJtCinuUMuLqC3JZXiwd24Djjr9a9k8K6xoNtqz3VjoGrRNLI6B5nG1CxywVWORk+ld5pGh6PpBf+y9NtbMv94xRhSakv9K06+2/arOGUqcqSvIPqDQBnTeKrC2YLd29/bsRkBrZjx68VPY+JtCvZDHbajG7AZIKsOPxFQyeH5IZBJpmq3doADiEt5kRPuDUG7XrFY0utJstSUk+ZJakRsox12t1P0IoA2P7W0veEOo2gc/wmZQfyzViC4gnBMM0coHXYwOPyrljP4NvGE99Z21rPI2wi8h8p9w7ZP9DWsvhzRQv7uxjiB/55krn8qANeisV/DdkoJtZ7y0kP/LSKds49Oagbw7ei4WSLxNqyqMHYzhgfzFAHQ8VW1COzktJlvPKEMiFJC5ABU8YJNcv8QLPxuvhPUT4R1SF9Y8hvsyXEShS+OOe1eI/EZviVY6fpNn8RNUsriN7cfPZIY4jLwCJD0ZvT8aAO1T4J6ddXBl07xKx01nykcaK5VP7gcdfr1r1/RdPtdJ0q20yxj8q2toxFEuc4UD9TXgX7PFxqS+NGs9PkdtLWB/tcYJMcbDG36N/TNfRFABRRRQAUUUUAFFFFAHBfEP4Z6Z4tu/7RW6l07UdgjaeNQwdR0DKevfmtbwD4L0vwfZSxWRknuJyDPcS/ecjp9B7V09FABRRRQAUUUUAFFFFAHCp/yXpv+xab/wBKEq3q3hfVF8byeKNFvrWKa40/7DcQ3MZZcBtyupBHIyeK5rxN4f8A7d+OqxjW9Z0zZ4cJ3afdGEt/pC9cdetaf/CCW/2g2/8AwsPxd5wGTH/bJ3AfTrS63C5T8TfDG81SGSG31iCJX0B9ILSW+5tzypI0nX/Y6e9K/wANNQk1qXUX1qACbUJrmRFgIPlywCJlBz97jINW4fAttMyrD8RPF0jMCVCa0SSAcEjHpU//AArlv+h68af+DZv8KLK1un+bv+Y7u9/62t+Rgaf8LtctLLSJF1nSl1PRrqJ7aeOyKrcxIjJtnG7LNtc4IwAeQK6PQPCOr6P4DtvD0WpWE08dxJJK0truhmjkkZ2RkJ6fNj8KrDwFCZ2t/wDhYXi/zlG5o/7ZO4D1I60sHw/juIxJB4/8YyoejJrDMPzFNtu9yUkv6/ruZNj8KrrTLG0j0bVbbT2ttVub+KFYS0Fus1u0JjiUn5QNxb0yTxUOh/CvWrG5ju5tespLhb61vHZLZgHMUDQvn5urBs+x9q6D/hXLf9D140/8Gzf4Uf8ACuW/6Hrxp/4Nm/woX+X4f8MN6/13/wCHMCx+FF5H4em0O9vNJu4YysdpcfZWS48lZN43yBs71wMMuORmvR/DGn3Gk+H7LTbu/l1Ce3iEb3Mv3pMdz71y/wDwrlv+h68af+DZv8KP+Fct/wBD140/8Gzf4UJ6WB6u53VFcL/wrlv+h68af+DZv8KP+Fct/wBD140/8Gzf4UAd1RXC/wDCuW/6Hrxp/wCDZv8ACj/hXLf9D140/wDBs3+FAHdUVwv/AArlv+h68af+DZv8KP8AhXLf9D140/8ABs3+FADYP+S+XH/YuD/0oFd5XicHgU/8LpuLL/hMfFuf7AEnnf2m3mf68Dbux09q7L/hXLf9D140/wDBs3+FAHXa1HqEulXMek3ENtfNGRBLMhdEbsSoIzXK6f4X8RP4K1DQdW1XTxPeZU3FlbtH8rf6xjuJJc889uKj/wCFct/0PXjT/wAGzf4VXm8DWsKSPN8RfFsaxECQtrRAQnoD6Ugu9Dv4Io4II4YUVI41CoqjAUAYAFPrhB8OmIBHjvxoQeh/tZv8KX/hXLf9D140/wDBs3+FNtiWi0G+Kv8Aksngv/r2vv8A0WK7yvEvEfgUxfFbwnanxh4tk863vf3ramxdMRj7pxxnvXZ/8K5b/oevGn/g2b/CgZ3VDAMCD0NcL/wrlv8AoevGn/g2b/Cj/hXLf9D140/8Gzf4UAM8MfDqPRtb066a+EtnpM15Lp8ITDIbliz7j3xubH1rva8+XwLbtdG1X4ieLjcDrENZO8fh1qf/AIVy3/Q9eNP/AAbN/hR0SDrc7qiuF/4Vy3/Q9eNP/Bs3+FH/AArlv+h68af+DZv8KAE+C/8AyCdf/wCxgvP/AEJa7uvE/hP4EN3pWskeMfFsHl65dx/utTZd2CvJ45PvXZf8K5b/AKHrxp/4Nm/woA7qg8jFcL/wrlv+h68af+DZv8KP+Fct/wBD140/8Gzf4UAR+HvhzFpWvWN4b4S2Wm3V3dWMGzDK9x97ce4GWx9a76uATwFC9w9unxC8XtMgBeMaySyj3HUVL/wrlv8AoevGn/g2b/CjokHW53VFcL/wrlv+h68af+DZv8KP+Fct/wBD140/8Gzf4UAJ4l/5LV4P/wCwfqH8oq7uvFPEHgUx/FnwrZnxj4tfzbG/bzW1NjImBFwpxwDnn1wK7H/hXLf9D140/wDBs3+FAHdUVwv/AArlv+h68af+DZv8KRvh0VBZvHfjQAcknVm/woA1fGHheTWNW0nWrG6S21DTPOWJpE3IySoUZSB+BH0rC1PwH/Z/g7wrpmjs87eGr23ukVus+w/vPxbLH61JB4Chnt/tEHxC8Xyw8/vE1kleOvI4p0fw+WSITR+PvGTxkZDrq7EEeuaFp96f3B/wxFa/D+Kz1mLUhdNJp1rqk2tW9qI/3n2iSMqQT/dG5iB6mtr4YeH7jw74Xa1vCPtV1e3N9MoOQjTTNJs/AMB9QaxT4HtFnEB+I3iwSkbgh1o7iPXFJbeCbO5fZbfEfxZM3pHrZY/pQtNF/X9WX3Ceu/8AW/8Am/vPQ6K4X/hXLf8AQ9eNP/Bs3+FH/CuW/wCh68af+DZv8KBndVwXwh/4/wDx3/2NM3/pNbU//hXLf9D140/8Gzf4VR+BFl/ZsXjOx+13V55PiedfPupPMlf/AEe3OWbueaAPSKKKKACiiigAooooAKKKKACiiigAooooAKKKKACiiigAooooAKKKKACiiigCK5t7e5TbcQRTL6OoP86xf+EZhtxjSb6800eYZCsUm5ST1+Vsit+igDEmbxLbSx+WllfQ5O/kxuB2x2Jpsfia1hiVtUtbvTWZymJ48jP1XIxW7TZEWQbWUMPQjNAEUd5aPbmdLqFoV+84cbR9TUGsPpPkCHV3shE/RLllAP03Vx/xV+Gdj428J3Oh2moXGgvcyK0lzZj5iAQSMdOcda8D8daVq2h66+i+JtXvNUNqBHYXN43MluFGMHoe+T60AfV2k2mm2loi6Xb20UBHy+QoCsPw61cryX9mt9VbQL8XHmNpQlT7Az554O/b/s5x+Oa9aoAKKKKACiiigAooooAKKKKACiiigAooooAKKKKAOFT/AJL03/YtN/6UJXI/F7S9a8PfFvwt488N2Et619u0TU4EyQUkH7uUjttbqfStPxNqWvaf8dFbQ/Df9tO3hw71N8tvtH2hefmBz2/Oto+J/iCevwyU/wDcci/+Iotqn/Xn960H0a7/ANL7nqeY/FjWNX+Hvja0HhnSo7yWx8J3ciN9lLssvmoWbcBzn5mK98VZ0/xF4v1H4gfD1r3xIZtJvpbt/NsrciKdRGpjWXK8Pyw7D8a9DbxJ4+ZtzfC+MnGMnW4un/fFNXxF48VVVfhbEoX7oGtQjH0+SiGlr/1q3+v4EyV726/5Jfp+Jx/xl8L6tqnjmbxX4IvGh8YeHbGGaC3JYRXsJaTzIJB0O4YwexxXJ638T/FOg6P4VXRreXTzdW8N5dae9gz+X5l2VlVnx2BPA5GM16+PE3xA3Fv+FYpuPU/25Fn/ANApjeIvHjEFvhbExHrrUP8A8RRHS3a9/wA9Pnp/TKn7yfdq35f18/I8m1L4kfEL/hMLqzg1mSGyPiW70tFGmA7LZbfekgYryQ/APQ17P8FNe1XxR8K/D2va4uNTu7QPcjyvL+cEg/L26dKo/wDCRePM5/4VbFnOf+Q1D1/74p6eJviAihV+GKKo6Aa5EB/6BRHSPL6fgv13FLV39fz/AKR3lFcJ/wAJR8Qv+iZr/wCDyL/4ij/hKPiF/wBEzX/weRf/ABFAHd0Vwn/CUfEL/oma/wDg8i/+Io/4Sj4hf9EzX/weRf8AxFAHd0Vwn/CUfEL/AKJmv/g8i/8AiKP+Eo+IX/RM1/8AB5F/8RQB3dFcJ/wlHxC/6Jmv/g8i/wDiKP8AhKPiF/0TNf8AweRf/EUAJB/yXy4/7Fwf+lArvK8Sg8ReN/8AhdE9wPh6PtX9gBTbnWY/ueePm3bPXjFdl/wlHxC/6Jmv/g8i/wDiKAL/AMYb3XdP+GHiG98NRvJq0VjI1qIxlt2OoHqOteFaPcprvwr1vwPrMenGQRImh6jeW0wS9neDzJC/cyqxI3ep9q9m/wCEo+IX/RMl/wDB5F/8RUR1/wAdFVU/CuAhTlR/bUPB9R8lS43Ul3KUrOLXQ1fg79u/4VX4YXUrGWwu00yBJbeVy7oVQDknnJxnn1rq64T/AISj4hf9EyX/AMHkX/xFH/CUfEL/AKJmv/g8i/8AiK0nLmk5dzOEeWKj2E8Vf8ll8F/9e19/6LFd5XiXiPxF43f4reE5ZPh6I7lLe98qL+2YyJAYxnnZxj9a7L/hKPiF/wBEzX/weRf/ABFSUd3QelcJ/wAJR8Qv+iZr/wCDyL/4ij/hKPiF/wBEzX/weRf/ABFAHnXwr0i8s/jlqGtQ3WleJrXU5bsT6hHaPBc6c6niJs8MpAC59q+gK4GPxF49jLGP4XRIWOWK63CMn3+Sn/8ACUfEL/oma/8Ag8i/+IoXwqPYHrJy7nd0Vwn/AAlHxC/6Jmv/AIPIv/iKP+Eo+IX/AETNf/B5F/8AEUAHwX/5BOv/APYwXn/oS13deJ/CfxF43h0vWvsnw9+0K2uXbPnWY1KNkZX7nOPXvXY/8JR8Qv8Aoma/+DyL/wCIoA7ug9DXCf8ACUfEL/oma/8Ag8i/+Io/4Sj4hf8ARM1/8HkX/wARQB418Ik1uP49+ZPFqFxo82o6q1ssoZZ7R/lDeecYaNsfJ6cV9QVwK+JPHyuZF+F8YdurDW4sn/xyn/8ACUfEL/oma/8Ag8i/+IoWkYx7IHrKUu7O7orhP+Eo+IX/AETNf/B5F/8AEUf8JR8Qv+iZr/4PIv8A4igA8Tf8lq8H/wDYP1D+UVd3Xiev+IvG7fFnwrNJ8PQlyljfiKH+2Yz5gIiyd2zjHH1zXY/8JR8Qv+iZr/4PIv8A4igDu6yfGN1pFn4bvZtekWPTvLKzs6sy7TxyF5xXNf8ACUfEL/oma/8Ag8i/+IpsniXx/IhST4YI6nqG1uIg/wDjlJq6GtGfP62vivRNBtvD0EMdj4fm8V3U0l5bxyNazxiHzIE2feWIuApHQkV6j4q8TeItT+EXgO+vtPbRZNb1Kwh1aCMFBDE7jcvqobj6Bq64+IvHhjEf/Crotg6L/bUOPy2VX1fVvGmrafJp+ofCqK4tpANyNrcWOOQR8nBFNaK3nF/db87EyV9tNH+N9flc89i8NyXXx8u9RW40zxLZX882n3sa2rwXejp5LAbX6MuPlz/tcVW1nw3pfhH4eeP/ABV4P046S1vdxQ6UIywJa2YAuM8/NIzKfXYK9Rg8QePIf9X8L0DYAL/23Fub6nZzVbU9S8ZalHDFe/CmKaKGYTLG2uRbd4OQSNnODz9aErJLt/mv+D943q7v+v60+49C02SabTraa4j8uZ4kaRP7rEDI/Op64T/hKPiF/wBEzX/weRf/ABFH/CUfEL/oma/+DyL/AOIpvV3ElZWO7rgvhB/x/wDjv/saZv8A0mtqd/wlHxC/6Jmv/g8i/wDiKpfAi4vLqLxncahp/wDZ90/iecy23nCXyj9nt+N4AB4wenekM9IooooAKKKKACiiigAooooAKKKKACiiigAooooAKKKKACiiigAooooAKKKKACiiigAooooAKrXlhY3gX7ZZ29xt+75sYbH0zVmigBkMUUMaxwxpGijCqigAfQCn0UUAFFFFABRRRQAUUUUAFFFFABRRRQAUUUUAFFFFAHCp/wAl6b/sWm/9KErjP2l/EnjnwH4S1Lxbo+vxxRC5toLS0+yo6qGbEjMTyTyMV2af8l6b/sW2/wDShKqftCfD7UviZ4CPhjTdTs9OZ7mOZ5riJpBhDnACkVMr6W7r89fwLha/vFQ+OG8G6hHpviLWJtcudRtPt9lbw26iaGCOPdOz4wNo4I7npUZ+Mml3nxD8M+HNEsZ9QsNb0x9SF/GvyiIcAgexzu9MVB41+Ferat4p0rxXpmqWEOq2+hz6NdJNG5hdJEKh0wcgqSTg9RVDwv8ABS/8K+IfBmpaHr9uY9A0SXSpxcwEtL5jbjImDgHcTwcjFU3r/X97/KP3v5ZaqOn9bX/9u+46TRfi54X8Q6umh6XPcx3d7ZT3WnSyRYW4SIsrsAeRgqeCOQKj/Zs8W6341+GMet+IJ45777dcwF0jCArHIVXgewri/BHwP8WaL450bxVqvivS9SurKC+guCLN0acXGcNndwRnGOmBxXoPwI8C3/w78Bjw5qGoW2oSi8nuBNBEyLiRt2MMT0zTja2vb8b/AORcrdO/4W/zO9ooopCCiiigAooooAKKKKACiiigDg4P+S+XH/YuD/0oFL8e/EviHwj8K9Y8Q+GbJLvULRFbDDIjj3APJjvtXJx7UkH/ACXy4/7Fwf8ApQKs/GbwZdePPAlz4es9U/s6d5oplkZSyPscNscDBKtjBFTJNrQqDSep4tB8ddam8Iarq2jXsWpafcaxYaZpF9PEqTI8wHnCSMcZTnB7mpbz43eIrW9fwvcXEMM0HjRNBuNYeNQI7VhkSMPuhzgjJ4revP2f1vj4m1Br6y0/UNW1O01K1t7WIi1tpICDyucneQckY4PFdJ4f+F15pOieJgz6Peat4l1R9QunurYyW9uSMKEQnLbeoJPU1S6t+X/tun/pRFnok/6s9fyOF074/ara/D2+N1aw6l4ji8Sy+H7GSJMx3JVjiYqvXCgkgdcD1r2f4Ya/Y+JPCsepWOvjWx5jRzTiIRbJV4ZCnVcHsea8/vvgTY2XhHw1p3hnURBqmgav/a63V0m4Xc7H96ZAuMbhwMdMCuw+DngP/hA9G1SCW7S5u9V1SfUrkxqVjR5D9xAecAAdapWs7/1pH8/eYnfT+ur/ACXKiPxV/wAll8F/9e19/wCixXeVwfir/ksngv8A6977/wBFiu8qSgOcHHJ7V4Tf3Pxr074l6BZ3vinRG0/WdUk26bDZAyRWkas7EufRQBn1YV7tXMJ4buZPia/iy8uY5LeDTBZWEAU5iZ33SuT77YwPYGhfEn/X9dAfwtf1/XX5HmWmXfxl034raDpniLxZotxpuovcXVxZW9kA1vbRgkAyH6qufWtrQPiLres/tESeD47YW/h6PQGv4GdPnuW84IJMnkLwwA75zXUv4MN/4z17WtYuFmtr/TU022hjyrRQnJlyfVjt6elcR4K+Aml+EfjLB430nVLs6db6WbSKynuJJZBKScsXZuU2nAXHXmiG8b+f62/T5hPaVt9PzV/1+R7RRRRQBwnwX/5BOv8A/YwXn/oS13dcJ8F/+QTr/wD2MF5/6Etd3QAV86/GD4weJdB8aeM9N027tNNXwvpNvqFrb3CKTqRZ18wZPOAp2jbznNfRVeefFT4bQfES4trPVhYwaSkiNcvHBm7uEVt3lCQ/cQnrjmpad1b+vP5blJqzv/X/AA+wvjr4nWfhX4Nx/EC5s2ke4s4Jbe0B5eaVRsTP1b8hU3wb8VL4o0m6e51yO+1e1dU1K0WDyfsUpGfLCn5sehOc4zWB8SPhbr/jfSNd8P33iKyt9EYW0mgQRWmGsJYTn5zn51OMY9K2vhf4AuvDPirxT4s1W8t59U8Ry27TR2yFYYVhjCADJySTkk1omm5P7vwt+t/RESTUYrd9f6/rqeg0UUVIzhPE3/JavB//AGD9Q/lFXd1wniX/AJLV4P8A+wfqH8oq7ugDyfQ/G3ia4/aP1rwLdy2baTZ6Ot7brHFhyzMB8zH05rnbrUfjLoXxE0SLXfFWizaXqFzcXEunW9kPMhtIlaQ/OeuAFXPqa6/Svh7rVp8etR+I0mqae9leaath9jWFxKoUght2cZyPSt8+E5bv4hah4k1K4jmtn0pdNsoFBzErMWmYn1bEY47LR9mLW9n+bt+hUrXl20/JJ/qzxvwF8ctYutW8K6nr00P9j+J11JzEIwv2JbYkoQepyo5z3rrPgj8V4/iFq3n3uojTZb1JJ9K0ZoNrSWqsVEpkP32JUkheBWb4a/Z+hs7vS7PVtUhutF0WLUIrCKKMrK63eQfMJOPkUkDHWrnwx+Ct94Z8QeE77VdatryDwlY3dlp3kQlHnWZywaUk4yoJGB1PNONr67f8P+O3ybJqdeX+v+Bv9x6d4/8AE1l4O8Gar4m1AFrfTrZ5mRerkDhR7k4H415f8Stb+J9t8HYPGmj69pWkzw6eNUu4pbUS+YWAZbdc9AAcbupNd98ZfCcnjj4Y694XhkWKe+tWWBm6CQcpn2yBXCa54Z+InjLwV4UttD1jSvD40yCIajZanprXBe6iULgjIUoGBI9eDUWbv8v1v+n4dyk0rfO/4W/Ug+JXxF8caD4K+HesRwWdhda/qFlaalbyRFnjMo3NtzwOARz612+s+MJ9A+K+jeGNRKvYeIYJfsUuMNDcRAExn1DLkj0IrnPiP8NPF3jLwx4Q0+68Saa+o6JqUOpXl3LavtuZY88KqsNqnP4Yq34v8OX/AIq+NfhC+8lksPC8c13dT7SqvO6hY40z17sfQD3rXRy/7ef3WX/BsZpNL/t1ffd/8A9RrgvhB/x/+O/+xpm/9Jrau9rgvhD/AMf/AI7/AOxpm/8ASa2qCjvaKKKACiiigAooooAKKKKACiiigAooooAKKKKACiiigAooooAKKKKACiiigAooooAKKKKACiiigAooooAKKKKACiiigAooooAKKKKACiiigAooooAKKKKAPBfj1LcWPxIsr2xvLu0uH0oxM8Fw8ZKebnB2kdxXFf29r3/Qf1j/AMD5f/iqKKAD+3te/wCg/rH/AIHy/wDxVH9va9/0H9Y/8D5f/iqKKAD+3te/6D+sf+B8v/xVH9va9/0H9Y/8D5f/AIqiigA/t7Xv+g/rH/gfL/8AFUf29r3/AEH9Y/8AA+X/AOKoooAP7e17/oP6x/4Hy/8AxVH9va9/0H9Y/wDA+X/4qiigA/t7Xv8AoP6x/wCB8v8A8VR/b2vf9B/WP/A+X/4qiigA/t7Xv+g/rH/gfL/8VR/b2vf9B/WP/A+X/wCKoooAP7e17/oP6x/4Hy//ABVH9va9/wBB/WP/AAPl/wDiqKKAM6PUtUHiWXUBrGqi7azEJl+3S7im8Hb97pkZrR/t7Xv+g/rH/gfL/wDFUUUAH9va9/0H9Y/8D5f/AIqj+3te/wCg/rH/AIHy/wDxVFFAB/b2vf8AQf1j/wAD5f8A4qj+3te/6D+sf+B8v/xVFFAGddalqkviCwvpNY1Rrm3jlWKU30u5Ay4YD5u4rR/t7Xv+g/rH/gfL/wDFUUUAH9va9/0H9Y/8D5f/AIqj+3te/wCg/rH/AIHy/wDxVFFAB/b2vf8AQf1j/wAD5f8A4qj+3te/6D+sf+B8v/xVFFAB/b2vf9B/WP8AwPl/+Ko/t7X/APoP6x/4Hy//ABVFFAGdoGparY21zHaaxqsKSXckrhb6UbnbGW+91OK0f7e17/oP6x/4Hy//ABVFFAB/b2vf9B/WP/A+X/4qj+3te/6D+sf+B8v/AMVRRQAf29r3/Qf1j/wPl/8AiqP7e17/AKD+sf8AgfL/APFUUUAH9va9/wBB/WP/AAPl/wDiqP7e17/oP6x/4Hy//FUUUAZ13qWqya/p99JrGqNcwRTJFKb6Xcitt3AfN3wK0f7e17/oP6x/4Hy//FUUUAH9va9/0H9Y/wDA+X/4qj+3te/6D+sf+B8v/wAVRRQAf29r3/Qf1j/wPl/+Ko/t7Xv+g/rH/gfL/wDFUUUAH9va9/0H9Y/8D5f/AIqj+3tf/wCg/rH/AIHy/wDxVFFAB/b2vf8AQf1j/wAD5f8A4qj+3tf/AOg/rH/gfL/8VRRQAf29r/8A0H9Y/wDA+X/4qvYv2cYwPB2p3DPLJNc6vNLNJJIzs7+XEMksSegH5UUUAf/Z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46" name="Picture 2" descr="Image result for coronavirus micro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49918"/>
            <a:ext cx="36195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Giriş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400" dirty="0"/>
          </a:p>
          <a:p>
            <a:pPr>
              <a:buNone/>
            </a:pPr>
            <a:endParaRPr lang="tr-TR" sz="2400" dirty="0" smtClean="0">
              <a:cs typeface="Arial" pitchFamily="34" charset="0"/>
            </a:endParaRPr>
          </a:p>
          <a:p>
            <a:pPr>
              <a:buNone/>
            </a:pPr>
            <a:r>
              <a:rPr lang="tr-TR" sz="2400" dirty="0" smtClean="0">
                <a:cs typeface="Arial" pitchFamily="34" charset="0"/>
              </a:rPr>
              <a:t>Çin’in </a:t>
            </a:r>
            <a:r>
              <a:rPr lang="tr-TR" sz="2400" dirty="0" err="1">
                <a:cs typeface="Arial" pitchFamily="34" charset="0"/>
              </a:rPr>
              <a:t>Wuhan</a:t>
            </a:r>
            <a:r>
              <a:rPr lang="tr-TR" sz="2400" dirty="0">
                <a:cs typeface="Arial" pitchFamily="34" charset="0"/>
              </a:rPr>
              <a:t> kentinde 8 Aralık 2019'dan itibaren etiyolojisi bilinmeyen </a:t>
            </a:r>
            <a:r>
              <a:rPr lang="tr-TR" sz="2400" dirty="0" err="1">
                <a:cs typeface="Arial" pitchFamily="34" charset="0"/>
              </a:rPr>
              <a:t>pnömoni</a:t>
            </a:r>
            <a:r>
              <a:rPr lang="tr-TR" sz="2400" dirty="0">
                <a:cs typeface="Arial" pitchFamily="34" charset="0"/>
              </a:rPr>
              <a:t> vakaları bildirildi.</a:t>
            </a:r>
          </a:p>
          <a:p>
            <a:pPr>
              <a:buNone/>
            </a:pPr>
            <a:endParaRPr lang="tr-TR" sz="2400" dirty="0">
              <a:cs typeface="Arial" pitchFamily="34" charset="0"/>
            </a:endParaRPr>
          </a:p>
          <a:p>
            <a:pPr>
              <a:buNone/>
            </a:pPr>
            <a:r>
              <a:rPr lang="tr-TR" sz="2400" dirty="0">
                <a:cs typeface="Arial" pitchFamily="34" charset="0"/>
              </a:rPr>
              <a:t>7 Ocak'ta  bir hastanın </a:t>
            </a:r>
            <a:r>
              <a:rPr lang="tr-TR" sz="2400" dirty="0" smtClean="0">
                <a:cs typeface="Arial" pitchFamily="34" charset="0"/>
              </a:rPr>
              <a:t>boğaz kültürü örneğinden </a:t>
            </a:r>
            <a:r>
              <a:rPr lang="tr-TR" sz="2400" dirty="0">
                <a:cs typeface="Arial" pitchFamily="34" charset="0"/>
              </a:rPr>
              <a:t>Çin Hastalık Kontrol ve Önleme Merkezi tarafından yeni bir </a:t>
            </a:r>
            <a:r>
              <a:rPr lang="tr-TR" sz="2400" dirty="0" err="1">
                <a:cs typeface="Arial" pitchFamily="34" charset="0"/>
              </a:rPr>
              <a:t>koronavirüs</a:t>
            </a:r>
            <a:r>
              <a:rPr lang="tr-TR" sz="2400" dirty="0">
                <a:cs typeface="Arial" pitchFamily="34" charset="0"/>
              </a:rPr>
              <a:t> tanımlandı ve daha sonra bu virüs </a:t>
            </a:r>
            <a:r>
              <a:rPr lang="tr-TR" sz="2400" dirty="0" smtClean="0">
                <a:cs typeface="Arial" pitchFamily="34" charset="0"/>
              </a:rPr>
              <a:t>DSÖ tarafından </a:t>
            </a:r>
            <a:r>
              <a:rPr lang="tr-TR" sz="2400" dirty="0">
                <a:cs typeface="Arial" pitchFamily="34" charset="0"/>
              </a:rPr>
              <a:t>2019-nCoV olarak adlandırıldı.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/>
              <a:t>2019-nCoV için </a:t>
            </a:r>
            <a:r>
              <a:rPr lang="tr-TR" sz="2400" dirty="0" smtClean="0"/>
              <a:t>yayılma hızları bilinmiyor</a:t>
            </a:r>
          </a:p>
          <a:p>
            <a:r>
              <a:rPr lang="tr-TR" sz="2400" dirty="0" smtClean="0"/>
              <a:t>İnsandan </a:t>
            </a:r>
            <a:r>
              <a:rPr lang="tr-TR" sz="2400" dirty="0"/>
              <a:t>insana bulaş olduğuna dair </a:t>
            </a:r>
            <a:r>
              <a:rPr lang="tr-TR" sz="2400" dirty="0" smtClean="0"/>
              <a:t>kanıtlar mevcut</a:t>
            </a:r>
            <a:endParaRPr lang="tr-TR" sz="2400" dirty="0"/>
          </a:p>
        </p:txBody>
      </p:sp>
      <p:pic>
        <p:nvPicPr>
          <p:cNvPr id="4" name="Picture 2" descr="2019 nCoV ilk 425 vaka gelişimi ">
            <a:extLst>
              <a:ext uri="{FF2B5EF4-FFF2-40B4-BE49-F238E27FC236}">
                <a16:creationId xmlns="" xmlns:a16="http://schemas.microsoft.com/office/drawing/2014/main" id="{1F0806E1-5935-4D8C-A8CC-1F3E81D17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09158"/>
            <a:ext cx="5112568" cy="363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tr-TR" sz="2400" dirty="0"/>
          </a:p>
          <a:p>
            <a:r>
              <a:rPr lang="tr-TR" sz="2400" dirty="0"/>
              <a:t>SARS-</a:t>
            </a:r>
            <a:r>
              <a:rPr lang="tr-TR" sz="2400" dirty="0" err="1"/>
              <a:t>CoV</a:t>
            </a:r>
            <a:r>
              <a:rPr lang="tr-TR" sz="2400" dirty="0"/>
              <a:t> </a:t>
            </a:r>
            <a:r>
              <a:rPr lang="tr-TR" sz="2400" dirty="0" err="1"/>
              <a:t>mortalitesi</a:t>
            </a:r>
            <a:r>
              <a:rPr lang="tr-TR" sz="2400" dirty="0"/>
              <a:t> % 10'dan fazla </a:t>
            </a:r>
          </a:p>
          <a:p>
            <a:endParaRPr lang="tr-TR" sz="2400" dirty="0"/>
          </a:p>
          <a:p>
            <a:r>
              <a:rPr lang="tr-TR" sz="2400" dirty="0"/>
              <a:t>MERS-</a:t>
            </a:r>
            <a:r>
              <a:rPr lang="tr-TR" sz="2400" dirty="0" err="1"/>
              <a:t>CoV</a:t>
            </a:r>
            <a:r>
              <a:rPr lang="tr-TR" sz="2400" dirty="0"/>
              <a:t> </a:t>
            </a:r>
            <a:r>
              <a:rPr lang="tr-TR" sz="2400" dirty="0" err="1"/>
              <a:t>mortalitesi</a:t>
            </a:r>
            <a:r>
              <a:rPr lang="tr-TR" sz="2400" dirty="0"/>
              <a:t> % 35'ten fazla </a:t>
            </a:r>
          </a:p>
          <a:p>
            <a:endParaRPr lang="tr-TR" sz="2400" dirty="0"/>
          </a:p>
          <a:p>
            <a:r>
              <a:rPr lang="tr-TR" sz="2400" dirty="0"/>
              <a:t>Önceki bir çalışmada olduğu gibi bu çalışmada da 2019-nCoV ile </a:t>
            </a:r>
            <a:r>
              <a:rPr lang="tr-TR" sz="2400" dirty="0" err="1"/>
              <a:t>enfekte</a:t>
            </a:r>
            <a:r>
              <a:rPr lang="tr-TR" sz="2400" dirty="0"/>
              <a:t> olmuş 99 hastanın </a:t>
            </a:r>
            <a:r>
              <a:rPr lang="tr-TR" sz="2400" dirty="0" err="1"/>
              <a:t>mortalitesi</a:t>
            </a:r>
            <a:r>
              <a:rPr lang="tr-TR" sz="2400" dirty="0"/>
              <a:t> %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/>
              <a:t>MERS-</a:t>
            </a:r>
            <a:r>
              <a:rPr lang="tr-TR" sz="2400" dirty="0" err="1"/>
              <a:t>CoV</a:t>
            </a:r>
            <a:r>
              <a:rPr lang="tr-TR" sz="2400" dirty="0"/>
              <a:t> ve SARS-</a:t>
            </a:r>
            <a:r>
              <a:rPr lang="tr-TR" sz="2400" dirty="0" err="1"/>
              <a:t>CoV</a:t>
            </a:r>
            <a:r>
              <a:rPr lang="tr-TR" sz="2400" dirty="0"/>
              <a:t> salgınlarında olduğu gibi 2019-nCoV enfeksiyonunun da erkekleri kadınlardan daha fazla </a:t>
            </a:r>
            <a:r>
              <a:rPr lang="tr-TR" sz="2400" dirty="0" err="1"/>
              <a:t>enfekte</a:t>
            </a:r>
            <a:r>
              <a:rPr lang="tr-TR" sz="2400" dirty="0"/>
              <a:t> ettiği saptandı. </a:t>
            </a:r>
          </a:p>
          <a:p>
            <a:endParaRPr lang="tr-TR" sz="2400" dirty="0"/>
          </a:p>
          <a:p>
            <a:r>
              <a:rPr lang="tr-TR" sz="2400" dirty="0"/>
              <a:t>Bu durum bağışıklıkta önemli bir rol oynayan X kromozomunun ve seks hormonlarının koruyucu etkisine bağlanabilir.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/>
              <a:t>Yine MERS-</a:t>
            </a:r>
            <a:r>
              <a:rPr lang="tr-TR" sz="2400" dirty="0" err="1"/>
              <a:t>CoV</a:t>
            </a:r>
            <a:r>
              <a:rPr lang="tr-TR" sz="2400" dirty="0"/>
              <a:t> enfeksiyonunda olduğu gibi </a:t>
            </a:r>
            <a:r>
              <a:rPr lang="tr-TR" sz="2400" dirty="0" smtClean="0"/>
              <a:t>  2019-nCoV </a:t>
            </a:r>
            <a:r>
              <a:rPr lang="tr-TR" sz="2400" dirty="0"/>
              <a:t>ile </a:t>
            </a:r>
            <a:r>
              <a:rPr lang="tr-TR" sz="2400" dirty="0" err="1"/>
              <a:t>enfekte</a:t>
            </a:r>
            <a:r>
              <a:rPr lang="tr-TR" sz="2400" dirty="0"/>
              <a:t> hastaların yaklaşık yarısının kronik hastalıkları vardı.</a:t>
            </a:r>
          </a:p>
          <a:p>
            <a:endParaRPr lang="tr-TR" sz="2400" dirty="0"/>
          </a:p>
          <a:p>
            <a:r>
              <a:rPr lang="tr-TR" sz="2400" dirty="0"/>
              <a:t>2019-</a:t>
            </a:r>
            <a:r>
              <a:rPr lang="tr-TR" sz="2400" dirty="0" err="1"/>
              <a:t>nCoV'nin</a:t>
            </a:r>
            <a:r>
              <a:rPr lang="tr-TR" sz="2400" dirty="0"/>
              <a:t> kronik hastalığı olan yaşlı erkekleri </a:t>
            </a:r>
            <a:r>
              <a:rPr lang="tr-TR" sz="2400" dirty="0" err="1"/>
              <a:t>enfekte</a:t>
            </a:r>
            <a:r>
              <a:rPr lang="tr-TR" sz="2400" dirty="0"/>
              <a:t> etme olasılığı daha yüksekti.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dirty="0"/>
              <a:t>	</a:t>
            </a:r>
          </a:p>
          <a:p>
            <a:pPr>
              <a:buNone/>
            </a:pPr>
            <a:r>
              <a:rPr lang="tr-TR" sz="2400" dirty="0" smtClean="0"/>
              <a:t>Yaşlılık</a:t>
            </a:r>
            <a:r>
              <a:rPr lang="tr-TR" sz="2400" dirty="0"/>
              <a:t>, </a:t>
            </a:r>
            <a:r>
              <a:rPr lang="tr-TR" sz="2400" dirty="0" err="1"/>
              <a:t>obezite</a:t>
            </a:r>
            <a:r>
              <a:rPr lang="tr-TR" sz="2400" dirty="0"/>
              <a:t> ve  </a:t>
            </a:r>
            <a:r>
              <a:rPr lang="tr-TR" sz="2400" dirty="0" err="1"/>
              <a:t>komorbidite</a:t>
            </a:r>
            <a:r>
              <a:rPr lang="tr-TR" sz="2400" dirty="0"/>
              <a:t> varlığı artmış </a:t>
            </a:r>
            <a:r>
              <a:rPr lang="tr-TR" sz="2400" dirty="0" err="1"/>
              <a:t>mortalite</a:t>
            </a:r>
            <a:r>
              <a:rPr lang="tr-TR" sz="2400" dirty="0"/>
              <a:t> ile ilişkili olabilir. </a:t>
            </a: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 lvl="1"/>
            <a:r>
              <a:rPr lang="tr-TR" sz="2000" dirty="0" smtClean="0"/>
              <a:t>Düşük </a:t>
            </a:r>
            <a:r>
              <a:rPr lang="tr-TR" sz="2000" dirty="0"/>
              <a:t>bağışıklık fonksiyonu olan,</a:t>
            </a:r>
          </a:p>
          <a:p>
            <a:pPr lvl="1"/>
            <a:r>
              <a:rPr lang="tr-TR" sz="2000" dirty="0"/>
              <a:t>Yaşlı </a:t>
            </a:r>
          </a:p>
          <a:p>
            <a:pPr lvl="1"/>
            <a:r>
              <a:rPr lang="tr-TR" sz="2000" dirty="0"/>
              <a:t>Diyabet </a:t>
            </a:r>
          </a:p>
          <a:p>
            <a:pPr lvl="1"/>
            <a:r>
              <a:rPr lang="tr-TR" sz="2000" dirty="0"/>
              <a:t>HIV enfeksiyonu </a:t>
            </a:r>
          </a:p>
          <a:p>
            <a:pPr lvl="1"/>
            <a:r>
              <a:rPr lang="tr-TR" sz="2000" dirty="0"/>
              <a:t>Uzun süreli </a:t>
            </a:r>
            <a:r>
              <a:rPr lang="tr-TR" sz="2000" dirty="0" err="1"/>
              <a:t>immünosüpresif</a:t>
            </a:r>
            <a:r>
              <a:rPr lang="tr-TR" sz="2000" dirty="0"/>
              <a:t> kullanımı</a:t>
            </a:r>
          </a:p>
          <a:p>
            <a:pPr lvl="1"/>
            <a:r>
              <a:rPr lang="tr-TR" sz="2000" dirty="0"/>
              <a:t>Hamile kadınlara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Tartışma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endParaRPr lang="tr-TR" sz="2400" dirty="0" smtClean="0"/>
          </a:p>
          <a:p>
            <a:r>
              <a:rPr lang="tr-TR" sz="2400" dirty="0" err="1" smtClean="0"/>
              <a:t>Laboratuar</a:t>
            </a:r>
            <a:r>
              <a:rPr lang="tr-TR" sz="2400" dirty="0" smtClean="0"/>
              <a:t> </a:t>
            </a:r>
            <a:r>
              <a:rPr lang="tr-TR" sz="2400" dirty="0"/>
              <a:t>testleri açısından çoğu hastada mutlak lenfosit </a:t>
            </a:r>
            <a:r>
              <a:rPr lang="tr-TR" sz="2400" dirty="0" smtClean="0"/>
              <a:t>sayısı </a:t>
            </a:r>
            <a:r>
              <a:rPr lang="tr-TR" sz="2400" dirty="0"/>
              <a:t>azalmıştır. </a:t>
            </a:r>
          </a:p>
          <a:p>
            <a:endParaRPr lang="tr-TR" sz="2400" dirty="0"/>
          </a:p>
          <a:p>
            <a:r>
              <a:rPr lang="tr-TR" sz="2400" dirty="0"/>
              <a:t>SARS-</a:t>
            </a:r>
            <a:r>
              <a:rPr lang="tr-TR" sz="2400" dirty="0" err="1"/>
              <a:t>CoV</a:t>
            </a:r>
            <a:r>
              <a:rPr lang="tr-TR" sz="2400" dirty="0"/>
              <a:t> gibi 2019-nCoV'un da esas olarak lenfositleri etkilediğini </a:t>
            </a:r>
            <a:r>
              <a:rPr lang="tr-TR" sz="2400" dirty="0" smtClean="0"/>
              <a:t>göstermektedir.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Kısıtlılıklar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/>
              <a:t>Çalışmaya yalnızca  2019-</a:t>
            </a:r>
            <a:r>
              <a:rPr lang="tr-TR" sz="2400" dirty="0" err="1"/>
              <a:t>nCoV</a:t>
            </a:r>
            <a:r>
              <a:rPr lang="tr-TR" sz="2400" dirty="0"/>
              <a:t> ile </a:t>
            </a:r>
            <a:r>
              <a:rPr lang="tr-TR" sz="2400" dirty="0" err="1"/>
              <a:t>enfekte</a:t>
            </a:r>
            <a:r>
              <a:rPr lang="tr-TR" sz="2400" dirty="0"/>
              <a:t> olduğu ispatlanmış 99 hasta dahil </a:t>
            </a:r>
            <a:r>
              <a:rPr lang="tr-TR" sz="2400" dirty="0" smtClean="0"/>
              <a:t>edildi; </a:t>
            </a:r>
            <a:r>
              <a:rPr lang="tr-TR" sz="2400" dirty="0"/>
              <a:t>şüpheli vakalar reddedildi.</a:t>
            </a:r>
          </a:p>
          <a:p>
            <a:endParaRPr lang="tr-TR" sz="2400" dirty="0"/>
          </a:p>
          <a:p>
            <a:r>
              <a:rPr lang="tr-TR" sz="2400" dirty="0"/>
              <a:t>Hasta bilgileri, özellikler, klinik </a:t>
            </a:r>
            <a:r>
              <a:rPr lang="tr-TR" sz="2400" dirty="0" smtClean="0"/>
              <a:t>sonuçlar </a:t>
            </a:r>
            <a:r>
              <a:rPr lang="tr-TR" sz="2400" dirty="0"/>
              <a:t>analiz sırasında ayrıntılı değildi.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/>
          </a:p>
          <a:p>
            <a:r>
              <a:rPr lang="tr-TR" sz="2400" dirty="0" smtClean="0"/>
              <a:t>2019-nCoV </a:t>
            </a:r>
            <a:r>
              <a:rPr lang="tr-TR" sz="2400" dirty="0"/>
              <a:t>enfeksiyonu kümelenme başlangıcıydı, </a:t>
            </a:r>
            <a:r>
              <a:rPr lang="tr-TR" sz="2400" dirty="0" smtClean="0"/>
              <a:t>yaşlı </a:t>
            </a:r>
            <a:r>
              <a:rPr lang="tr-TR" sz="2400" dirty="0"/>
              <a:t>erkeklere bulaşma olasılığı daha yüksekti.</a:t>
            </a:r>
          </a:p>
          <a:p>
            <a:endParaRPr lang="tr-TR" sz="2400" dirty="0"/>
          </a:p>
          <a:p>
            <a:r>
              <a:rPr lang="tr-TR" sz="2400" dirty="0"/>
              <a:t>2019-nCoV </a:t>
            </a:r>
            <a:r>
              <a:rPr lang="tr-TR" sz="2400" dirty="0" err="1">
                <a:cs typeface="Arial" pitchFamily="34" charset="0"/>
              </a:rPr>
              <a:t>pnömoni</a:t>
            </a:r>
            <a:r>
              <a:rPr lang="tr-TR" sz="2400" dirty="0">
                <a:cs typeface="Arial" pitchFamily="34" charset="0"/>
              </a:rPr>
              <a:t>, </a:t>
            </a:r>
            <a:r>
              <a:rPr lang="tr-TR" sz="2400" dirty="0" smtClean="0">
                <a:cs typeface="Arial" pitchFamily="34" charset="0"/>
              </a:rPr>
              <a:t> </a:t>
            </a:r>
            <a:r>
              <a:rPr lang="tr-TR" sz="2400" dirty="0" err="1" smtClean="0">
                <a:cs typeface="Arial" pitchFamily="34" charset="0"/>
              </a:rPr>
              <a:t>pulmoner</a:t>
            </a:r>
            <a:r>
              <a:rPr lang="tr-TR" sz="2400" dirty="0" smtClean="0">
                <a:cs typeface="Arial" pitchFamily="34" charset="0"/>
              </a:rPr>
              <a:t> </a:t>
            </a:r>
            <a:r>
              <a:rPr lang="tr-TR" sz="2400" dirty="0">
                <a:cs typeface="Arial" pitchFamily="34" charset="0"/>
              </a:rPr>
              <a:t>ödem, </a:t>
            </a:r>
            <a:r>
              <a:rPr lang="tr-TR" sz="2400" dirty="0" smtClean="0">
                <a:cs typeface="Arial" pitchFamily="34" charset="0"/>
              </a:rPr>
              <a:t> ARDS</a:t>
            </a:r>
            <a:r>
              <a:rPr lang="tr-TR" sz="2400" dirty="0">
                <a:cs typeface="Arial" pitchFamily="34" charset="0"/>
              </a:rPr>
              <a:t>,  çoklu organ yetmezliği gibi sonuçlara neden olduğundan </a:t>
            </a:r>
            <a:r>
              <a:rPr lang="tr-TR" sz="2400" dirty="0"/>
              <a:t>erken tanımlanması ve zamanında tedavi edilmesi çok önemlidir.</a:t>
            </a:r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algn="r"/>
            <a:r>
              <a:rPr lang="tr-TR" dirty="0"/>
              <a:t>teşekkürler</a:t>
            </a:r>
          </a:p>
        </p:txBody>
      </p:sp>
      <p:pic>
        <p:nvPicPr>
          <p:cNvPr id="1030" name="Picture 6" descr="Health officials in Hangzhou, China, taking train passengers’ temperatures after they arrived from Wuhan on Jan. 23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2141" y="1556792"/>
            <a:ext cx="5152616" cy="343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Giriş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/>
            </a:r>
            <a:br>
              <a:rPr lang="tr-TR" sz="2400" dirty="0">
                <a:latin typeface="Arial" pitchFamily="34" charset="0"/>
                <a:cs typeface="Arial" pitchFamily="34" charset="0"/>
              </a:rPr>
            </a:br>
            <a:r>
              <a:rPr lang="tr-TR" sz="2400" dirty="0" err="1">
                <a:cs typeface="Arial" pitchFamily="34" charset="0"/>
              </a:rPr>
              <a:t>Koronavirüsler</a:t>
            </a:r>
            <a:r>
              <a:rPr lang="tr-TR" sz="2400" dirty="0">
                <a:cs typeface="Arial" pitchFamily="34" charset="0"/>
              </a:rPr>
              <a:t> esas olarak solunum yolu enfeksiyonları olmak üzere çoklu sistem enfeksiyonlarına neden olur.</a:t>
            </a:r>
          </a:p>
          <a:p>
            <a:pPr lvl="1">
              <a:buNone/>
            </a:pPr>
            <a:endParaRPr lang="tr-TR" sz="2400" dirty="0">
              <a:cs typeface="Arial" pitchFamily="34" charset="0"/>
            </a:endParaRPr>
          </a:p>
          <a:p>
            <a:pPr lvl="1">
              <a:buNone/>
            </a:pPr>
            <a:r>
              <a:rPr lang="tr-TR" sz="2400" dirty="0">
                <a:cs typeface="Arial" pitchFamily="34" charset="0"/>
              </a:rPr>
              <a:t>Bu çalışmada </a:t>
            </a:r>
            <a:r>
              <a:rPr lang="tr-TR" sz="2400" dirty="0" smtClean="0">
                <a:cs typeface="Arial" pitchFamily="34" charset="0"/>
              </a:rPr>
              <a:t>hastaların çoğu </a:t>
            </a:r>
            <a:r>
              <a:rPr lang="tr-TR" sz="2400" dirty="0">
                <a:cs typeface="Arial" pitchFamily="34" charset="0"/>
              </a:rPr>
              <a:t>iyi </a:t>
            </a:r>
            <a:r>
              <a:rPr lang="tr-TR" sz="2400" dirty="0" err="1">
                <a:cs typeface="Arial" pitchFamily="34" charset="0"/>
              </a:rPr>
              <a:t>prognoza</a:t>
            </a:r>
            <a:r>
              <a:rPr lang="tr-TR" sz="2400" dirty="0">
                <a:cs typeface="Arial" pitchFamily="34" charset="0"/>
              </a:rPr>
              <a:t> sahipti.</a:t>
            </a:r>
          </a:p>
          <a:p>
            <a:pPr lvl="1">
              <a:buNone/>
            </a:pPr>
            <a:endParaRPr lang="tr-TR" sz="2400" dirty="0">
              <a:cs typeface="Arial" pitchFamily="34" charset="0"/>
            </a:endParaRPr>
          </a:p>
          <a:p>
            <a:pPr lvl="1">
              <a:buNone/>
            </a:pPr>
            <a:r>
              <a:rPr lang="tr-TR" sz="2400" dirty="0">
                <a:cs typeface="Arial" pitchFamily="34" charset="0"/>
              </a:rPr>
              <a:t>Şimdiye kadar birkaç hastada şiddetli </a:t>
            </a:r>
            <a:r>
              <a:rPr lang="tr-TR" sz="2400" dirty="0" err="1">
                <a:cs typeface="Arial" pitchFamily="34" charset="0"/>
              </a:rPr>
              <a:t>pnömoni</a:t>
            </a:r>
            <a:r>
              <a:rPr lang="tr-TR" sz="2400" dirty="0">
                <a:cs typeface="Arial" pitchFamily="34" charset="0"/>
              </a:rPr>
              <a:t>,</a:t>
            </a:r>
          </a:p>
          <a:p>
            <a:pPr lvl="1">
              <a:buNone/>
            </a:pPr>
            <a:r>
              <a:rPr lang="tr-TR" sz="2400" dirty="0" err="1">
                <a:cs typeface="Arial" pitchFamily="34" charset="0"/>
              </a:rPr>
              <a:t>pulmoner</a:t>
            </a:r>
            <a:r>
              <a:rPr lang="tr-TR" sz="2400" dirty="0">
                <a:cs typeface="Arial" pitchFamily="34" charset="0"/>
              </a:rPr>
              <a:t> ödem, </a:t>
            </a:r>
            <a:r>
              <a:rPr lang="tr-TR" sz="2400" dirty="0" smtClean="0">
                <a:cs typeface="Arial" pitchFamily="34" charset="0"/>
              </a:rPr>
              <a:t> ARDS</a:t>
            </a:r>
            <a:r>
              <a:rPr lang="tr-TR" sz="2400" dirty="0">
                <a:cs typeface="Arial" pitchFamily="34" charset="0"/>
              </a:rPr>
              <a:t>,  çoklu organ yetmezliği ve</a:t>
            </a:r>
          </a:p>
          <a:p>
            <a:pPr lvl="1">
              <a:buNone/>
            </a:pPr>
            <a:r>
              <a:rPr lang="tr-TR" sz="2400" dirty="0">
                <a:cs typeface="Arial" pitchFamily="34" charset="0"/>
              </a:rPr>
              <a:t>ölüm görüldü.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Yöntemler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2400" dirty="0"/>
              <a:t>1 Ocak - 20 Ocak 2020 arasında </a:t>
            </a:r>
            <a:r>
              <a:rPr lang="tr-TR" sz="2400" dirty="0" err="1"/>
              <a:t>Wuhan</a:t>
            </a:r>
            <a:r>
              <a:rPr lang="tr-TR" sz="2400" dirty="0"/>
              <a:t> kenti </a:t>
            </a:r>
            <a:r>
              <a:rPr lang="tr-TR" sz="2400" dirty="0" err="1"/>
              <a:t>Jinyintan</a:t>
            </a:r>
            <a:r>
              <a:rPr lang="tr-TR" sz="2400" dirty="0"/>
              <a:t> Erişkin Enfeksiyon </a:t>
            </a:r>
            <a:r>
              <a:rPr lang="tr-TR" sz="2400" dirty="0" smtClean="0"/>
              <a:t>Hastalıkları</a:t>
            </a:r>
            <a:endParaRPr lang="tr-TR" sz="2400" dirty="0"/>
          </a:p>
          <a:p>
            <a:pPr>
              <a:buNone/>
            </a:pPr>
            <a:endParaRPr lang="tr-TR" sz="2400" dirty="0"/>
          </a:p>
          <a:p>
            <a:pPr>
              <a:buNone/>
            </a:pPr>
            <a:r>
              <a:rPr lang="tr-TR" sz="2400" dirty="0"/>
              <a:t>Epidemiyolojik, demografik, klinik, </a:t>
            </a:r>
            <a:r>
              <a:rPr lang="tr-TR" sz="2400" dirty="0" err="1" smtClean="0"/>
              <a:t>laboratuvar</a:t>
            </a:r>
            <a:r>
              <a:rPr lang="tr-TR" sz="2400" dirty="0" smtClean="0"/>
              <a:t> </a:t>
            </a:r>
            <a:r>
              <a:rPr lang="tr-TR" sz="2400" dirty="0"/>
              <a:t>sonuçların tıbbi kayıtları tutuldu.</a:t>
            </a:r>
          </a:p>
          <a:p>
            <a:endParaRPr lang="tr-TR" sz="2400" dirty="0"/>
          </a:p>
          <a:p>
            <a:pPr>
              <a:buNone/>
            </a:pPr>
            <a:r>
              <a:rPr lang="tr-TR" sz="2400" dirty="0"/>
              <a:t>2019-</a:t>
            </a:r>
            <a:r>
              <a:rPr lang="tr-TR" sz="2400" dirty="0" err="1"/>
              <a:t>nCoV'un</a:t>
            </a:r>
            <a:r>
              <a:rPr lang="tr-TR" sz="2400" dirty="0"/>
              <a:t> </a:t>
            </a:r>
            <a:r>
              <a:rPr lang="tr-TR" sz="2400" dirty="0" err="1"/>
              <a:t>laboratuvar</a:t>
            </a:r>
            <a:r>
              <a:rPr lang="tr-TR" sz="2400" dirty="0"/>
              <a:t> onayı dört farklı kurum tarafından yapıldı;</a:t>
            </a:r>
          </a:p>
          <a:p>
            <a:pPr lvl="2">
              <a:buNone/>
            </a:pPr>
            <a:r>
              <a:rPr lang="tr-TR" sz="2000" dirty="0"/>
              <a:t>	Çin CDC</a:t>
            </a:r>
          </a:p>
          <a:p>
            <a:pPr lvl="2">
              <a:buNone/>
            </a:pPr>
            <a:r>
              <a:rPr lang="tr-TR" sz="2000" dirty="0"/>
              <a:t>	Çin Tıp Bilimi Akademisi,</a:t>
            </a:r>
          </a:p>
          <a:p>
            <a:pPr lvl="2">
              <a:buNone/>
            </a:pPr>
            <a:r>
              <a:rPr lang="tr-TR" sz="2000" dirty="0"/>
              <a:t>	Askeri Tıp Bilimleri Akademisi </a:t>
            </a:r>
          </a:p>
          <a:p>
            <a:pPr lvl="2">
              <a:buNone/>
            </a:pPr>
            <a:r>
              <a:rPr lang="tr-TR" sz="2000" dirty="0"/>
              <a:t>	</a:t>
            </a:r>
            <a:r>
              <a:rPr lang="tr-TR" sz="2000" dirty="0" err="1"/>
              <a:t>Wuhan</a:t>
            </a:r>
            <a:r>
              <a:rPr lang="tr-TR" sz="2000" dirty="0"/>
              <a:t> Viroloji Enstitüsü </a:t>
            </a:r>
          </a:p>
          <a:p>
            <a:pPr>
              <a:buNone/>
            </a:pP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Yöntemler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sz="2400" dirty="0" smtClean="0">
                <a:cs typeface="Arial" pitchFamily="34" charset="0"/>
              </a:rPr>
              <a:t>2019-nCoV </a:t>
            </a:r>
            <a:r>
              <a:rPr lang="tr-TR" sz="2400" dirty="0">
                <a:cs typeface="Arial" pitchFamily="34" charset="0"/>
              </a:rPr>
              <a:t>RT-PCR ile onaylandı</a:t>
            </a:r>
            <a:r>
              <a:rPr lang="tr-TR" sz="2400" dirty="0" smtClean="0"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tr-TR" sz="1600" dirty="0" smtClean="0">
                <a:cs typeface="Arial" pitchFamily="34" charset="0"/>
              </a:rPr>
              <a:t>	      </a:t>
            </a:r>
            <a:r>
              <a:rPr lang="tr-TR" sz="1600" dirty="0" err="1" smtClean="0">
                <a:cs typeface="Arial" pitchFamily="34" charset="0"/>
              </a:rPr>
              <a:t>influenza</a:t>
            </a:r>
            <a:r>
              <a:rPr lang="tr-TR" sz="1600" dirty="0" smtClean="0">
                <a:cs typeface="Arial" pitchFamily="34" charset="0"/>
              </a:rPr>
              <a:t> A (H1N1, H3N2, H7N9)</a:t>
            </a:r>
          </a:p>
          <a:p>
            <a:pPr lvl="2">
              <a:buNone/>
            </a:pPr>
            <a:r>
              <a:rPr lang="tr-TR" sz="1600" dirty="0" smtClean="0">
                <a:cs typeface="Arial" pitchFamily="34" charset="0"/>
              </a:rPr>
              <a:t> </a:t>
            </a:r>
            <a:r>
              <a:rPr lang="tr-TR" sz="1600" dirty="0" err="1" smtClean="0">
                <a:cs typeface="Arial" pitchFamily="34" charset="0"/>
              </a:rPr>
              <a:t>influenza</a:t>
            </a:r>
            <a:r>
              <a:rPr lang="tr-TR" sz="1600" dirty="0" smtClean="0">
                <a:cs typeface="Arial" pitchFamily="34" charset="0"/>
              </a:rPr>
              <a:t> B  </a:t>
            </a:r>
          </a:p>
          <a:p>
            <a:pPr lvl="2">
              <a:buNone/>
            </a:pPr>
            <a:r>
              <a:rPr lang="tr-TR" sz="1600" dirty="0" smtClean="0">
                <a:cs typeface="Arial" pitchFamily="34" charset="0"/>
              </a:rPr>
              <a:t> solunum </a:t>
            </a:r>
            <a:r>
              <a:rPr lang="tr-TR" sz="1600" dirty="0" err="1" smtClean="0">
                <a:cs typeface="Arial" pitchFamily="34" charset="0"/>
              </a:rPr>
              <a:t>sinsityal</a:t>
            </a:r>
            <a:r>
              <a:rPr lang="tr-TR" sz="1600" dirty="0" smtClean="0">
                <a:cs typeface="Arial" pitchFamily="34" charset="0"/>
              </a:rPr>
              <a:t> virüsü</a:t>
            </a:r>
          </a:p>
          <a:p>
            <a:pPr lvl="2">
              <a:buNone/>
            </a:pPr>
            <a:r>
              <a:rPr lang="tr-TR" sz="1600" dirty="0" smtClean="0">
                <a:cs typeface="Arial" pitchFamily="34" charset="0"/>
              </a:rPr>
              <a:t> </a:t>
            </a:r>
            <a:r>
              <a:rPr lang="tr-TR" sz="1600" dirty="0" err="1" smtClean="0">
                <a:cs typeface="Arial" pitchFamily="34" charset="0"/>
              </a:rPr>
              <a:t>parainfluenza</a:t>
            </a:r>
            <a:r>
              <a:rPr lang="tr-TR" sz="1600" dirty="0" smtClean="0">
                <a:cs typeface="Arial" pitchFamily="34" charset="0"/>
              </a:rPr>
              <a:t> </a:t>
            </a:r>
          </a:p>
          <a:p>
            <a:pPr lvl="2">
              <a:buNone/>
            </a:pPr>
            <a:r>
              <a:rPr lang="tr-TR" sz="1600" dirty="0" smtClean="0">
                <a:cs typeface="Arial" pitchFamily="34" charset="0"/>
              </a:rPr>
              <a:t> </a:t>
            </a:r>
            <a:r>
              <a:rPr lang="tr-TR" sz="1600" dirty="0" err="1" smtClean="0">
                <a:cs typeface="Arial" pitchFamily="34" charset="0"/>
              </a:rPr>
              <a:t>adenovirüs</a:t>
            </a:r>
            <a:endParaRPr lang="tr-TR" sz="1600" dirty="0" smtClean="0">
              <a:cs typeface="Arial" pitchFamily="34" charset="0"/>
            </a:endParaRPr>
          </a:p>
          <a:p>
            <a:pPr lvl="2">
              <a:buNone/>
            </a:pPr>
            <a:r>
              <a:rPr lang="tr-TR" sz="1600" dirty="0" smtClean="0">
                <a:cs typeface="Arial" pitchFamily="34" charset="0"/>
              </a:rPr>
              <a:t> SARS </a:t>
            </a:r>
            <a:r>
              <a:rPr lang="tr-TR" sz="1600" dirty="0" err="1" smtClean="0">
                <a:cs typeface="Arial" pitchFamily="34" charset="0"/>
              </a:rPr>
              <a:t>koronavirüsü</a:t>
            </a:r>
            <a:r>
              <a:rPr lang="tr-TR" sz="1600" dirty="0" smtClean="0">
                <a:cs typeface="Arial" pitchFamily="34" charset="0"/>
              </a:rPr>
              <a:t> (SARS-</a:t>
            </a:r>
            <a:r>
              <a:rPr lang="tr-TR" sz="1600" dirty="0" err="1" smtClean="0">
                <a:cs typeface="Arial" pitchFamily="34" charset="0"/>
              </a:rPr>
              <a:t>CoV</a:t>
            </a:r>
            <a:r>
              <a:rPr lang="tr-TR" sz="1600" dirty="0" smtClean="0">
                <a:cs typeface="Arial" pitchFamily="34" charset="0"/>
              </a:rPr>
              <a:t>) </a:t>
            </a:r>
          </a:p>
          <a:p>
            <a:pPr lvl="2">
              <a:buNone/>
            </a:pPr>
            <a:r>
              <a:rPr lang="tr-TR" sz="1600" dirty="0" smtClean="0">
                <a:cs typeface="Arial" pitchFamily="34" charset="0"/>
              </a:rPr>
              <a:t> MERS </a:t>
            </a:r>
            <a:r>
              <a:rPr lang="tr-TR" sz="1600" dirty="0" err="1" smtClean="0">
                <a:cs typeface="Arial" pitchFamily="34" charset="0"/>
              </a:rPr>
              <a:t>koronavirüs</a:t>
            </a:r>
            <a:r>
              <a:rPr lang="tr-TR" sz="1600" dirty="0" smtClean="0">
                <a:cs typeface="Arial" pitchFamily="34" charset="0"/>
              </a:rPr>
              <a:t> (MERS-</a:t>
            </a:r>
            <a:r>
              <a:rPr lang="tr-TR" sz="1600" dirty="0" err="1" smtClean="0">
                <a:cs typeface="Arial" pitchFamily="34" charset="0"/>
              </a:rPr>
              <a:t>CoV</a:t>
            </a:r>
            <a:r>
              <a:rPr lang="tr-TR" sz="1600" dirty="0" smtClean="0">
                <a:cs typeface="Arial" pitchFamily="34" charset="0"/>
              </a:rPr>
              <a:t>) </a:t>
            </a:r>
            <a:endParaRPr lang="tr-TR" sz="2400" dirty="0" smtClean="0">
              <a:cs typeface="Arial" pitchFamily="34" charset="0"/>
            </a:endParaRPr>
          </a:p>
          <a:p>
            <a:pPr>
              <a:buNone/>
            </a:pPr>
            <a:endParaRPr lang="tr-TR" sz="2400" dirty="0">
              <a:cs typeface="Arial" pitchFamily="34" charset="0"/>
            </a:endParaRPr>
          </a:p>
          <a:p>
            <a:pPr>
              <a:buNone/>
            </a:pPr>
            <a:r>
              <a:rPr lang="tr-TR" sz="2400" dirty="0" smtClean="0">
                <a:cs typeface="Arial" pitchFamily="34" charset="0"/>
              </a:rPr>
              <a:t>Boğaz </a:t>
            </a:r>
            <a:r>
              <a:rPr lang="tr-TR" sz="2400" dirty="0">
                <a:cs typeface="Arial" pitchFamily="34" charset="0"/>
              </a:rPr>
              <a:t>kültürü, balgam ve </a:t>
            </a:r>
            <a:r>
              <a:rPr lang="tr-TR" sz="2400" dirty="0" err="1">
                <a:cs typeface="Arial" pitchFamily="34" charset="0"/>
              </a:rPr>
              <a:t>endotrakeal</a:t>
            </a:r>
            <a:r>
              <a:rPr lang="tr-TR" sz="2400" dirty="0">
                <a:cs typeface="Arial" pitchFamily="34" charset="0"/>
              </a:rPr>
              <a:t> </a:t>
            </a:r>
            <a:r>
              <a:rPr lang="tr-TR" sz="2400" dirty="0" err="1">
                <a:cs typeface="Arial" pitchFamily="34" charset="0"/>
              </a:rPr>
              <a:t>aspirat</a:t>
            </a:r>
            <a:r>
              <a:rPr lang="tr-TR" sz="2400" dirty="0">
                <a:cs typeface="Arial" pitchFamily="34" charset="0"/>
              </a:rPr>
              <a:t> örnekleri alındı, akciğer </a:t>
            </a:r>
            <a:r>
              <a:rPr lang="tr-TR" sz="2400" dirty="0" err="1">
                <a:cs typeface="Arial" pitchFamily="34" charset="0"/>
              </a:rPr>
              <a:t>grafisi</a:t>
            </a:r>
            <a:r>
              <a:rPr lang="tr-TR" sz="2400" dirty="0">
                <a:cs typeface="Arial" pitchFamily="34" charset="0"/>
              </a:rPr>
              <a:t> veya </a:t>
            </a:r>
            <a:r>
              <a:rPr lang="tr-TR" sz="2400" dirty="0" err="1">
                <a:cs typeface="Arial" pitchFamily="34" charset="0"/>
              </a:rPr>
              <a:t>toraks</a:t>
            </a:r>
            <a:r>
              <a:rPr lang="tr-TR" sz="2400" dirty="0">
                <a:cs typeface="Arial" pitchFamily="34" charset="0"/>
              </a:rPr>
              <a:t> BT çekildi</a:t>
            </a:r>
            <a:r>
              <a:rPr lang="tr-TR" sz="2400" dirty="0" smtClean="0">
                <a:cs typeface="Arial" pitchFamily="34" charset="0"/>
              </a:rPr>
              <a:t>.</a:t>
            </a:r>
          </a:p>
          <a:p>
            <a:pPr>
              <a:buNone/>
            </a:pPr>
            <a:endParaRPr lang="tr-TR" sz="2400" dirty="0">
              <a:cs typeface="Arial" pitchFamily="34" charset="0"/>
            </a:endParaRPr>
          </a:p>
          <a:p>
            <a:pPr>
              <a:buNone/>
            </a:pPr>
            <a:r>
              <a:rPr lang="tr-TR" sz="2400" dirty="0">
                <a:cs typeface="Arial" pitchFamily="34" charset="0"/>
              </a:rPr>
              <a:t>Tüm analizler için SPSS (versiyon 26.0) kullanıldı.</a:t>
            </a:r>
          </a:p>
          <a:p>
            <a:pPr>
              <a:buNone/>
            </a:pPr>
            <a:endParaRPr lang="tr-TR" sz="2400" dirty="0" smtClean="0">
              <a:cs typeface="Arial" pitchFamily="34" charset="0"/>
            </a:endParaRPr>
          </a:p>
          <a:p>
            <a:pPr lvl="2">
              <a:buNone/>
            </a:pPr>
            <a:endParaRPr lang="tr-TR" sz="16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    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tr-TR" sz="2400" dirty="0" smtClean="0">
                <a:cs typeface="Arial" pitchFamily="34" charset="0"/>
              </a:rPr>
              <a:t>2019-</a:t>
            </a:r>
            <a:r>
              <a:rPr lang="tr-TR" sz="2400" dirty="0" err="1" smtClean="0">
                <a:cs typeface="Arial" pitchFamily="34" charset="0"/>
              </a:rPr>
              <a:t>nCoV'li</a:t>
            </a:r>
            <a:r>
              <a:rPr lang="tr-TR" sz="2400" dirty="0" smtClean="0">
                <a:cs typeface="Arial" pitchFamily="34" charset="0"/>
              </a:rPr>
              <a:t> </a:t>
            </a:r>
            <a:r>
              <a:rPr lang="tr-TR" sz="2400" dirty="0">
                <a:cs typeface="Arial" pitchFamily="34" charset="0"/>
              </a:rPr>
              <a:t>99 hasta çalışmaya dahil </a:t>
            </a:r>
            <a:r>
              <a:rPr lang="tr-TR" sz="2400" dirty="0" smtClean="0">
                <a:cs typeface="Arial" pitchFamily="34" charset="0"/>
              </a:rPr>
              <a:t>edildi.</a:t>
            </a:r>
            <a:endParaRPr lang="tr-TR" sz="2400" dirty="0">
              <a:cs typeface="Arial" pitchFamily="34" charset="0"/>
            </a:endParaRPr>
          </a:p>
          <a:p>
            <a:endParaRPr lang="tr-TR" sz="2400" dirty="0">
              <a:cs typeface="Arial" pitchFamily="34" charset="0"/>
            </a:endParaRPr>
          </a:p>
          <a:p>
            <a:pPr>
              <a:buNone/>
            </a:pPr>
            <a:r>
              <a:rPr lang="tr-TR" sz="2400" dirty="0">
                <a:cs typeface="Arial" pitchFamily="34" charset="0"/>
              </a:rPr>
              <a:t>     Toplamda 49 hastanın </a:t>
            </a:r>
            <a:r>
              <a:rPr lang="tr-TR" sz="2400" dirty="0" err="1">
                <a:cs typeface="Arial" pitchFamily="34" charset="0"/>
              </a:rPr>
              <a:t>Huanan</a:t>
            </a:r>
            <a:r>
              <a:rPr lang="tr-TR" sz="2400" dirty="0">
                <a:cs typeface="Arial" pitchFamily="34" charset="0"/>
              </a:rPr>
              <a:t> deniz ürünleri pazarına ziyaret etme öyküsü vardı.</a:t>
            </a:r>
          </a:p>
          <a:p>
            <a:pPr lvl="1">
              <a:buNone/>
            </a:pPr>
            <a:r>
              <a:rPr lang="tr-TR" sz="2000" dirty="0">
                <a:cs typeface="Arial" pitchFamily="34" charset="0"/>
              </a:rPr>
              <a:t> </a:t>
            </a:r>
            <a:r>
              <a:rPr lang="tr-TR" sz="2000" dirty="0" smtClean="0">
                <a:cs typeface="Arial" pitchFamily="34" charset="0"/>
              </a:rPr>
              <a:t>	47 hastada pazarda çalışma  </a:t>
            </a:r>
          </a:p>
          <a:p>
            <a:pPr lvl="1">
              <a:buNone/>
            </a:pPr>
            <a:r>
              <a:rPr lang="tr-TR" sz="2000" dirty="0" smtClean="0">
                <a:cs typeface="Arial" pitchFamily="34" charset="0"/>
              </a:rPr>
              <a:t>    2 hastada </a:t>
            </a:r>
            <a:r>
              <a:rPr lang="tr-TR" sz="2000" dirty="0">
                <a:cs typeface="Arial" pitchFamily="34" charset="0"/>
              </a:rPr>
              <a:t>alışveriş amacıyla kısa </a:t>
            </a:r>
            <a:r>
              <a:rPr lang="tr-TR" sz="2000" dirty="0" smtClean="0">
                <a:cs typeface="Arial" pitchFamily="34" charset="0"/>
              </a:rPr>
              <a:t>süre pazara maruz kalma</a:t>
            </a:r>
            <a:endParaRPr lang="tr-TR" sz="2400" dirty="0">
              <a:cs typeface="Arial" pitchFamily="34" charset="0"/>
            </a:endParaRPr>
          </a:p>
          <a:p>
            <a:pPr>
              <a:buNone/>
            </a:pPr>
            <a:r>
              <a:rPr lang="tr-TR" sz="2400" dirty="0">
                <a:cs typeface="Arial" pitchFamily="34" charset="0"/>
              </a:rPr>
              <a:t>     </a:t>
            </a:r>
            <a:r>
              <a:rPr lang="nb-NO" sz="2400" dirty="0">
                <a:cs typeface="Arial" pitchFamily="34" charset="0"/>
              </a:rPr>
              <a:t>Hiçbir hasta sağlık personeli değildi.</a:t>
            </a:r>
            <a:endParaRPr lang="tr-TR" sz="2400" dirty="0">
              <a:cs typeface="Arial" pitchFamily="34" charset="0"/>
            </a:endParaRPr>
          </a:p>
        </p:txBody>
      </p:sp>
      <p:pic>
        <p:nvPicPr>
          <p:cNvPr id="1026" name="Picture 2" descr="Image result for wuhan animal market coronavirus">
            <a:extLst>
              <a:ext uri="{FF2B5EF4-FFF2-40B4-BE49-F238E27FC236}">
                <a16:creationId xmlns="" xmlns:a16="http://schemas.microsoft.com/office/drawing/2014/main" id="{3F1E1A52-1086-4138-B0BB-6A9E26512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24010"/>
            <a:ext cx="3065544" cy="172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Bulgular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3006"/>
            <a:ext cx="3708450" cy="657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8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Bulgular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58788"/>
            <a:ext cx="41529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7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Bulgular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62" y="4019484"/>
            <a:ext cx="4057562" cy="263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14" y="44624"/>
            <a:ext cx="4042792" cy="506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1194</TotalTime>
  <Words>699</Words>
  <Application>Microsoft Office PowerPoint</Application>
  <PresentationFormat>Ekran Gösterisi (4:3)</PresentationFormat>
  <Paragraphs>217</Paragraphs>
  <Slides>28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6" baseType="lpstr">
      <vt:lpstr>Arial</vt:lpstr>
      <vt:lpstr>Calibri</vt:lpstr>
      <vt:lpstr>Courier New</vt:lpstr>
      <vt:lpstr>Franklin Gothic Book</vt:lpstr>
      <vt:lpstr>Gill Sans MT</vt:lpstr>
      <vt:lpstr>Verdana</vt:lpstr>
      <vt:lpstr>Wingdings 2</vt:lpstr>
      <vt:lpstr>Gündönümü</vt:lpstr>
      <vt:lpstr> Çin’in Wuhan kentinde  99 yeni koronavirüs pnömonisi vakasının epidemiyolojik ve klinik özellikleri: tanımlayıcı bir çalışma</vt:lpstr>
      <vt:lpstr>Giriş</vt:lpstr>
      <vt:lpstr>Giriş</vt:lpstr>
      <vt:lpstr>Yöntemler</vt:lpstr>
      <vt:lpstr>Yöntemler</vt:lpstr>
      <vt:lpstr>Bulgular</vt:lpstr>
      <vt:lpstr>Bulgular</vt:lpstr>
      <vt:lpstr>Bulgular</vt:lpstr>
      <vt:lpstr>Bulgular</vt:lpstr>
      <vt:lpstr>Bulgular</vt:lpstr>
      <vt:lpstr>Bulgular</vt:lpstr>
      <vt:lpstr>Bulgular</vt:lpstr>
      <vt:lpstr>Bulgular</vt:lpstr>
      <vt:lpstr>Bulgular</vt:lpstr>
      <vt:lpstr>Bulgular</vt:lpstr>
      <vt:lpstr>Tartışma </vt:lpstr>
      <vt:lpstr>Tartışma</vt:lpstr>
      <vt:lpstr>Tartışma</vt:lpstr>
      <vt:lpstr>Tartışma</vt:lpstr>
      <vt:lpstr>Tartışma</vt:lpstr>
      <vt:lpstr>Tartışma</vt:lpstr>
      <vt:lpstr>Tartışma</vt:lpstr>
      <vt:lpstr>Tartışma</vt:lpstr>
      <vt:lpstr>Tartışma</vt:lpstr>
      <vt:lpstr>Tartışma</vt:lpstr>
      <vt:lpstr>Kısıtlılıklar</vt:lpstr>
      <vt:lpstr>Sonuç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99 vakanın epidemiyolojik ve klinik özellikleri 2019 Wuhan, Çin'de yeni koronavirüs pnömonisi: tanımlayıcı bir çalışma</dc:title>
  <dc:creator>pc</dc:creator>
  <cp:lastModifiedBy>lenovo</cp:lastModifiedBy>
  <cp:revision>111</cp:revision>
  <dcterms:created xsi:type="dcterms:W3CDTF">2020-02-04T18:06:32Z</dcterms:created>
  <dcterms:modified xsi:type="dcterms:W3CDTF">2020-02-18T09:58:08Z</dcterms:modified>
</cp:coreProperties>
</file>