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70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91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ounded Rectangle 1"/>
          <p:cNvSpPr/>
          <p:nvPr/>
        </p:nvSpPr>
        <p:spPr>
          <a:xfrm>
            <a:off x="5791200" y="4079080"/>
            <a:ext cx="609600" cy="38101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5" name="TextBox 3"/>
          <p:cNvSpPr txBox="1"/>
          <p:nvPr/>
        </p:nvSpPr>
        <p:spPr>
          <a:xfrm>
            <a:off x="130968" y="3109408"/>
            <a:ext cx="11930064" cy="2467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3900"/>
              </a:lnSpc>
              <a:defRPr sz="31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Astım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Alevlenmesini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Taklit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Eden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Akut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Hipoksemili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Disfonksiyonel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Solunum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1800" b="0" dirty="0">
              <a:solidFill>
                <a:srgbClr val="000000"/>
              </a:solidFill>
              <a:latin typeface="+mn-lt"/>
              <a:ea typeface="+mn-ea"/>
              <a:cs typeface="+mn-cs"/>
              <a:sym typeface="Calibri"/>
            </a:endParaRPr>
          </a:p>
          <a:p>
            <a:pPr algn="ctr">
              <a:lnSpc>
                <a:spcPts val="3900"/>
              </a:lnSpc>
              <a:defRPr sz="31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Bir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Olgu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Sunumu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3900"/>
              </a:lnSpc>
              <a:defRPr sz="31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 algn="ctr">
              <a:lnSpc>
                <a:spcPts val="3900"/>
              </a:lnSpc>
              <a:defRPr sz="31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Dr.Ferhat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Fırat</a:t>
            </a:r>
          </a:p>
        </p:txBody>
      </p:sp>
      <p:sp>
        <p:nvSpPr>
          <p:cNvPr id="96" name="TextBox 5"/>
          <p:cNvSpPr txBox="1"/>
          <p:nvPr/>
        </p:nvSpPr>
        <p:spPr>
          <a:xfrm>
            <a:off x="2616278" y="2364580"/>
            <a:ext cx="3759042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sz="120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Respiratory Medicine Case Reports · 2026 · 61:102419</a:t>
            </a:r>
          </a:p>
        </p:txBody>
      </p:sp>
      <p:pic>
        <p:nvPicPr>
          <p:cNvPr id="97" name="Ekran Resmi 2026-11-02 11.10.37.png" descr="Ekran Resmi 2026-11-02 11.10.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690" y="341213"/>
            <a:ext cx="6756401" cy="190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114425"/>
            <a:ext cx="10668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2000" y="533400"/>
            <a:ext cx="11301412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GİRİŞ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495425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Disfonksiyonel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(DS),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organik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hastalık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olmaksızın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veya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kardiyopulmoner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/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nörolojik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hastalıklara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ikincil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gelişebilen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anormal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örüntüleridir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432446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Yalnızca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psikiyatrik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bozukluk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değildir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;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ruhsal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eş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tanı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olsun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da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olmasın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görülebilir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Klinik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pratikte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sıklıkla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gözden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kaçar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astım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alevlenmesiyle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karıştırılabilir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369468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Astımlı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hastalarda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DS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sıklığı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yüksek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;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tanınmaması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gereksiz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tedaviye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yaşam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kalitesinde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bozulmaya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yol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açabilir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1476375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413396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3350418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114425"/>
            <a:ext cx="10668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2000" y="533400"/>
            <a:ext cx="11301412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TANIYA YAKLAŞIM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495425"/>
            <a:ext cx="9348778" cy="3218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Disfonksiyonel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için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kabul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edilmiş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tek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altın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standart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tanı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ölçütü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bulunmamaktadır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078235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Nijmegen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Anketi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(NQ),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hastanın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bildirdiği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belirtilere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dayalı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tarama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aracıdır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23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üzerindeki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puan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geleneksel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eşik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değer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olarak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kullanılır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015257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Brompton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lang="tr-TR"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Paterni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Değerlendirme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Aracı (BPAT),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istirahatte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yaklaşık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1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dakikalık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gözleme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dayanır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7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maddeden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oluşur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; 4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üzerindeki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puan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anormal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lang="tr-TR"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paternini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düşündürür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306490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Bu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olgu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NQ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BPAT'ın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birlikte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değerlendirilmesinin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önemini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DS'nin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akut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hipoksemiyle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ilişkili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olabileceğini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göstermektedir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1476375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2059185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2996207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50" y="4287440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114425"/>
            <a:ext cx="10668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2000" y="533400"/>
            <a:ext cx="11301412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OLGU SUNUMU: HASTA VE ÖYKÜ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495425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24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yaşında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kadın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hasta,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psikolojik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stresle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ilişkili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oral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alım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azalması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nedeniyle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psikiyatri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servisine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yatırıldı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432446"/>
            <a:ext cx="10382250" cy="1062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Özgeçmişinde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disosiyasyon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otizm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spektrum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bozukluğu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dikkat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eksikliği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/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hiperaktivite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bozukluğu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bulunuyordu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Astım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tanısıyla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inhaler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flutikazon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/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umeklidinyum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/vilanterol, montelukast,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tezepelumab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feksofenadin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kullanıyordu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723679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Yatışının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ikinci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gününde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dispne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nedeniyle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kısa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sürede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55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kez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prokaterol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inhalasyonu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yaptı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Ardından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çarpıntı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hışıltı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gelişti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1476375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413396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3704629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114425"/>
            <a:ext cx="10668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2000" y="533400"/>
            <a:ext cx="11301412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İLK KLİNİK DEĞERLENDİRME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495425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Muayenede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bilinç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açıktı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Ateş 36,6 °C,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basıncı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94/64 mmHg,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nabız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124/dk,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sayısı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20/dk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havasında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SpO₂ %91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432446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Hışıltı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akciğer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alanlarından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çok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boyun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üst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hava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yolu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üzerinde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belirgindi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Kardiyak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muayene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olağandı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;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periferik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ödem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veya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juguler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venöz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dolgunluk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yoktu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369468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Lökosit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10.900/µL, CRP 0,05 mg/dL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potasyum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2,9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mEq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/L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bulundu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Oksijen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altında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arter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gazında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pH 7,337,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PaCO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₂ 39,1 mmHg, HCO₃ 13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mEq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/L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laktat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4,2 mmol/L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306490"/>
            <a:ext cx="3962623" cy="3218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Akciğer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grafisinde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patoloji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saptanmadı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1476375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2413396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3350418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50" y="4287440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114425"/>
            <a:ext cx="10668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2000" y="533400"/>
            <a:ext cx="11301412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YENİDEN DEĞERLENDİRME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495425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Prednizolon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30 mg/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gün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tedavisine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rağmen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yakınmalar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düzelmedi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; ani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hışıltı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oksijen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desatürasyonu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atakları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tekrarlandı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Altıncı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günde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SpO₂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geçici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olarak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%83'e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düştü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432446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lang="tr-TR"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paterni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düzensizdi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: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aralıklı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nefes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tutma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hiperventilasyon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dönemleri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gözlendi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Hışıltı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yalnızca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ekspirasyon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sırasında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uzama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birlikteydi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369468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NQ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puanı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18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eşik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değerin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altındaydı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BPAT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puanı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7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olarak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bulundu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disfonksiyonel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destekledi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306490"/>
            <a:ext cx="10382250" cy="1062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Hastaya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nazik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inspirasyon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yavaş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ekspirasyon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içeren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basit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yönergeleri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verildi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Ek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bronkodilatör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veya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steroid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uygulanmadan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yaklaşık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1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dakika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içinde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SpO₂ %83'ten %98'e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yükseldi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Hışıltı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desatürasyon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geriledi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1476375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2413396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3350418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50" y="4287440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114425"/>
            <a:ext cx="10668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1971675"/>
            <a:ext cx="10668000" cy="4352925"/>
          </a:xfrm>
          <a:prstGeom prst="roundRect">
            <a:avLst>
              <a:gd name="adj" fmla="val 262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28975" y="2905125"/>
            <a:ext cx="5734050" cy="390525"/>
          </a:xfrm>
          <a:prstGeom prst="roundRect">
            <a:avLst>
              <a:gd name="adj" fmla="val 9756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3448050"/>
            <a:ext cx="8191500" cy="1714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533400"/>
            <a:ext cx="11301412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KLİNİK SEYİR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495425"/>
            <a:ext cx="8925520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Şekil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1.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Sistemik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kortikosteroid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tedavisine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rağmen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aralıklı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oksijen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desatürasyonu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07468" y="3000375"/>
            <a:ext cx="6977062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 dirty="0">
                <a:solidFill>
                  <a:srgbClr val="FFFFFF"/>
                </a:solidFill>
                <a:latin typeface="Arial" panose="020B0604020202020204" pitchFamily="34" charset="0"/>
              </a:rPr>
              <a:t>prednisolone (30mg/day)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88064" y="5238750"/>
            <a:ext cx="673261" cy="15004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>
                <a:solidFill>
                  <a:srgbClr val="1E293B"/>
                </a:solidFill>
                <a:latin typeface="Arial" panose="020B0604020202020204" pitchFamily="34" charset="0"/>
              </a:rPr>
              <a:t>← wheezes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92939" y="5238750"/>
            <a:ext cx="1195840" cy="15004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>
                <a:solidFill>
                  <a:srgbClr val="1E293B"/>
                </a:solidFill>
                <a:latin typeface="Arial" panose="020B0604020202020204" pitchFamily="34" charset="0"/>
              </a:rPr>
              <a:t>● inhaled procaterol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114425"/>
            <a:ext cx="10668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57425"/>
            <a:ext cx="10668000" cy="4067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414712"/>
            <a:ext cx="8382000" cy="1714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533400"/>
            <a:ext cx="11301412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SOLUNUM </a:t>
            </a:r>
            <a:r>
              <a:rPr lang="tr-TR" sz="285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PATERNİ</a:t>
            </a:r>
            <a:endParaRPr sz="2850" b="1" i="0" u="none" dirty="0">
              <a:solidFill>
                <a:srgbClr val="0F172A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1495425"/>
            <a:ext cx="1076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Şekil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2.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Olguda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gözlenen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anormal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solunum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</a:t>
            </a:r>
            <a:r>
              <a:rPr lang="tr-TR"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paterni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: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aralıklı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nefes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tutma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,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uzamış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ekspirasyon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ve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Arial" panose="020B0604020202020204" pitchFamily="34" charset="0"/>
              </a:rPr>
              <a:t>hiperventilasyon</a:t>
            </a:r>
            <a:r>
              <a:rPr sz="18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114425"/>
            <a:ext cx="10668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2000" y="533400"/>
            <a:ext cx="11301412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TARTIŞMA: HİPOKSEMİ MEKANİZMASI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495425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Bu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olgu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disfonksiyonel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solunumun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klinik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açıdan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anlamlı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hipoksemiyle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birlikte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görülebileceğini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göstermektedir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432446"/>
            <a:ext cx="10382250" cy="1062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DS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genellikle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oksijen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desatürasyonuna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yol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açmadığı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düşünülen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işlevsel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bozukluk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olarak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kabul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edilir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Ancak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yüzeyel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uzamış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ekspirasyon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nefes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tutma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düzensiz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ritmi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etkili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ventilasyonu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bozabilir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723679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Bu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hastada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aralıklı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nefes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tutma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hiperventilasyon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doğrudan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gözlendi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Benzodiazepin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gibi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sedatif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ilaçlar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ventilatuvar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yanıtı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baskılayarak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hipoksemiye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katkıda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bulunabilir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1476375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413396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3704629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114425"/>
            <a:ext cx="10668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2000" y="533400"/>
            <a:ext cx="11301412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TARTIŞMA: LARİNGEAL TUTULUM VE ILO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495425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Larinks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bölgesinde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belirgin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hışıltı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indüklenebilir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laringeal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obstrüksiyon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(ILO;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vokal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kord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disfonksiyonu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)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olasılığını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da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düşündürür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432446"/>
            <a:ext cx="10382250" cy="1062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ILO,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disfonksiyonel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solunumla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birlikte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görülebilir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akut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ataklarda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hipoksemiye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yol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açabilir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Bu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olguda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ekspiratuvar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hışıltı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klasik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inspiratuvar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stridordan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farklı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olsa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da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ekspiratuvar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ILO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olasılığı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tamamen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dışlanamamıştır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723679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Larinks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doğrudan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değerlendirilemediğinden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ILO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kesin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olarak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doğrulanamamıştır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Bununla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birlikte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anormal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lang="tr-TR"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paterni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ILO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varlığından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bağımsız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olarak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hipoksemiye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katkıda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bulunabilir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1476375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413396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3704629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114425"/>
            <a:ext cx="10668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2000" y="533400"/>
            <a:ext cx="11301412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TARTIŞMA: TANI ARAÇLARININ DEĞERLENDİRİLMESİ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495425"/>
            <a:ext cx="10382250" cy="1062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BPAT,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düzensiz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ritmi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istirahatte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takipne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üst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göğüs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yardımcı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kaslarının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kullanımı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yüzeyel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sık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iç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çekme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/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derin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nefes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istirahatte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ağız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gibi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7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bulguyu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değerlendirir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786657"/>
            <a:ext cx="8617808" cy="3218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Bu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hastada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BPAT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puanı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7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anormal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lang="tr-TR"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paternini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objektif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olarak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destekledi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369468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Nijmegen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Anketi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16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belirtiden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oluşur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; her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madde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0–4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puanlanır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toplam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puan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0–64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arasındadır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Bu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olguda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NQ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puanı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18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olup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23'lük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eşik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değerin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altındaydı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306490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Psikiyatrik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eş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tanılarda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damgalanma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veya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sosyal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beğenirlik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nedeniyle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belirtiler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eksik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bildirilebilir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Bu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nedenle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NQ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tek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başına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yorumlanmamalı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; BPAT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birlikte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kullanılmalıdır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1476375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2767607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3350418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50" y="4287440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114425"/>
            <a:ext cx="10668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2000" y="533400"/>
            <a:ext cx="11301412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TARTIŞMA: TEDAVİ VE YÖNETİM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495425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Hışıltı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desatürasyonun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astım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alevlenmesi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olarak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değerlendirilmesi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gereksiz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uzamış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sistemik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kortikosteroid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kullanımına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neden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432446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Disfonksiyonel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solunumun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tedavisi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genellikle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eğitimi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hasta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eğitimi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gevşeme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tekniklerini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içeren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multidisipliner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programları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kapsar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Papworth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yöntemi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bu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yaklaşımlardan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biridir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369468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Klinik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koşullarda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başlangıç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için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basit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kontrolü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/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yeniden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eğitim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yönergeleri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uygulanabilir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 Bu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olguda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nazik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inspirasyon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yavaş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ekspirasyon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yönergeleri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hızlı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düzelme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sağlamıştır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1476375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413396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3350418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114425"/>
            <a:ext cx="10668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2000" y="533400"/>
            <a:ext cx="11301412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SONUÇ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495425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Disfonksiyonel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klinik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açıdan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anlamlı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hipoksemiyle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ilişkili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astım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alevlenmesini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taklit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edebilir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432446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lang="tr-TR"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paterninin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dikkatli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gözlemi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BPAT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objektif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değerlendirme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astım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alevlenmesinden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ayrımda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önemlidir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369468"/>
            <a:ext cx="8943346" cy="3218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Nijmegen Anketi'nin BPAT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ile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birlikte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kullanılması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tanısal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değerlendirmeyi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güçlendirebilir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3952279"/>
            <a:ext cx="10382250" cy="6809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Disfonksiyonel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solunumun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erken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tanınması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,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yanlış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tanıyı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ve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gereksiz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sistemik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kortikosteroid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kullanımını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önlemeye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yardımcı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1E293B"/>
                </a:solidFill>
                <a:latin typeface="Arial" panose="020B0604020202020204" pitchFamily="34" charset="0"/>
              </a:rPr>
              <a:t>olabilir</a:t>
            </a:r>
            <a:r>
              <a:rPr sz="1800" b="0" i="0" u="none" dirty="0">
                <a:solidFill>
                  <a:srgbClr val="1E293B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1476375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2413396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3350418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50" y="3933229"/>
            <a:ext cx="113814" cy="459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sz="2550" b="0" i="0" u="none" dirty="0">
                <a:solidFill>
                  <a:srgbClr val="0284C7"/>
                </a:solidFill>
                <a:latin typeface="Arial" panose="020B0604020202020204" pitchFamily="34" charset="0"/>
              </a:rPr>
              <a:t>•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867400" y="3776662"/>
            <a:ext cx="457200" cy="381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64756" y="3043237"/>
            <a:ext cx="3462486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 dirty="0">
                <a:solidFill>
                  <a:srgbClr val="0F172A"/>
                </a:solidFill>
                <a:latin typeface="Arial" panose="020B0604020202020204" pitchFamily="34" charset="0"/>
              </a:rPr>
              <a:t>TEŞEKKÜRLER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913</Words>
  <Application>Microsoft Office PowerPoint</Application>
  <PresentationFormat>Geniş ekran</PresentationFormat>
  <Paragraphs>93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7" baseType="lpstr">
      <vt:lpstr>Calibri</vt:lpstr>
      <vt:lpstr>Arial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Ferhat Fırat</dc:creator>
  <cp:keywords/>
  <dc:description>generated using python-pptx</dc:description>
  <cp:lastModifiedBy>Ferhat Fırat</cp:lastModifiedBy>
  <cp:revision>5</cp:revision>
  <dcterms:created xsi:type="dcterms:W3CDTF">2013-01-27T09:14:16Z</dcterms:created>
  <dcterms:modified xsi:type="dcterms:W3CDTF">2026-11-02T12:15:22Z</dcterms:modified>
  <cp:category/>
</cp:coreProperties>
</file>