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8"/>
  </p:notesMasterIdLst>
  <p:sldIdLst>
    <p:sldId id="256" r:id="rId2"/>
    <p:sldId id="257" r:id="rId3"/>
    <p:sldId id="274" r:id="rId4"/>
    <p:sldId id="258" r:id="rId5"/>
    <p:sldId id="259" r:id="rId6"/>
    <p:sldId id="264" r:id="rId7"/>
    <p:sldId id="509" r:id="rId8"/>
    <p:sldId id="510" r:id="rId9"/>
    <p:sldId id="511" r:id="rId10"/>
    <p:sldId id="492" r:id="rId11"/>
    <p:sldId id="278" r:id="rId12"/>
    <p:sldId id="506" r:id="rId13"/>
    <p:sldId id="466" r:id="rId14"/>
    <p:sldId id="403" r:id="rId15"/>
    <p:sldId id="467" r:id="rId16"/>
    <p:sldId id="272" r:id="rId17"/>
    <p:sldId id="468" r:id="rId18"/>
    <p:sldId id="471" r:id="rId19"/>
    <p:sldId id="474" r:id="rId20"/>
    <p:sldId id="261" r:id="rId21"/>
    <p:sldId id="476" r:id="rId22"/>
    <p:sldId id="477" r:id="rId23"/>
    <p:sldId id="478" r:id="rId24"/>
    <p:sldId id="479" r:id="rId25"/>
    <p:sldId id="480" r:id="rId26"/>
    <p:sldId id="481" r:id="rId27"/>
    <p:sldId id="487" r:id="rId28"/>
    <p:sldId id="488" r:id="rId29"/>
    <p:sldId id="482" r:id="rId30"/>
    <p:sldId id="483" r:id="rId31"/>
    <p:sldId id="262" r:id="rId32"/>
    <p:sldId id="484" r:id="rId33"/>
    <p:sldId id="279" r:id="rId34"/>
    <p:sldId id="266" r:id="rId35"/>
    <p:sldId id="267" r:id="rId36"/>
    <p:sldId id="268" r:id="rId37"/>
    <p:sldId id="269" r:id="rId38"/>
    <p:sldId id="271" r:id="rId39"/>
    <p:sldId id="270" r:id="rId40"/>
    <p:sldId id="498" r:id="rId41"/>
    <p:sldId id="513" r:id="rId42"/>
    <p:sldId id="512" r:id="rId43"/>
    <p:sldId id="500" r:id="rId44"/>
    <p:sldId id="501" r:id="rId45"/>
    <p:sldId id="502" r:id="rId46"/>
    <p:sldId id="493" r:id="rId47"/>
    <p:sldId id="497" r:id="rId48"/>
    <p:sldId id="494" r:id="rId49"/>
    <p:sldId id="490" r:id="rId50"/>
    <p:sldId id="505" r:id="rId51"/>
    <p:sldId id="504" r:id="rId52"/>
    <p:sldId id="507" r:id="rId53"/>
    <p:sldId id="495" r:id="rId54"/>
    <p:sldId id="496" r:id="rId55"/>
    <p:sldId id="503" r:id="rId56"/>
    <p:sldId id="265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A159B-C316-42A3-931A-94AEE3302FE3}" v="54" dt="2025-03-07T09:43:19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da kutlu" userId="d44cc4aa8ce93744" providerId="LiveId" clId="{C1FA159B-C316-42A3-931A-94AEE3302FE3}"/>
    <pc:docChg chg="undo redo custSel addSld delSld modSld sldOrd">
      <pc:chgData name="seda kutlu" userId="d44cc4aa8ce93744" providerId="LiveId" clId="{C1FA159B-C316-42A3-931A-94AEE3302FE3}" dt="2025-03-07T09:50:04.522" v="1785" actId="20577"/>
      <pc:docMkLst>
        <pc:docMk/>
      </pc:docMkLst>
      <pc:sldChg chg="modSp mod">
        <pc:chgData name="seda kutlu" userId="d44cc4aa8ce93744" providerId="LiveId" clId="{C1FA159B-C316-42A3-931A-94AEE3302FE3}" dt="2025-03-03T19:26:16.660" v="316" actId="20577"/>
        <pc:sldMkLst>
          <pc:docMk/>
          <pc:sldMk cId="4004257426" sldId="256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4004257426" sldId="256"/>
            <ac:spMk id="2" creationId="{5872AC9E-CC0E-FD06-78F1-254C3FF6A577}"/>
          </ac:spMkLst>
        </pc:spChg>
        <pc:spChg chg="mod">
          <ac:chgData name="seda kutlu" userId="d44cc4aa8ce93744" providerId="LiveId" clId="{C1FA159B-C316-42A3-931A-94AEE3302FE3}" dt="2025-03-03T19:26:16.660" v="316" actId="20577"/>
          <ac:spMkLst>
            <pc:docMk/>
            <pc:sldMk cId="4004257426" sldId="256"/>
            <ac:spMk id="3" creationId="{7BA9DC70-6198-B3DA-8EE3-D9D7588088F5}"/>
          </ac:spMkLst>
        </pc:spChg>
      </pc:sldChg>
      <pc:sldChg chg="modSp mod">
        <pc:chgData name="seda kutlu" userId="d44cc4aa8ce93744" providerId="LiveId" clId="{C1FA159B-C316-42A3-931A-94AEE3302FE3}" dt="2025-03-07T08:52:55.609" v="1341" actId="20577"/>
        <pc:sldMkLst>
          <pc:docMk/>
          <pc:sldMk cId="3165540859" sldId="257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3165540859" sldId="257"/>
            <ac:spMk id="2" creationId="{01BCAE4B-C441-3E2B-10CB-AF21B1EECDE7}"/>
          </ac:spMkLst>
        </pc:spChg>
        <pc:spChg chg="mod">
          <ac:chgData name="seda kutlu" userId="d44cc4aa8ce93744" providerId="LiveId" clId="{C1FA159B-C316-42A3-931A-94AEE3302FE3}" dt="2025-03-07T08:52:55.609" v="1341" actId="20577"/>
          <ac:spMkLst>
            <pc:docMk/>
            <pc:sldMk cId="3165540859" sldId="257"/>
            <ac:spMk id="3" creationId="{40068009-3FA1-60A7-4960-3AA3650FBED4}"/>
          </ac:spMkLst>
        </pc:spChg>
      </pc:sldChg>
      <pc:sldChg chg="modSp mod">
        <pc:chgData name="seda kutlu" userId="d44cc4aa8ce93744" providerId="LiveId" clId="{C1FA159B-C316-42A3-931A-94AEE3302FE3}" dt="2025-03-03T19:23:09.508" v="293"/>
        <pc:sldMkLst>
          <pc:docMk/>
          <pc:sldMk cId="2747234028" sldId="258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2747234028" sldId="258"/>
            <ac:spMk id="2" creationId="{B0E281AB-4049-FE8F-1BE0-ECC6E0F9B7A2}"/>
          </ac:spMkLst>
        </pc:spChg>
        <pc:spChg chg="mod">
          <ac:chgData name="seda kutlu" userId="d44cc4aa8ce93744" providerId="LiveId" clId="{C1FA159B-C316-42A3-931A-94AEE3302FE3}" dt="2025-03-03T19:23:09.508" v="293"/>
          <ac:spMkLst>
            <pc:docMk/>
            <pc:sldMk cId="2747234028" sldId="258"/>
            <ac:spMk id="3" creationId="{073A14C4-E88D-1AE6-ECC4-DBA5D7EEE0DC}"/>
          </ac:spMkLst>
        </pc:spChg>
      </pc:sldChg>
      <pc:sldChg chg="modSp mod">
        <pc:chgData name="seda kutlu" userId="d44cc4aa8ce93744" providerId="LiveId" clId="{C1FA159B-C316-42A3-931A-94AEE3302FE3}" dt="2025-03-03T19:28:03.080" v="317" actId="255"/>
        <pc:sldMkLst>
          <pc:docMk/>
          <pc:sldMk cId="1258585817" sldId="259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1258585817" sldId="259"/>
            <ac:spMk id="2" creationId="{60F24E09-45B2-476D-CA06-41B4474445A2}"/>
          </ac:spMkLst>
        </pc:spChg>
        <pc:spChg chg="mod">
          <ac:chgData name="seda kutlu" userId="d44cc4aa8ce93744" providerId="LiveId" clId="{C1FA159B-C316-42A3-931A-94AEE3302FE3}" dt="2025-03-03T19:28:03.080" v="317" actId="255"/>
          <ac:spMkLst>
            <pc:docMk/>
            <pc:sldMk cId="1258585817" sldId="259"/>
            <ac:spMk id="3" creationId="{3A2136C7-3E9F-EFD5-1D90-2763D9332EF6}"/>
          </ac:spMkLst>
        </pc:spChg>
      </pc:sldChg>
      <pc:sldChg chg="modSp">
        <pc:chgData name="seda kutlu" userId="d44cc4aa8ce93744" providerId="LiveId" clId="{C1FA159B-C316-42A3-931A-94AEE3302FE3}" dt="2025-03-03T19:23:09.508" v="293"/>
        <pc:sldMkLst>
          <pc:docMk/>
          <pc:sldMk cId="737633188" sldId="261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737633188" sldId="261"/>
            <ac:spMk id="2" creationId="{58C1629A-C681-2E47-5558-DC34E9CF32F9}"/>
          </ac:spMkLst>
        </pc:spChg>
      </pc:sldChg>
      <pc:sldChg chg="modSp mod">
        <pc:chgData name="seda kutlu" userId="d44cc4aa8ce93744" providerId="LiveId" clId="{C1FA159B-C316-42A3-931A-94AEE3302FE3}" dt="2025-03-03T20:08:26.255" v="527" actId="12"/>
        <pc:sldMkLst>
          <pc:docMk/>
          <pc:sldMk cId="2844017358" sldId="264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2844017358" sldId="264"/>
            <ac:spMk id="2" creationId="{98AAE885-DCF2-02C4-D152-F678B687D564}"/>
          </ac:spMkLst>
        </pc:spChg>
        <pc:spChg chg="mod">
          <ac:chgData name="seda kutlu" userId="d44cc4aa8ce93744" providerId="LiveId" clId="{C1FA159B-C316-42A3-931A-94AEE3302FE3}" dt="2025-03-03T20:08:26.255" v="527" actId="12"/>
          <ac:spMkLst>
            <pc:docMk/>
            <pc:sldMk cId="2844017358" sldId="264"/>
            <ac:spMk id="3" creationId="{B1439AA6-E849-C892-D2D7-2046511A7BF3}"/>
          </ac:spMkLst>
        </pc:spChg>
      </pc:sldChg>
      <pc:sldChg chg="modSp mod">
        <pc:chgData name="seda kutlu" userId="d44cc4aa8ce93744" providerId="LiveId" clId="{C1FA159B-C316-42A3-931A-94AEE3302FE3}" dt="2025-03-03T20:20:48.232" v="628" actId="20577"/>
        <pc:sldMkLst>
          <pc:docMk/>
          <pc:sldMk cId="3507978037" sldId="265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3507978037" sldId="265"/>
            <ac:spMk id="2" creationId="{AE793C39-D6DE-AEB3-0BC4-966B40DB9E2D}"/>
          </ac:spMkLst>
        </pc:spChg>
        <pc:spChg chg="mod">
          <ac:chgData name="seda kutlu" userId="d44cc4aa8ce93744" providerId="LiveId" clId="{C1FA159B-C316-42A3-931A-94AEE3302FE3}" dt="2025-03-03T20:20:48.232" v="628" actId="20577"/>
          <ac:spMkLst>
            <pc:docMk/>
            <pc:sldMk cId="3507978037" sldId="265"/>
            <ac:spMk id="3" creationId="{57F9E2F4-A6F1-0627-DD43-C1BA492FAE31}"/>
          </ac:spMkLst>
        </pc:spChg>
      </pc:sldChg>
      <pc:sldChg chg="ord">
        <pc:chgData name="seda kutlu" userId="d44cc4aa8ce93744" providerId="LiveId" clId="{C1FA159B-C316-42A3-931A-94AEE3302FE3}" dt="2025-03-03T13:42:17.694" v="87"/>
        <pc:sldMkLst>
          <pc:docMk/>
          <pc:sldMk cId="1091712507" sldId="266"/>
        </pc:sldMkLst>
      </pc:sldChg>
      <pc:sldChg chg="addSp delSp modSp mod">
        <pc:chgData name="seda kutlu" userId="d44cc4aa8ce93744" providerId="LiveId" clId="{C1FA159B-C316-42A3-931A-94AEE3302FE3}" dt="2025-03-03T21:57:05.889" v="975" actId="20577"/>
        <pc:sldMkLst>
          <pc:docMk/>
          <pc:sldMk cId="3592786789" sldId="267"/>
        </pc:sldMkLst>
        <pc:spChg chg="add mod">
          <ac:chgData name="seda kutlu" userId="d44cc4aa8ce93744" providerId="LiveId" clId="{C1FA159B-C316-42A3-931A-94AEE3302FE3}" dt="2025-03-03T21:55:45.757" v="963" actId="207"/>
          <ac:spMkLst>
            <pc:docMk/>
            <pc:sldMk cId="3592786789" sldId="267"/>
            <ac:spMk id="6" creationId="{C2BBB599-04B5-410F-58E0-6BCED816BA8F}"/>
          </ac:spMkLst>
        </pc:spChg>
        <pc:spChg chg="add mod">
          <ac:chgData name="seda kutlu" userId="d44cc4aa8ce93744" providerId="LiveId" clId="{C1FA159B-C316-42A3-931A-94AEE3302FE3}" dt="2025-03-03T21:57:05.889" v="975" actId="20577"/>
          <ac:spMkLst>
            <pc:docMk/>
            <pc:sldMk cId="3592786789" sldId="267"/>
            <ac:spMk id="7" creationId="{60F4B645-39AA-3D02-0148-0EA8DAB1F769}"/>
          </ac:spMkLst>
        </pc:spChg>
      </pc:sldChg>
      <pc:sldChg chg="addSp modSp mod">
        <pc:chgData name="seda kutlu" userId="d44cc4aa8ce93744" providerId="LiveId" clId="{C1FA159B-C316-42A3-931A-94AEE3302FE3}" dt="2025-03-03T21:58:04.932" v="989" actId="113"/>
        <pc:sldMkLst>
          <pc:docMk/>
          <pc:sldMk cId="2578406883" sldId="268"/>
        </pc:sldMkLst>
        <pc:spChg chg="add mod">
          <ac:chgData name="seda kutlu" userId="d44cc4aa8ce93744" providerId="LiveId" clId="{C1FA159B-C316-42A3-931A-94AEE3302FE3}" dt="2025-03-03T21:58:04.932" v="989" actId="113"/>
          <ac:spMkLst>
            <pc:docMk/>
            <pc:sldMk cId="2578406883" sldId="268"/>
            <ac:spMk id="5" creationId="{118677BB-B9B2-3F5F-581E-79FF67BB349E}"/>
          </ac:spMkLst>
        </pc:spChg>
      </pc:sldChg>
      <pc:sldChg chg="addSp modSp mod">
        <pc:chgData name="seda kutlu" userId="d44cc4aa8ce93744" providerId="LiveId" clId="{C1FA159B-C316-42A3-931A-94AEE3302FE3}" dt="2025-03-07T09:44:41.432" v="1758" actId="20577"/>
        <pc:sldMkLst>
          <pc:docMk/>
          <pc:sldMk cId="1976763979" sldId="269"/>
        </pc:sldMkLst>
        <pc:spChg chg="mod">
          <ac:chgData name="seda kutlu" userId="d44cc4aa8ce93744" providerId="LiveId" clId="{C1FA159B-C316-42A3-931A-94AEE3302FE3}" dt="2025-03-07T09:44:41.432" v="1758" actId="20577"/>
          <ac:spMkLst>
            <pc:docMk/>
            <pc:sldMk cId="1976763979" sldId="269"/>
            <ac:spMk id="2" creationId="{7D259908-2B0D-2AFE-2EFE-8D2F0D4035AA}"/>
          </ac:spMkLst>
        </pc:spChg>
        <pc:spChg chg="add mod">
          <ac:chgData name="seda kutlu" userId="d44cc4aa8ce93744" providerId="LiveId" clId="{C1FA159B-C316-42A3-931A-94AEE3302FE3}" dt="2025-03-03T21:58:54.681" v="1001" actId="113"/>
          <ac:spMkLst>
            <pc:docMk/>
            <pc:sldMk cId="1976763979" sldId="269"/>
            <ac:spMk id="4" creationId="{A04A7B36-9D6E-9B5E-892A-3ED94BDCE026}"/>
          </ac:spMkLst>
        </pc:spChg>
      </pc:sldChg>
      <pc:sldChg chg="addSp modSp mod ord">
        <pc:chgData name="seda kutlu" userId="d44cc4aa8ce93744" providerId="LiveId" clId="{C1FA159B-C316-42A3-931A-94AEE3302FE3}" dt="2025-03-03T21:59:38.327" v="1013" actId="113"/>
        <pc:sldMkLst>
          <pc:docMk/>
          <pc:sldMk cId="3185287297" sldId="271"/>
        </pc:sldMkLst>
        <pc:spChg chg="add mod">
          <ac:chgData name="seda kutlu" userId="d44cc4aa8ce93744" providerId="LiveId" clId="{C1FA159B-C316-42A3-931A-94AEE3302FE3}" dt="2025-03-03T21:59:38.327" v="1013" actId="113"/>
          <ac:spMkLst>
            <pc:docMk/>
            <pc:sldMk cId="3185287297" sldId="271"/>
            <ac:spMk id="4" creationId="{2E907DF4-994E-E4AB-84FE-F270DFEE3829}"/>
          </ac:spMkLst>
        </pc:spChg>
      </pc:sldChg>
      <pc:sldChg chg="addSp modSp mod">
        <pc:chgData name="seda kutlu" userId="d44cc4aa8ce93744" providerId="LiveId" clId="{C1FA159B-C316-42A3-931A-94AEE3302FE3}" dt="2025-03-07T09:06:13.246" v="1343" actId="1076"/>
        <pc:sldMkLst>
          <pc:docMk/>
          <pc:sldMk cId="3571370746" sldId="272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3571370746" sldId="272"/>
            <ac:spMk id="2" creationId="{8BC36C5C-6E7B-0BD0-5B6C-1E43D3F7B788}"/>
          </ac:spMkLst>
        </pc:spChg>
        <pc:spChg chg="mod">
          <ac:chgData name="seda kutlu" userId="d44cc4aa8ce93744" providerId="LiveId" clId="{C1FA159B-C316-42A3-931A-94AEE3302FE3}" dt="2025-03-03T21:52:27.955" v="945" actId="12"/>
          <ac:spMkLst>
            <pc:docMk/>
            <pc:sldMk cId="3571370746" sldId="272"/>
            <ac:spMk id="3" creationId="{B6EA357C-C64A-B419-AF36-5835C728948D}"/>
          </ac:spMkLst>
        </pc:spChg>
        <pc:picChg chg="add mod">
          <ac:chgData name="seda kutlu" userId="d44cc4aa8ce93744" providerId="LiveId" clId="{C1FA159B-C316-42A3-931A-94AEE3302FE3}" dt="2025-03-07T09:06:13.246" v="1343" actId="1076"/>
          <ac:picMkLst>
            <pc:docMk/>
            <pc:sldMk cId="3571370746" sldId="272"/>
            <ac:picMk id="4" creationId="{0D903299-9660-C711-866A-E5CD3CBB4ABA}"/>
          </ac:picMkLst>
        </pc:picChg>
      </pc:sldChg>
      <pc:sldChg chg="addSp modSp mod">
        <pc:chgData name="seda kutlu" userId="d44cc4aa8ce93744" providerId="LiveId" clId="{C1FA159B-C316-42A3-931A-94AEE3302FE3}" dt="2025-03-03T19:23:09.508" v="293"/>
        <pc:sldMkLst>
          <pc:docMk/>
          <pc:sldMk cId="417074139" sldId="274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417074139" sldId="274"/>
            <ac:spMk id="2" creationId="{9246B44C-D686-D1FA-CC48-01187ABCE4B4}"/>
          </ac:spMkLst>
        </pc:spChg>
        <pc:spChg chg="mod">
          <ac:chgData name="seda kutlu" userId="d44cc4aa8ce93744" providerId="LiveId" clId="{C1FA159B-C316-42A3-931A-94AEE3302FE3}" dt="2025-03-03T13:32:34.768" v="60" actId="14100"/>
          <ac:spMkLst>
            <pc:docMk/>
            <pc:sldMk cId="417074139" sldId="274"/>
            <ac:spMk id="3" creationId="{9F497AC2-3903-D8C4-5994-9FEED3578444}"/>
          </ac:spMkLst>
        </pc:spChg>
        <pc:picChg chg="add mod">
          <ac:chgData name="seda kutlu" userId="d44cc4aa8ce93744" providerId="LiveId" clId="{C1FA159B-C316-42A3-931A-94AEE3302FE3}" dt="2025-03-03T13:33:55.419" v="67" actId="14100"/>
          <ac:picMkLst>
            <pc:docMk/>
            <pc:sldMk cId="417074139" sldId="274"/>
            <ac:picMk id="4" creationId="{D2735C42-232C-0CD9-2781-53774B145C52}"/>
          </ac:picMkLst>
        </pc:picChg>
      </pc:sldChg>
      <pc:sldChg chg="del">
        <pc:chgData name="seda kutlu" userId="d44cc4aa8ce93744" providerId="LiveId" clId="{C1FA159B-C316-42A3-931A-94AEE3302FE3}" dt="2025-03-03T22:15:31.800" v="1245" actId="47"/>
        <pc:sldMkLst>
          <pc:docMk/>
          <pc:sldMk cId="4046445736" sldId="276"/>
        </pc:sldMkLst>
      </pc:sldChg>
      <pc:sldChg chg="modSp del mod">
        <pc:chgData name="seda kutlu" userId="d44cc4aa8ce93744" providerId="LiveId" clId="{C1FA159B-C316-42A3-931A-94AEE3302FE3}" dt="2025-03-03T21:51:42.926" v="943" actId="47"/>
        <pc:sldMkLst>
          <pc:docMk/>
          <pc:sldMk cId="3425008430" sldId="277"/>
        </pc:sldMkLst>
      </pc:sldChg>
      <pc:sldChg chg="modSp mod">
        <pc:chgData name="seda kutlu" userId="d44cc4aa8ce93744" providerId="LiveId" clId="{C1FA159B-C316-42A3-931A-94AEE3302FE3}" dt="2025-03-03T21:51:00.127" v="941" actId="12"/>
        <pc:sldMkLst>
          <pc:docMk/>
          <pc:sldMk cId="2420388680" sldId="278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2420388680" sldId="278"/>
            <ac:spMk id="2" creationId="{1FD17357-7D72-A567-7119-E6E0CE28E060}"/>
          </ac:spMkLst>
        </pc:spChg>
        <pc:spChg chg="mod">
          <ac:chgData name="seda kutlu" userId="d44cc4aa8ce93744" providerId="LiveId" clId="{C1FA159B-C316-42A3-931A-94AEE3302FE3}" dt="2025-03-03T21:51:00.127" v="941" actId="12"/>
          <ac:spMkLst>
            <pc:docMk/>
            <pc:sldMk cId="2420388680" sldId="278"/>
            <ac:spMk id="3" creationId="{ED1E5584-B036-8998-EDB0-084945DB811D}"/>
          </ac:spMkLst>
        </pc:spChg>
      </pc:sldChg>
      <pc:sldChg chg="modSp mod">
        <pc:chgData name="seda kutlu" userId="d44cc4aa8ce93744" providerId="LiveId" clId="{C1FA159B-C316-42A3-931A-94AEE3302FE3}" dt="2025-03-03T19:23:09.508" v="293"/>
        <pc:sldMkLst>
          <pc:docMk/>
          <pc:sldMk cId="3501638765" sldId="279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3501638765" sldId="279"/>
            <ac:spMk id="2" creationId="{EE013DE1-6A4C-1227-6F8C-9239A912E70E}"/>
          </ac:spMkLst>
        </pc:spChg>
        <pc:spChg chg="mod">
          <ac:chgData name="seda kutlu" userId="d44cc4aa8ce93744" providerId="LiveId" clId="{C1FA159B-C316-42A3-931A-94AEE3302FE3}" dt="2025-03-03T19:23:09.508" v="293"/>
          <ac:spMkLst>
            <pc:docMk/>
            <pc:sldMk cId="3501638765" sldId="279"/>
            <ac:spMk id="3" creationId="{09B25129-2068-4F98-7CAE-A82C969266B2}"/>
          </ac:spMkLst>
        </pc:spChg>
      </pc:sldChg>
      <pc:sldChg chg="modSp mod">
        <pc:chgData name="seda kutlu" userId="d44cc4aa8ce93744" providerId="LiveId" clId="{C1FA159B-C316-42A3-931A-94AEE3302FE3}" dt="2025-03-03T19:31:37.236" v="334" actId="14100"/>
        <pc:sldMkLst>
          <pc:docMk/>
          <pc:sldMk cId="2264496968" sldId="403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2264496968" sldId="403"/>
            <ac:spMk id="2" creationId="{A36BAF4B-4C58-0C55-F53A-C241A3F65184}"/>
          </ac:spMkLst>
        </pc:spChg>
        <pc:graphicFrameChg chg="modGraphic">
          <ac:chgData name="seda kutlu" userId="d44cc4aa8ce93744" providerId="LiveId" clId="{C1FA159B-C316-42A3-931A-94AEE3302FE3}" dt="2025-03-03T19:31:37.236" v="334" actId="14100"/>
          <ac:graphicFrameMkLst>
            <pc:docMk/>
            <pc:sldMk cId="2264496968" sldId="403"/>
            <ac:graphicFrameMk id="4" creationId="{17291909-980F-C77C-D625-C80041BD1F84}"/>
          </ac:graphicFrameMkLst>
        </pc:graphicFrameChg>
      </pc:sldChg>
      <pc:sldChg chg="modSp mod">
        <pc:chgData name="seda kutlu" userId="d44cc4aa8ce93744" providerId="LiveId" clId="{C1FA159B-C316-42A3-931A-94AEE3302FE3}" dt="2025-03-03T19:32:14.384" v="336" actId="14100"/>
        <pc:sldMkLst>
          <pc:docMk/>
          <pc:sldMk cId="3819310199" sldId="467"/>
        </pc:sldMkLst>
        <pc:graphicFrameChg chg="mod modGraphic">
          <ac:chgData name="seda kutlu" userId="d44cc4aa8ce93744" providerId="LiveId" clId="{C1FA159B-C316-42A3-931A-94AEE3302FE3}" dt="2025-03-03T19:32:14.384" v="336" actId="14100"/>
          <ac:graphicFrameMkLst>
            <pc:docMk/>
            <pc:sldMk cId="3819310199" sldId="467"/>
            <ac:graphicFrameMk id="2" creationId="{8230AA76-A817-38AB-115E-CF9062F2EB53}"/>
          </ac:graphicFrameMkLst>
        </pc:graphicFrameChg>
      </pc:sldChg>
      <pc:sldChg chg="modSp mod">
        <pc:chgData name="seda kutlu" userId="d44cc4aa8ce93744" providerId="LiveId" clId="{C1FA159B-C316-42A3-931A-94AEE3302FE3}" dt="2025-03-03T20:10:55.580" v="536" actId="20577"/>
        <pc:sldMkLst>
          <pc:docMk/>
          <pc:sldMk cId="3232287519" sldId="468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3232287519" sldId="468"/>
            <ac:spMk id="2" creationId="{B2E17E40-3A35-11C5-A0AE-926A8E8EBE2A}"/>
          </ac:spMkLst>
        </pc:spChg>
        <pc:spChg chg="mod">
          <ac:chgData name="seda kutlu" userId="d44cc4aa8ce93744" providerId="LiveId" clId="{C1FA159B-C316-42A3-931A-94AEE3302FE3}" dt="2025-03-03T20:10:55.580" v="536" actId="20577"/>
          <ac:spMkLst>
            <pc:docMk/>
            <pc:sldMk cId="3232287519" sldId="468"/>
            <ac:spMk id="3" creationId="{DA5D1633-75BE-819E-3208-907C6C979DA7}"/>
          </ac:spMkLst>
        </pc:spChg>
      </pc:sldChg>
      <pc:sldChg chg="addSp delSp modSp mod">
        <pc:chgData name="seda kutlu" userId="d44cc4aa8ce93744" providerId="LiveId" clId="{C1FA159B-C316-42A3-931A-94AEE3302FE3}" dt="2025-03-07T09:47:39.107" v="1776" actId="2711"/>
        <pc:sldMkLst>
          <pc:docMk/>
          <pc:sldMk cId="1311639112" sldId="471"/>
        </pc:sldMkLst>
        <pc:spChg chg="mod">
          <ac:chgData name="seda kutlu" userId="d44cc4aa8ce93744" providerId="LiveId" clId="{C1FA159B-C316-42A3-931A-94AEE3302FE3}" dt="2025-03-07T09:46:20.249" v="1762" actId="255"/>
          <ac:spMkLst>
            <pc:docMk/>
            <pc:sldMk cId="1311639112" sldId="471"/>
            <ac:spMk id="2" creationId="{DC44B8E5-DA69-0A05-BB16-0B32DF3D9E05}"/>
          </ac:spMkLst>
        </pc:spChg>
        <pc:spChg chg="mod">
          <ac:chgData name="seda kutlu" userId="d44cc4aa8ce93744" providerId="LiveId" clId="{C1FA159B-C316-42A3-931A-94AEE3302FE3}" dt="2025-03-03T19:46:10.662" v="466" actId="115"/>
          <ac:spMkLst>
            <pc:docMk/>
            <pc:sldMk cId="1311639112" sldId="471"/>
            <ac:spMk id="3" creationId="{DD4DE8F8-BB8D-6BCF-1223-0A8DCAB9C473}"/>
          </ac:spMkLst>
        </pc:spChg>
        <pc:spChg chg="add mod">
          <ac:chgData name="seda kutlu" userId="d44cc4aa8ce93744" providerId="LiveId" clId="{C1FA159B-C316-42A3-931A-94AEE3302FE3}" dt="2025-03-07T09:47:39.107" v="1776" actId="2711"/>
          <ac:spMkLst>
            <pc:docMk/>
            <pc:sldMk cId="1311639112" sldId="471"/>
            <ac:spMk id="5" creationId="{E04C3511-305E-427F-CA50-ABA44EB0DE46}"/>
          </ac:spMkLst>
        </pc:spChg>
        <pc:spChg chg="add mod">
          <ac:chgData name="seda kutlu" userId="d44cc4aa8ce93744" providerId="LiveId" clId="{C1FA159B-C316-42A3-931A-94AEE3302FE3}" dt="2025-03-03T19:46:03.949" v="465" actId="115"/>
          <ac:spMkLst>
            <pc:docMk/>
            <pc:sldMk cId="1311639112" sldId="471"/>
            <ac:spMk id="7" creationId="{C9131C45-D528-ED0A-2EC8-1E0E1B8B9665}"/>
          </ac:spMkLst>
        </pc:spChg>
      </pc:sldChg>
      <pc:sldChg chg="addSp delSp modSp del mod">
        <pc:chgData name="seda kutlu" userId="d44cc4aa8ce93744" providerId="LiveId" clId="{C1FA159B-C316-42A3-931A-94AEE3302FE3}" dt="2025-03-03T19:42:35.761" v="464" actId="47"/>
        <pc:sldMkLst>
          <pc:docMk/>
          <pc:sldMk cId="1594591580" sldId="473"/>
        </pc:sldMkLst>
      </pc:sldChg>
      <pc:sldChg chg="addSp delSp modSp mod">
        <pc:chgData name="seda kutlu" userId="d44cc4aa8ce93744" providerId="LiveId" clId="{C1FA159B-C316-42A3-931A-94AEE3302FE3}" dt="2025-03-03T21:23:56.527" v="880" actId="113"/>
        <pc:sldMkLst>
          <pc:docMk/>
          <pc:sldMk cId="243916541" sldId="474"/>
        </pc:sldMkLst>
        <pc:spChg chg="mod">
          <ac:chgData name="seda kutlu" userId="d44cc4aa8ce93744" providerId="LiveId" clId="{C1FA159B-C316-42A3-931A-94AEE3302FE3}" dt="2025-03-03T21:23:56.527" v="880" actId="113"/>
          <ac:spMkLst>
            <pc:docMk/>
            <pc:sldMk cId="243916541" sldId="474"/>
            <ac:spMk id="2" creationId="{EE7AFE77-7697-EC16-0F65-02D12A4D841B}"/>
          </ac:spMkLst>
        </pc:spChg>
        <pc:spChg chg="mod">
          <ac:chgData name="seda kutlu" userId="d44cc4aa8ce93744" providerId="LiveId" clId="{C1FA159B-C316-42A3-931A-94AEE3302FE3}" dt="2025-03-03T19:39:43.010" v="381" actId="14100"/>
          <ac:spMkLst>
            <pc:docMk/>
            <pc:sldMk cId="243916541" sldId="474"/>
            <ac:spMk id="3" creationId="{709BE74A-3457-184A-859E-AA58E40CB427}"/>
          </ac:spMkLst>
        </pc:spChg>
        <pc:spChg chg="add mod">
          <ac:chgData name="seda kutlu" userId="d44cc4aa8ce93744" providerId="LiveId" clId="{C1FA159B-C316-42A3-931A-94AEE3302FE3}" dt="2025-03-03T19:41:59.607" v="460" actId="20577"/>
          <ac:spMkLst>
            <pc:docMk/>
            <pc:sldMk cId="243916541" sldId="474"/>
            <ac:spMk id="5" creationId="{9F37C9D9-2524-9862-3A42-96572B0BC5F5}"/>
          </ac:spMkLst>
        </pc:spChg>
      </pc:sldChg>
      <pc:sldChg chg="modSp del">
        <pc:chgData name="seda kutlu" userId="d44cc4aa8ce93744" providerId="LiveId" clId="{C1FA159B-C316-42A3-931A-94AEE3302FE3}" dt="2025-03-03T19:42:31.463" v="463" actId="47"/>
        <pc:sldMkLst>
          <pc:docMk/>
          <pc:sldMk cId="1657977819" sldId="475"/>
        </pc:sldMkLst>
      </pc:sldChg>
      <pc:sldChg chg="modSp mod">
        <pc:chgData name="seda kutlu" userId="d44cc4aa8ce93744" providerId="LiveId" clId="{C1FA159B-C316-42A3-931A-94AEE3302FE3}" dt="2025-03-03T19:47:28.881" v="491" actId="1076"/>
        <pc:sldMkLst>
          <pc:docMk/>
          <pc:sldMk cId="1968677711" sldId="476"/>
        </pc:sldMkLst>
        <pc:spChg chg="mod">
          <ac:chgData name="seda kutlu" userId="d44cc4aa8ce93744" providerId="LiveId" clId="{C1FA159B-C316-42A3-931A-94AEE3302FE3}" dt="2025-03-03T19:47:18.436" v="490" actId="20577"/>
          <ac:spMkLst>
            <pc:docMk/>
            <pc:sldMk cId="1968677711" sldId="476"/>
            <ac:spMk id="2" creationId="{D3611246-A745-821C-89F7-C5B32954471F}"/>
          </ac:spMkLst>
        </pc:spChg>
        <pc:picChg chg="mod">
          <ac:chgData name="seda kutlu" userId="d44cc4aa8ce93744" providerId="LiveId" clId="{C1FA159B-C316-42A3-931A-94AEE3302FE3}" dt="2025-03-03T19:47:28.881" v="491" actId="1076"/>
          <ac:picMkLst>
            <pc:docMk/>
            <pc:sldMk cId="1968677711" sldId="476"/>
            <ac:picMk id="5" creationId="{08C2F976-2AA7-9EBC-59B5-F4F35440F4B5}"/>
          </ac:picMkLst>
        </pc:picChg>
      </pc:sldChg>
      <pc:sldChg chg="modSp mod">
        <pc:chgData name="seda kutlu" userId="d44cc4aa8ce93744" providerId="LiveId" clId="{C1FA159B-C316-42A3-931A-94AEE3302FE3}" dt="2025-03-03T20:14:08.978" v="541" actId="1076"/>
        <pc:sldMkLst>
          <pc:docMk/>
          <pc:sldMk cId="1363306230" sldId="477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1363306230" sldId="477"/>
            <ac:spMk id="2" creationId="{D193D15C-1EBD-5DE1-13BD-2F346DBC7F28}"/>
          </ac:spMkLst>
        </pc:spChg>
        <pc:spChg chg="mod">
          <ac:chgData name="seda kutlu" userId="d44cc4aa8ce93744" providerId="LiveId" clId="{C1FA159B-C316-42A3-931A-94AEE3302FE3}" dt="2025-03-03T19:23:09.508" v="293"/>
          <ac:spMkLst>
            <pc:docMk/>
            <pc:sldMk cId="1363306230" sldId="477"/>
            <ac:spMk id="3" creationId="{469DF1BB-9071-3B3B-E064-6021D80FC976}"/>
          </ac:spMkLst>
        </pc:spChg>
        <pc:picChg chg="mod">
          <ac:chgData name="seda kutlu" userId="d44cc4aa8ce93744" providerId="LiveId" clId="{C1FA159B-C316-42A3-931A-94AEE3302FE3}" dt="2025-03-03T20:14:08.978" v="541" actId="1076"/>
          <ac:picMkLst>
            <pc:docMk/>
            <pc:sldMk cId="1363306230" sldId="477"/>
            <ac:picMk id="5" creationId="{BF69518C-A0AF-1553-9A3E-61D13AC68069}"/>
          </ac:picMkLst>
        </pc:picChg>
      </pc:sldChg>
      <pc:sldChg chg="modSp mod">
        <pc:chgData name="seda kutlu" userId="d44cc4aa8ce93744" providerId="LiveId" clId="{C1FA159B-C316-42A3-931A-94AEE3302FE3}" dt="2025-03-03T19:47:55.112" v="494" actId="20577"/>
        <pc:sldMkLst>
          <pc:docMk/>
          <pc:sldMk cId="2012481627" sldId="478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2012481627" sldId="478"/>
            <ac:spMk id="2" creationId="{1F4ACFAF-9313-52DD-787E-D8992546D63B}"/>
          </ac:spMkLst>
        </pc:spChg>
        <pc:spChg chg="mod">
          <ac:chgData name="seda kutlu" userId="d44cc4aa8ce93744" providerId="LiveId" clId="{C1FA159B-C316-42A3-931A-94AEE3302FE3}" dt="2025-03-03T19:47:55.112" v="494" actId="20577"/>
          <ac:spMkLst>
            <pc:docMk/>
            <pc:sldMk cId="2012481627" sldId="478"/>
            <ac:spMk id="3" creationId="{143DE763-B5A4-E501-4F6A-2E6B9A1E4915}"/>
          </ac:spMkLst>
        </pc:spChg>
        <pc:picChg chg="mod">
          <ac:chgData name="seda kutlu" userId="d44cc4aa8ce93744" providerId="LiveId" clId="{C1FA159B-C316-42A3-931A-94AEE3302FE3}" dt="2025-03-03T19:47:37.221" v="492" actId="1076"/>
          <ac:picMkLst>
            <pc:docMk/>
            <pc:sldMk cId="2012481627" sldId="478"/>
            <ac:picMk id="5" creationId="{C9E85EC1-CEC4-F323-3102-9A353D537B6F}"/>
          </ac:picMkLst>
        </pc:picChg>
      </pc:sldChg>
      <pc:sldChg chg="modSp mod">
        <pc:chgData name="seda kutlu" userId="d44cc4aa8ce93744" providerId="LiveId" clId="{C1FA159B-C316-42A3-931A-94AEE3302FE3}" dt="2025-03-03T19:48:08.177" v="495" actId="1076"/>
        <pc:sldMkLst>
          <pc:docMk/>
          <pc:sldMk cId="2260815578" sldId="479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2260815578" sldId="479"/>
            <ac:spMk id="2" creationId="{A48B5BEE-97A5-B4FE-C8B5-40550032D26D}"/>
          </ac:spMkLst>
        </pc:spChg>
        <pc:spChg chg="mod">
          <ac:chgData name="seda kutlu" userId="d44cc4aa8ce93744" providerId="LiveId" clId="{C1FA159B-C316-42A3-931A-94AEE3302FE3}" dt="2025-03-03T19:23:09.508" v="293"/>
          <ac:spMkLst>
            <pc:docMk/>
            <pc:sldMk cId="2260815578" sldId="479"/>
            <ac:spMk id="3" creationId="{C3F0333F-E870-D918-56FF-B80DA0F80D6E}"/>
          </ac:spMkLst>
        </pc:spChg>
        <pc:picChg chg="mod">
          <ac:chgData name="seda kutlu" userId="d44cc4aa8ce93744" providerId="LiveId" clId="{C1FA159B-C316-42A3-931A-94AEE3302FE3}" dt="2025-03-03T19:48:08.177" v="495" actId="1076"/>
          <ac:picMkLst>
            <pc:docMk/>
            <pc:sldMk cId="2260815578" sldId="479"/>
            <ac:picMk id="5" creationId="{07D935EB-409B-AE86-4FEE-A9F673757A2A}"/>
          </ac:picMkLst>
        </pc:picChg>
      </pc:sldChg>
      <pc:sldChg chg="modSp mod">
        <pc:chgData name="seda kutlu" userId="d44cc4aa8ce93744" providerId="LiveId" clId="{C1FA159B-C316-42A3-931A-94AEE3302FE3}" dt="2025-03-03T19:48:46.565" v="498" actId="1076"/>
        <pc:sldMkLst>
          <pc:docMk/>
          <pc:sldMk cId="3193853724" sldId="480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3193853724" sldId="480"/>
            <ac:spMk id="2" creationId="{7DECEFC4-8835-9D8D-158E-EBD112D68D9E}"/>
          </ac:spMkLst>
        </pc:spChg>
        <pc:spChg chg="mod">
          <ac:chgData name="seda kutlu" userId="d44cc4aa8ce93744" providerId="LiveId" clId="{C1FA159B-C316-42A3-931A-94AEE3302FE3}" dt="2025-03-03T19:23:09.508" v="293"/>
          <ac:spMkLst>
            <pc:docMk/>
            <pc:sldMk cId="3193853724" sldId="480"/>
            <ac:spMk id="3" creationId="{3446E7D7-6FEA-FE89-4A7E-B4378F8FE4C0}"/>
          </ac:spMkLst>
        </pc:spChg>
        <pc:picChg chg="mod">
          <ac:chgData name="seda kutlu" userId="d44cc4aa8ce93744" providerId="LiveId" clId="{C1FA159B-C316-42A3-931A-94AEE3302FE3}" dt="2025-03-03T19:48:46.565" v="498" actId="1076"/>
          <ac:picMkLst>
            <pc:docMk/>
            <pc:sldMk cId="3193853724" sldId="480"/>
            <ac:picMk id="5" creationId="{CBA05456-5B46-DCB3-E384-FCA624FD4DD0}"/>
          </ac:picMkLst>
        </pc:picChg>
      </pc:sldChg>
      <pc:sldChg chg="modSp mod">
        <pc:chgData name="seda kutlu" userId="d44cc4aa8ce93744" providerId="LiveId" clId="{C1FA159B-C316-42A3-931A-94AEE3302FE3}" dt="2025-03-04T08:05:17.333" v="1291" actId="20577"/>
        <pc:sldMkLst>
          <pc:docMk/>
          <pc:sldMk cId="4279482478" sldId="481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4279482478" sldId="481"/>
            <ac:spMk id="2" creationId="{77C89B36-A0B7-644F-D28F-61C9F53A3A7F}"/>
          </ac:spMkLst>
        </pc:spChg>
        <pc:spChg chg="mod">
          <ac:chgData name="seda kutlu" userId="d44cc4aa8ce93744" providerId="LiveId" clId="{C1FA159B-C316-42A3-931A-94AEE3302FE3}" dt="2025-03-04T08:05:17.333" v="1291" actId="20577"/>
          <ac:spMkLst>
            <pc:docMk/>
            <pc:sldMk cId="4279482478" sldId="481"/>
            <ac:spMk id="3" creationId="{A1B0C251-B2C7-58A0-2BAC-6CDF7B51F1F0}"/>
          </ac:spMkLst>
        </pc:spChg>
        <pc:picChg chg="mod">
          <ac:chgData name="seda kutlu" userId="d44cc4aa8ce93744" providerId="LiveId" clId="{C1FA159B-C316-42A3-931A-94AEE3302FE3}" dt="2025-03-03T19:48:33.200" v="497" actId="1076"/>
          <ac:picMkLst>
            <pc:docMk/>
            <pc:sldMk cId="4279482478" sldId="481"/>
            <ac:picMk id="5" creationId="{6DDCA876-AF48-9C85-66F0-4AF57AA29769}"/>
          </ac:picMkLst>
        </pc:picChg>
      </pc:sldChg>
      <pc:sldChg chg="modSp">
        <pc:chgData name="seda kutlu" userId="d44cc4aa8ce93744" providerId="LiveId" clId="{C1FA159B-C316-42A3-931A-94AEE3302FE3}" dt="2025-03-03T19:23:09.508" v="293"/>
        <pc:sldMkLst>
          <pc:docMk/>
          <pc:sldMk cId="2112977648" sldId="482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2112977648" sldId="482"/>
            <ac:spMk id="2" creationId="{6E1A8221-B90B-428E-019A-095D21837785}"/>
          </ac:spMkLst>
        </pc:spChg>
        <pc:spChg chg="mod">
          <ac:chgData name="seda kutlu" userId="d44cc4aa8ce93744" providerId="LiveId" clId="{C1FA159B-C316-42A3-931A-94AEE3302FE3}" dt="2025-03-03T19:23:09.508" v="293"/>
          <ac:spMkLst>
            <pc:docMk/>
            <pc:sldMk cId="2112977648" sldId="482"/>
            <ac:spMk id="3" creationId="{C9C013ED-F44B-9FB6-E733-C4496AE5F0CD}"/>
          </ac:spMkLst>
        </pc:spChg>
      </pc:sldChg>
      <pc:sldChg chg="addSp delSp modSp mod">
        <pc:chgData name="seda kutlu" userId="d44cc4aa8ce93744" providerId="LiveId" clId="{C1FA159B-C316-42A3-931A-94AEE3302FE3}" dt="2025-03-07T09:38:21.367" v="1740" actId="14734"/>
        <pc:sldMkLst>
          <pc:docMk/>
          <pc:sldMk cId="2806276879" sldId="483"/>
        </pc:sldMkLst>
        <pc:spChg chg="mod">
          <ac:chgData name="seda kutlu" userId="d44cc4aa8ce93744" providerId="LiveId" clId="{C1FA159B-C316-42A3-931A-94AEE3302FE3}" dt="2025-03-03T19:23:36.589" v="299" actId="14100"/>
          <ac:spMkLst>
            <pc:docMk/>
            <pc:sldMk cId="2806276879" sldId="483"/>
            <ac:spMk id="2" creationId="{59842187-3D78-71FC-F0E0-F82855C71934}"/>
          </ac:spMkLst>
        </pc:spChg>
        <pc:spChg chg="add del mod">
          <ac:chgData name="seda kutlu" userId="d44cc4aa8ce93744" providerId="LiveId" clId="{C1FA159B-C316-42A3-931A-94AEE3302FE3}" dt="2025-03-07T09:38:02.102" v="1738" actId="3680"/>
          <ac:spMkLst>
            <pc:docMk/>
            <pc:sldMk cId="2806276879" sldId="483"/>
            <ac:spMk id="4" creationId="{BA1E48C4-7848-CF00-5790-225831064F6A}"/>
          </ac:spMkLst>
        </pc:spChg>
        <pc:graphicFrameChg chg="add mod ord modGraphic">
          <ac:chgData name="seda kutlu" userId="d44cc4aa8ce93744" providerId="LiveId" clId="{C1FA159B-C316-42A3-931A-94AEE3302FE3}" dt="2025-03-07T09:38:21.367" v="1740" actId="14734"/>
          <ac:graphicFrameMkLst>
            <pc:docMk/>
            <pc:sldMk cId="2806276879" sldId="483"/>
            <ac:graphicFrameMk id="5" creationId="{F961E45B-B8A3-2A18-97DA-3EF9D6904541}"/>
          </ac:graphicFrameMkLst>
        </pc:graphicFrameChg>
        <pc:graphicFrameChg chg="del mod modGraphic">
          <ac:chgData name="seda kutlu" userId="d44cc4aa8ce93744" providerId="LiveId" clId="{C1FA159B-C316-42A3-931A-94AEE3302FE3}" dt="2025-03-07T09:37:51.049" v="1737" actId="478"/>
          <ac:graphicFrameMkLst>
            <pc:docMk/>
            <pc:sldMk cId="2806276879" sldId="483"/>
            <ac:graphicFrameMk id="12" creationId="{44A6EBC7-8728-5B88-54F3-9A625B6004CE}"/>
          </ac:graphicFrameMkLst>
        </pc:graphicFrameChg>
      </pc:sldChg>
      <pc:sldChg chg="modSp">
        <pc:chgData name="seda kutlu" userId="d44cc4aa8ce93744" providerId="LiveId" clId="{C1FA159B-C316-42A3-931A-94AEE3302FE3}" dt="2025-03-03T19:23:09.508" v="293"/>
        <pc:sldMkLst>
          <pc:docMk/>
          <pc:sldMk cId="133239647" sldId="484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133239647" sldId="484"/>
            <ac:spMk id="2" creationId="{C4CAD74A-7720-3127-B53A-F3AA4AFA15E0}"/>
          </ac:spMkLst>
        </pc:spChg>
        <pc:spChg chg="mod">
          <ac:chgData name="seda kutlu" userId="d44cc4aa8ce93744" providerId="LiveId" clId="{C1FA159B-C316-42A3-931A-94AEE3302FE3}" dt="2025-03-03T19:23:09.508" v="293"/>
          <ac:spMkLst>
            <pc:docMk/>
            <pc:sldMk cId="133239647" sldId="484"/>
            <ac:spMk id="3" creationId="{F39995E6-4FFC-76D1-4448-1D432CBC1176}"/>
          </ac:spMkLst>
        </pc:spChg>
      </pc:sldChg>
      <pc:sldChg chg="modSp del mod">
        <pc:chgData name="seda kutlu" userId="d44cc4aa8ce93744" providerId="LiveId" clId="{C1FA159B-C316-42A3-931A-94AEE3302FE3}" dt="2025-03-04T08:09:57.295" v="1292" actId="47"/>
        <pc:sldMkLst>
          <pc:docMk/>
          <pc:sldMk cId="274878356" sldId="486"/>
        </pc:sldMkLst>
      </pc:sldChg>
      <pc:sldChg chg="modSp mod">
        <pc:chgData name="seda kutlu" userId="d44cc4aa8ce93744" providerId="LiveId" clId="{C1FA159B-C316-42A3-931A-94AEE3302FE3}" dt="2025-03-03T19:48:26.739" v="496" actId="1076"/>
        <pc:sldMkLst>
          <pc:docMk/>
          <pc:sldMk cId="383229114" sldId="487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383229114" sldId="487"/>
            <ac:spMk id="2" creationId="{8983176D-6F3A-299A-BA42-78D1D869F219}"/>
          </ac:spMkLst>
        </pc:spChg>
        <pc:spChg chg="mod">
          <ac:chgData name="seda kutlu" userId="d44cc4aa8ce93744" providerId="LiveId" clId="{C1FA159B-C316-42A3-931A-94AEE3302FE3}" dt="2025-03-03T19:23:09.508" v="293"/>
          <ac:spMkLst>
            <pc:docMk/>
            <pc:sldMk cId="383229114" sldId="487"/>
            <ac:spMk id="3" creationId="{ABD69077-5DCF-1870-AC8A-2DD63BE4E503}"/>
          </ac:spMkLst>
        </pc:spChg>
        <pc:picChg chg="mod">
          <ac:chgData name="seda kutlu" userId="d44cc4aa8ce93744" providerId="LiveId" clId="{C1FA159B-C316-42A3-931A-94AEE3302FE3}" dt="2025-03-03T19:48:26.739" v="496" actId="1076"/>
          <ac:picMkLst>
            <pc:docMk/>
            <pc:sldMk cId="383229114" sldId="487"/>
            <ac:picMk id="4" creationId="{75E299E3-3773-CA6E-AB71-839E22328133}"/>
          </ac:picMkLst>
        </pc:picChg>
      </pc:sldChg>
      <pc:sldChg chg="modSp mod">
        <pc:chgData name="seda kutlu" userId="d44cc4aa8ce93744" providerId="LiveId" clId="{C1FA159B-C316-42A3-931A-94AEE3302FE3}" dt="2025-03-03T19:48:54.257" v="499" actId="1076"/>
        <pc:sldMkLst>
          <pc:docMk/>
          <pc:sldMk cId="668622677" sldId="488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668622677" sldId="488"/>
            <ac:spMk id="2" creationId="{B0DA6246-3DA1-23DA-055B-0FB447ABA981}"/>
          </ac:spMkLst>
        </pc:spChg>
        <pc:spChg chg="mod">
          <ac:chgData name="seda kutlu" userId="d44cc4aa8ce93744" providerId="LiveId" clId="{C1FA159B-C316-42A3-931A-94AEE3302FE3}" dt="2025-03-03T19:23:09.508" v="293"/>
          <ac:spMkLst>
            <pc:docMk/>
            <pc:sldMk cId="668622677" sldId="488"/>
            <ac:spMk id="3" creationId="{8B26F60B-8E4C-FEB2-A106-082A065D78A3}"/>
          </ac:spMkLst>
        </pc:spChg>
        <pc:picChg chg="mod">
          <ac:chgData name="seda kutlu" userId="d44cc4aa8ce93744" providerId="LiveId" clId="{C1FA159B-C316-42A3-931A-94AEE3302FE3}" dt="2025-03-03T19:48:54.257" v="499" actId="1076"/>
          <ac:picMkLst>
            <pc:docMk/>
            <pc:sldMk cId="668622677" sldId="488"/>
            <ac:picMk id="4" creationId="{566EEE63-29B7-E6FC-5249-B21B03850D48}"/>
          </ac:picMkLst>
        </pc:picChg>
      </pc:sldChg>
      <pc:sldChg chg="modSp mod">
        <pc:chgData name="seda kutlu" userId="d44cc4aa8ce93744" providerId="LiveId" clId="{C1FA159B-C316-42A3-931A-94AEE3302FE3}" dt="2025-03-03T20:18:27.635" v="557" actId="1076"/>
        <pc:sldMkLst>
          <pc:docMk/>
          <pc:sldMk cId="467550950" sldId="490"/>
        </pc:sldMkLst>
        <pc:picChg chg="mod">
          <ac:chgData name="seda kutlu" userId="d44cc4aa8ce93744" providerId="LiveId" clId="{C1FA159B-C316-42A3-931A-94AEE3302FE3}" dt="2025-03-03T20:18:25.946" v="556" actId="1076"/>
          <ac:picMkLst>
            <pc:docMk/>
            <pc:sldMk cId="467550950" sldId="490"/>
            <ac:picMk id="5" creationId="{0775B5BE-28ED-F28E-EEC8-9FDE981295BB}"/>
          </ac:picMkLst>
        </pc:picChg>
        <pc:picChg chg="mod">
          <ac:chgData name="seda kutlu" userId="d44cc4aa8ce93744" providerId="LiveId" clId="{C1FA159B-C316-42A3-931A-94AEE3302FE3}" dt="2025-03-03T20:18:27.635" v="557" actId="1076"/>
          <ac:picMkLst>
            <pc:docMk/>
            <pc:sldMk cId="467550950" sldId="490"/>
            <ac:picMk id="6" creationId="{67D8F59F-7F9C-A5F5-C38B-97570801D653}"/>
          </ac:picMkLst>
        </pc:picChg>
        <pc:picChg chg="mod">
          <ac:chgData name="seda kutlu" userId="d44cc4aa8ce93744" providerId="LiveId" clId="{C1FA159B-C316-42A3-931A-94AEE3302FE3}" dt="2025-03-03T20:18:21.176" v="554" actId="1076"/>
          <ac:picMkLst>
            <pc:docMk/>
            <pc:sldMk cId="467550950" sldId="490"/>
            <ac:picMk id="7" creationId="{5A152293-E1DA-AA2B-39BA-3A1EE200031F}"/>
          </ac:picMkLst>
        </pc:picChg>
        <pc:picChg chg="mod">
          <ac:chgData name="seda kutlu" userId="d44cc4aa8ce93744" providerId="LiveId" clId="{C1FA159B-C316-42A3-931A-94AEE3302FE3}" dt="2025-03-03T20:18:23.443" v="555" actId="1076"/>
          <ac:picMkLst>
            <pc:docMk/>
            <pc:sldMk cId="467550950" sldId="490"/>
            <ac:picMk id="8" creationId="{6C656AAD-1D6D-A95A-8183-526A0308E0BF}"/>
          </ac:picMkLst>
        </pc:picChg>
      </pc:sldChg>
      <pc:sldChg chg="modSp del mod ord">
        <pc:chgData name="seda kutlu" userId="d44cc4aa8ce93744" providerId="LiveId" clId="{C1FA159B-C316-42A3-931A-94AEE3302FE3}" dt="2025-03-07T09:30:19.062" v="1724" actId="47"/>
        <pc:sldMkLst>
          <pc:docMk/>
          <pc:sldMk cId="472139127" sldId="491"/>
        </pc:sldMkLst>
        <pc:graphicFrameChg chg="mod modGraphic">
          <ac:chgData name="seda kutlu" userId="d44cc4aa8ce93744" providerId="LiveId" clId="{C1FA159B-C316-42A3-931A-94AEE3302FE3}" dt="2025-03-07T09:26:08.176" v="1693" actId="1076"/>
          <ac:graphicFrameMkLst>
            <pc:docMk/>
            <pc:sldMk cId="472139127" sldId="491"/>
            <ac:graphicFrameMk id="4" creationId="{64E0A961-6F7B-51F9-740E-BED3706A414F}"/>
          </ac:graphicFrameMkLst>
        </pc:graphicFrameChg>
      </pc:sldChg>
      <pc:sldChg chg="modSp mod">
        <pc:chgData name="seda kutlu" userId="d44cc4aa8ce93744" providerId="LiveId" clId="{C1FA159B-C316-42A3-931A-94AEE3302FE3}" dt="2025-03-03T20:17:04.821" v="553" actId="12"/>
        <pc:sldMkLst>
          <pc:docMk/>
          <pc:sldMk cId="2465948662" sldId="493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2465948662" sldId="493"/>
            <ac:spMk id="2" creationId="{99CF089F-0190-A758-AE13-A59B8540A706}"/>
          </ac:spMkLst>
        </pc:spChg>
        <pc:spChg chg="mod">
          <ac:chgData name="seda kutlu" userId="d44cc4aa8ce93744" providerId="LiveId" clId="{C1FA159B-C316-42A3-931A-94AEE3302FE3}" dt="2025-03-03T20:17:04.821" v="553" actId="12"/>
          <ac:spMkLst>
            <pc:docMk/>
            <pc:sldMk cId="2465948662" sldId="493"/>
            <ac:spMk id="3" creationId="{DECE6533-FD52-C25A-1FEF-7CBC5BFBB5C1}"/>
          </ac:spMkLst>
        </pc:spChg>
      </pc:sldChg>
      <pc:sldChg chg="modSp mod">
        <pc:chgData name="seda kutlu" userId="d44cc4aa8ce93744" providerId="LiveId" clId="{C1FA159B-C316-42A3-931A-94AEE3302FE3}" dt="2025-03-03T19:24:57.841" v="313" actId="255"/>
        <pc:sldMkLst>
          <pc:docMk/>
          <pc:sldMk cId="2804446791" sldId="494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2804446791" sldId="494"/>
            <ac:spMk id="2" creationId="{4075696B-6192-D07B-DC6E-DE0235034A46}"/>
          </ac:spMkLst>
        </pc:spChg>
        <pc:spChg chg="mod">
          <ac:chgData name="seda kutlu" userId="d44cc4aa8ce93744" providerId="LiveId" clId="{C1FA159B-C316-42A3-931A-94AEE3302FE3}" dt="2025-03-03T19:24:57.841" v="313" actId="255"/>
          <ac:spMkLst>
            <pc:docMk/>
            <pc:sldMk cId="2804446791" sldId="494"/>
            <ac:spMk id="3" creationId="{0CA4E5A7-1AA2-6444-975E-CA1D8C82F80A}"/>
          </ac:spMkLst>
        </pc:spChg>
      </pc:sldChg>
      <pc:sldChg chg="addSp delSp modSp mod">
        <pc:chgData name="seda kutlu" userId="d44cc4aa8ce93744" providerId="LiveId" clId="{C1FA159B-C316-42A3-931A-94AEE3302FE3}" dt="2025-03-07T09:43:32.406" v="1755" actId="255"/>
        <pc:sldMkLst>
          <pc:docMk/>
          <pc:sldMk cId="113212293" sldId="495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113212293" sldId="495"/>
            <ac:spMk id="2" creationId="{32DB69D0-03C6-8430-28A1-753B6539FAC0}"/>
          </ac:spMkLst>
        </pc:spChg>
        <pc:spChg chg="add del mod">
          <ac:chgData name="seda kutlu" userId="d44cc4aa8ce93744" providerId="LiveId" clId="{C1FA159B-C316-42A3-931A-94AEE3302FE3}" dt="2025-03-07T09:42:42.602" v="1751" actId="478"/>
          <ac:spMkLst>
            <pc:docMk/>
            <pc:sldMk cId="113212293" sldId="495"/>
            <ac:spMk id="5" creationId="{0D7EB33E-97BE-32BC-9F16-1785194013F9}"/>
          </ac:spMkLst>
        </pc:spChg>
        <pc:spChg chg="add del mod">
          <ac:chgData name="seda kutlu" userId="d44cc4aa8ce93744" providerId="LiveId" clId="{C1FA159B-C316-42A3-931A-94AEE3302FE3}" dt="2025-03-07T09:43:11.695" v="1753" actId="3680"/>
          <ac:spMkLst>
            <pc:docMk/>
            <pc:sldMk cId="113212293" sldId="495"/>
            <ac:spMk id="7" creationId="{C5EC0F47-CDEE-93F8-CC36-FD121C5E40B1}"/>
          </ac:spMkLst>
        </pc:spChg>
        <pc:graphicFrameChg chg="add del mod modGraphic">
          <ac:chgData name="seda kutlu" userId="d44cc4aa8ce93744" providerId="LiveId" clId="{C1FA159B-C316-42A3-931A-94AEE3302FE3}" dt="2025-03-07T09:42:54.570" v="1752" actId="478"/>
          <ac:graphicFrameMkLst>
            <pc:docMk/>
            <pc:sldMk cId="113212293" sldId="495"/>
            <ac:graphicFrameMk id="4" creationId="{F13AEBBB-8C8D-63B9-FC75-F44C6098AA5A}"/>
          </ac:graphicFrameMkLst>
        </pc:graphicFrameChg>
        <pc:graphicFrameChg chg="add mod ord modGraphic">
          <ac:chgData name="seda kutlu" userId="d44cc4aa8ce93744" providerId="LiveId" clId="{C1FA159B-C316-42A3-931A-94AEE3302FE3}" dt="2025-03-07T09:43:32.406" v="1755" actId="255"/>
          <ac:graphicFrameMkLst>
            <pc:docMk/>
            <pc:sldMk cId="113212293" sldId="495"/>
            <ac:graphicFrameMk id="8" creationId="{FF93CF16-8199-C36D-11ED-1CCD9A56B343}"/>
          </ac:graphicFrameMkLst>
        </pc:graphicFrameChg>
      </pc:sldChg>
      <pc:sldChg chg="addSp delSp modSp mod ord">
        <pc:chgData name="seda kutlu" userId="d44cc4aa8ce93744" providerId="LiveId" clId="{C1FA159B-C316-42A3-931A-94AEE3302FE3}" dt="2025-03-07T09:42:00.270" v="1747" actId="255"/>
        <pc:sldMkLst>
          <pc:docMk/>
          <pc:sldMk cId="1265566792" sldId="496"/>
        </pc:sldMkLst>
        <pc:graphicFrameChg chg="del modGraphic">
          <ac:chgData name="seda kutlu" userId="d44cc4aa8ce93744" providerId="LiveId" clId="{C1FA159B-C316-42A3-931A-94AEE3302FE3}" dt="2025-03-07T09:41:25.487" v="1744" actId="478"/>
          <ac:graphicFrameMkLst>
            <pc:docMk/>
            <pc:sldMk cId="1265566792" sldId="496"/>
            <ac:graphicFrameMk id="2" creationId="{DACC430D-A452-5A83-896B-9ACE82525BAD}"/>
          </ac:graphicFrameMkLst>
        </pc:graphicFrameChg>
        <pc:graphicFrameChg chg="add mod modGraphic">
          <ac:chgData name="seda kutlu" userId="d44cc4aa8ce93744" providerId="LiveId" clId="{C1FA159B-C316-42A3-931A-94AEE3302FE3}" dt="2025-03-07T09:42:00.270" v="1747" actId="255"/>
          <ac:graphicFrameMkLst>
            <pc:docMk/>
            <pc:sldMk cId="1265566792" sldId="496"/>
            <ac:graphicFrameMk id="3" creationId="{2CDD5478-4554-1751-7CC1-8FE02D1B3F03}"/>
          </ac:graphicFrameMkLst>
        </pc:graphicFrameChg>
      </pc:sldChg>
      <pc:sldChg chg="modSp mod">
        <pc:chgData name="seda kutlu" userId="d44cc4aa8ce93744" providerId="LiveId" clId="{C1FA159B-C316-42A3-931A-94AEE3302FE3}" dt="2025-03-03T20:05:31.001" v="519" actId="12"/>
        <pc:sldMkLst>
          <pc:docMk/>
          <pc:sldMk cId="1335949479" sldId="497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1335949479" sldId="497"/>
            <ac:spMk id="2" creationId="{124586D1-25BC-D2D9-543B-DCB7DB8F5F12}"/>
          </ac:spMkLst>
        </pc:spChg>
        <pc:spChg chg="mod">
          <ac:chgData name="seda kutlu" userId="d44cc4aa8ce93744" providerId="LiveId" clId="{C1FA159B-C316-42A3-931A-94AEE3302FE3}" dt="2025-03-03T20:05:31.001" v="519" actId="12"/>
          <ac:spMkLst>
            <pc:docMk/>
            <pc:sldMk cId="1335949479" sldId="497"/>
            <ac:spMk id="3" creationId="{38F4E3BB-8361-B4B5-6CE6-9453486D1B0C}"/>
          </ac:spMkLst>
        </pc:spChg>
      </pc:sldChg>
      <pc:sldChg chg="modSp mod">
        <pc:chgData name="seda kutlu" userId="d44cc4aa8ce93744" providerId="LiveId" clId="{C1FA159B-C316-42A3-931A-94AEE3302FE3}" dt="2025-03-03T21:11:45.751" v="832" actId="20577"/>
        <pc:sldMkLst>
          <pc:docMk/>
          <pc:sldMk cId="1264866117" sldId="498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1264866117" sldId="498"/>
            <ac:spMk id="2" creationId="{6B6CF4A0-B0B9-E21F-0F81-636F0C4107B1}"/>
          </ac:spMkLst>
        </pc:spChg>
        <pc:spChg chg="mod">
          <ac:chgData name="seda kutlu" userId="d44cc4aa8ce93744" providerId="LiveId" clId="{C1FA159B-C316-42A3-931A-94AEE3302FE3}" dt="2025-03-03T21:11:45.751" v="832" actId="20577"/>
          <ac:spMkLst>
            <pc:docMk/>
            <pc:sldMk cId="1264866117" sldId="498"/>
            <ac:spMk id="3" creationId="{2ED2C5B5-4CAB-F921-4634-D073F687C61B}"/>
          </ac:spMkLst>
        </pc:spChg>
      </pc:sldChg>
      <pc:sldChg chg="modSp del mod">
        <pc:chgData name="seda kutlu" userId="d44cc4aa8ce93744" providerId="LiveId" clId="{C1FA159B-C316-42A3-931A-94AEE3302FE3}" dt="2025-03-03T21:12:00.798" v="833" actId="47"/>
        <pc:sldMkLst>
          <pc:docMk/>
          <pc:sldMk cId="2878870854" sldId="499"/>
        </pc:sldMkLst>
      </pc:sldChg>
      <pc:sldChg chg="modSp mod">
        <pc:chgData name="seda kutlu" userId="d44cc4aa8ce93744" providerId="LiveId" clId="{C1FA159B-C316-42A3-931A-94AEE3302FE3}" dt="2025-03-03T21:49:39.836" v="940"/>
        <pc:sldMkLst>
          <pc:docMk/>
          <pc:sldMk cId="1472595669" sldId="500"/>
        </pc:sldMkLst>
        <pc:spChg chg="mod">
          <ac:chgData name="seda kutlu" userId="d44cc4aa8ce93744" providerId="LiveId" clId="{C1FA159B-C316-42A3-931A-94AEE3302FE3}" dt="2025-03-03T21:49:39.836" v="940"/>
          <ac:spMkLst>
            <pc:docMk/>
            <pc:sldMk cId="1472595669" sldId="500"/>
            <ac:spMk id="2" creationId="{A531BFD9-7944-12AB-E112-95830F27FF66}"/>
          </ac:spMkLst>
        </pc:spChg>
        <pc:spChg chg="mod">
          <ac:chgData name="seda kutlu" userId="d44cc4aa8ce93744" providerId="LiveId" clId="{C1FA159B-C316-42A3-931A-94AEE3302FE3}" dt="2025-03-03T21:49:01.316" v="929" actId="21"/>
          <ac:spMkLst>
            <pc:docMk/>
            <pc:sldMk cId="1472595669" sldId="500"/>
            <ac:spMk id="3" creationId="{BADB284E-40EB-8303-7FCE-41897EF37259}"/>
          </ac:spMkLst>
        </pc:spChg>
      </pc:sldChg>
      <pc:sldChg chg="modSp mod">
        <pc:chgData name="seda kutlu" userId="d44cc4aa8ce93744" providerId="LiveId" clId="{C1FA159B-C316-42A3-931A-94AEE3302FE3}" dt="2025-03-03T21:14:39.045" v="867" actId="20577"/>
        <pc:sldMkLst>
          <pc:docMk/>
          <pc:sldMk cId="4287850032" sldId="501"/>
        </pc:sldMkLst>
        <pc:spChg chg="mod">
          <ac:chgData name="seda kutlu" userId="d44cc4aa8ce93744" providerId="LiveId" clId="{C1FA159B-C316-42A3-931A-94AEE3302FE3}" dt="2025-03-03T21:14:39.045" v="867" actId="20577"/>
          <ac:spMkLst>
            <pc:docMk/>
            <pc:sldMk cId="4287850032" sldId="501"/>
            <ac:spMk id="2" creationId="{2A7C3E3D-05DD-6006-50FA-7150B25FC2C0}"/>
          </ac:spMkLst>
        </pc:spChg>
        <pc:spChg chg="mod">
          <ac:chgData name="seda kutlu" userId="d44cc4aa8ce93744" providerId="LiveId" clId="{C1FA159B-C316-42A3-931A-94AEE3302FE3}" dt="2025-03-03T21:12:59.978" v="835" actId="27636"/>
          <ac:spMkLst>
            <pc:docMk/>
            <pc:sldMk cId="4287850032" sldId="501"/>
            <ac:spMk id="3" creationId="{80346BF0-7DE4-DC30-9095-1D5E5A03C22D}"/>
          </ac:spMkLst>
        </pc:spChg>
      </pc:sldChg>
      <pc:sldChg chg="modSp mod">
        <pc:chgData name="seda kutlu" userId="d44cc4aa8ce93744" providerId="LiveId" clId="{C1FA159B-C316-42A3-931A-94AEE3302FE3}" dt="2025-03-03T21:14:31.620" v="862" actId="20577"/>
        <pc:sldMkLst>
          <pc:docMk/>
          <pc:sldMk cId="3970188631" sldId="502"/>
        </pc:sldMkLst>
        <pc:spChg chg="mod">
          <ac:chgData name="seda kutlu" userId="d44cc4aa8ce93744" providerId="LiveId" clId="{C1FA159B-C316-42A3-931A-94AEE3302FE3}" dt="2025-03-03T21:14:31.620" v="862" actId="20577"/>
          <ac:spMkLst>
            <pc:docMk/>
            <pc:sldMk cId="3970188631" sldId="502"/>
            <ac:spMk id="2" creationId="{437BD635-3B7F-61EE-E366-8CF416E3F1CD}"/>
          </ac:spMkLst>
        </pc:spChg>
        <pc:spChg chg="mod">
          <ac:chgData name="seda kutlu" userId="d44cc4aa8ce93744" providerId="LiveId" clId="{C1FA159B-C316-42A3-931A-94AEE3302FE3}" dt="2025-03-03T21:14:21.701" v="855" actId="21"/>
          <ac:spMkLst>
            <pc:docMk/>
            <pc:sldMk cId="3970188631" sldId="502"/>
            <ac:spMk id="3" creationId="{A81C6FA4-6F8F-8083-4411-B52DB51C299C}"/>
          </ac:spMkLst>
        </pc:spChg>
      </pc:sldChg>
      <pc:sldChg chg="modSp mod">
        <pc:chgData name="seda kutlu" userId="d44cc4aa8ce93744" providerId="LiveId" clId="{C1FA159B-C316-42A3-931A-94AEE3302FE3}" dt="2025-03-03T22:01:32.435" v="1018" actId="12"/>
        <pc:sldMkLst>
          <pc:docMk/>
          <pc:sldMk cId="3333909768" sldId="503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3333909768" sldId="503"/>
            <ac:spMk id="2" creationId="{948CEC6F-11D9-416D-7819-99DEDA0D8E8B}"/>
          </ac:spMkLst>
        </pc:spChg>
        <pc:spChg chg="mod">
          <ac:chgData name="seda kutlu" userId="d44cc4aa8ce93744" providerId="LiveId" clId="{C1FA159B-C316-42A3-931A-94AEE3302FE3}" dt="2025-03-03T22:01:32.435" v="1018" actId="12"/>
          <ac:spMkLst>
            <pc:docMk/>
            <pc:sldMk cId="3333909768" sldId="503"/>
            <ac:spMk id="3" creationId="{50C83B21-3552-6D94-8276-B1C43CB98044}"/>
          </ac:spMkLst>
        </pc:spChg>
      </pc:sldChg>
      <pc:sldChg chg="modSp mod">
        <pc:chgData name="seda kutlu" userId="d44cc4aa8ce93744" providerId="LiveId" clId="{C1FA159B-C316-42A3-931A-94AEE3302FE3}" dt="2025-03-04T08:29:01.546" v="1305" actId="20577"/>
        <pc:sldMkLst>
          <pc:docMk/>
          <pc:sldMk cId="4223244202" sldId="504"/>
        </pc:sldMkLst>
        <pc:spChg chg="mod">
          <ac:chgData name="seda kutlu" userId="d44cc4aa8ce93744" providerId="LiveId" clId="{C1FA159B-C316-42A3-931A-94AEE3302FE3}" dt="2025-03-04T08:29:01.546" v="1305" actId="20577"/>
          <ac:spMkLst>
            <pc:docMk/>
            <pc:sldMk cId="4223244202" sldId="504"/>
            <ac:spMk id="4" creationId="{0A1A3B6F-6A52-C73F-966F-3B2B0D56BB29}"/>
          </ac:spMkLst>
        </pc:spChg>
        <pc:spChg chg="mod">
          <ac:chgData name="seda kutlu" userId="d44cc4aa8ce93744" providerId="LiveId" clId="{C1FA159B-C316-42A3-931A-94AEE3302FE3}" dt="2025-03-04T08:28:49.116" v="1303" actId="20577"/>
          <ac:spMkLst>
            <pc:docMk/>
            <pc:sldMk cId="4223244202" sldId="504"/>
            <ac:spMk id="7" creationId="{B90709C6-0630-1DC4-CE4F-E51B80554859}"/>
          </ac:spMkLst>
        </pc:spChg>
        <pc:picChg chg="mod">
          <ac:chgData name="seda kutlu" userId="d44cc4aa8ce93744" providerId="LiveId" clId="{C1FA159B-C316-42A3-931A-94AEE3302FE3}" dt="2025-03-04T08:27:38.307" v="1296" actId="1076"/>
          <ac:picMkLst>
            <pc:docMk/>
            <pc:sldMk cId="4223244202" sldId="504"/>
            <ac:picMk id="3" creationId="{D6A6E057-2F7D-0699-202D-8D97162A52BB}"/>
          </ac:picMkLst>
        </pc:picChg>
        <pc:picChg chg="mod">
          <ac:chgData name="seda kutlu" userId="d44cc4aa8ce93744" providerId="LiveId" clId="{C1FA159B-C316-42A3-931A-94AEE3302FE3}" dt="2025-03-04T08:27:49.781" v="1297" actId="1076"/>
          <ac:picMkLst>
            <pc:docMk/>
            <pc:sldMk cId="4223244202" sldId="504"/>
            <ac:picMk id="6" creationId="{426DBAAD-4AF6-3976-A082-D35E4C436697}"/>
          </ac:picMkLst>
        </pc:picChg>
      </pc:sldChg>
      <pc:sldChg chg="addSp delSp modSp new mod ord">
        <pc:chgData name="seda kutlu" userId="d44cc4aa8ce93744" providerId="LiveId" clId="{C1FA159B-C316-42A3-931A-94AEE3302FE3}" dt="2025-03-03T20:31:26.475" v="802" actId="27636"/>
        <pc:sldMkLst>
          <pc:docMk/>
          <pc:sldMk cId="2335309782" sldId="505"/>
        </pc:sldMkLst>
        <pc:spChg chg="mod">
          <ac:chgData name="seda kutlu" userId="d44cc4aa8ce93744" providerId="LiveId" clId="{C1FA159B-C316-42A3-931A-94AEE3302FE3}" dt="2025-03-03T19:23:09.508" v="293"/>
          <ac:spMkLst>
            <pc:docMk/>
            <pc:sldMk cId="2335309782" sldId="505"/>
            <ac:spMk id="2" creationId="{946158AD-A488-C42B-4EFF-E1C4890AAD1B}"/>
          </ac:spMkLst>
        </pc:spChg>
        <pc:spChg chg="add del mod">
          <ac:chgData name="seda kutlu" userId="d44cc4aa8ce93744" providerId="LiveId" clId="{C1FA159B-C316-42A3-931A-94AEE3302FE3}" dt="2025-03-03T20:31:26.475" v="802" actId="27636"/>
          <ac:spMkLst>
            <pc:docMk/>
            <pc:sldMk cId="2335309782" sldId="505"/>
            <ac:spMk id="3" creationId="{84BDE90E-5D00-FC6F-A0A0-2E27927DB9EA}"/>
          </ac:spMkLst>
        </pc:spChg>
      </pc:sldChg>
      <pc:sldChg chg="modSp new mod">
        <pc:chgData name="seda kutlu" userId="d44cc4aa8ce93744" providerId="LiveId" clId="{C1FA159B-C316-42A3-931A-94AEE3302FE3}" dt="2025-03-03T21:51:19.138" v="942" actId="12"/>
        <pc:sldMkLst>
          <pc:docMk/>
          <pc:sldMk cId="3429506162" sldId="506"/>
        </pc:sldMkLst>
        <pc:spChg chg="mod">
          <ac:chgData name="seda kutlu" userId="d44cc4aa8ce93744" providerId="LiveId" clId="{C1FA159B-C316-42A3-931A-94AEE3302FE3}" dt="2025-03-03T19:28:35.213" v="318" actId="14100"/>
          <ac:spMkLst>
            <pc:docMk/>
            <pc:sldMk cId="3429506162" sldId="506"/>
            <ac:spMk id="2" creationId="{16DD64B3-393B-652A-49E8-24C2FB4B53C3}"/>
          </ac:spMkLst>
        </pc:spChg>
        <pc:spChg chg="mod">
          <ac:chgData name="seda kutlu" userId="d44cc4aa8ce93744" providerId="LiveId" clId="{C1FA159B-C316-42A3-931A-94AEE3302FE3}" dt="2025-03-03T21:51:19.138" v="942" actId="12"/>
          <ac:spMkLst>
            <pc:docMk/>
            <pc:sldMk cId="3429506162" sldId="506"/>
            <ac:spMk id="3" creationId="{C1558505-50AC-6C47-AB94-F128698F5BA1}"/>
          </ac:spMkLst>
        </pc:spChg>
      </pc:sldChg>
      <pc:sldChg chg="addSp delSp modSp new mod">
        <pc:chgData name="seda kutlu" userId="d44cc4aa8ce93744" providerId="LiveId" clId="{C1FA159B-C316-42A3-931A-94AEE3302FE3}" dt="2025-03-04T08:31:24.951" v="1318" actId="1076"/>
        <pc:sldMkLst>
          <pc:docMk/>
          <pc:sldMk cId="2371223544" sldId="507"/>
        </pc:sldMkLst>
        <pc:spChg chg="add mod">
          <ac:chgData name="seda kutlu" userId="d44cc4aa8ce93744" providerId="LiveId" clId="{C1FA159B-C316-42A3-931A-94AEE3302FE3}" dt="2025-03-04T08:29:47.177" v="1308" actId="20577"/>
          <ac:spMkLst>
            <pc:docMk/>
            <pc:sldMk cId="2371223544" sldId="507"/>
            <ac:spMk id="3" creationId="{8D1FCE00-470D-A5C3-F961-72BD8343DA22}"/>
          </ac:spMkLst>
        </pc:spChg>
        <pc:spChg chg="add mod">
          <ac:chgData name="seda kutlu" userId="d44cc4aa8ce93744" providerId="LiveId" clId="{C1FA159B-C316-42A3-931A-94AEE3302FE3}" dt="2025-03-04T08:30:32.709" v="1315" actId="20577"/>
          <ac:spMkLst>
            <pc:docMk/>
            <pc:sldMk cId="2371223544" sldId="507"/>
            <ac:spMk id="9" creationId="{7487185C-A164-1A75-F630-DB0638C43EEB}"/>
          </ac:spMkLst>
        </pc:spChg>
        <pc:spChg chg="add mod">
          <ac:chgData name="seda kutlu" userId="d44cc4aa8ce93744" providerId="LiveId" clId="{C1FA159B-C316-42A3-931A-94AEE3302FE3}" dt="2025-03-04T08:31:20.877" v="1317"/>
          <ac:spMkLst>
            <pc:docMk/>
            <pc:sldMk cId="2371223544" sldId="507"/>
            <ac:spMk id="10" creationId="{A9C3DEB2-CFA6-4CAC-5F6D-506306F80D6F}"/>
          </ac:spMkLst>
        </pc:spChg>
        <pc:picChg chg="add mod">
          <ac:chgData name="seda kutlu" userId="d44cc4aa8ce93744" providerId="LiveId" clId="{C1FA159B-C316-42A3-931A-94AEE3302FE3}" dt="2025-03-04T08:30:24.626" v="1312" actId="1076"/>
          <ac:picMkLst>
            <pc:docMk/>
            <pc:sldMk cId="2371223544" sldId="507"/>
            <ac:picMk id="2" creationId="{E73D8D19-053A-7479-0F0A-C6C38827D83F}"/>
          </ac:picMkLst>
        </pc:picChg>
        <pc:picChg chg="add mod">
          <ac:chgData name="seda kutlu" userId="d44cc4aa8ce93744" providerId="LiveId" clId="{C1FA159B-C316-42A3-931A-94AEE3302FE3}" dt="2025-03-04T08:31:24.951" v="1318" actId="1076"/>
          <ac:picMkLst>
            <pc:docMk/>
            <pc:sldMk cId="2371223544" sldId="507"/>
            <ac:picMk id="8" creationId="{730E6D1F-C595-8AD3-BBEE-E814338A5E23}"/>
          </ac:picMkLst>
        </pc:picChg>
      </pc:sldChg>
      <pc:sldChg chg="addSp delSp modSp new del mod ord">
        <pc:chgData name="seda kutlu" userId="d44cc4aa8ce93744" providerId="LiveId" clId="{C1FA159B-C316-42A3-931A-94AEE3302FE3}" dt="2025-03-07T09:27:01.841" v="1694" actId="47"/>
        <pc:sldMkLst>
          <pc:docMk/>
          <pc:sldMk cId="2745995529" sldId="508"/>
        </pc:sldMkLst>
        <pc:graphicFrameChg chg="add del mod modGraphic">
          <ac:chgData name="seda kutlu" userId="d44cc4aa8ce93744" providerId="LiveId" clId="{C1FA159B-C316-42A3-931A-94AEE3302FE3}" dt="2025-03-07T09:10:11.087" v="1399" actId="3680"/>
          <ac:graphicFrameMkLst>
            <pc:docMk/>
            <pc:sldMk cId="2745995529" sldId="508"/>
            <ac:graphicFrameMk id="2" creationId="{485F7FE4-64FE-E523-5D94-30C448FD77D4}"/>
          </ac:graphicFrameMkLst>
        </pc:graphicFrameChg>
      </pc:sldChg>
      <pc:sldChg chg="addSp delSp modSp new mod">
        <pc:chgData name="seda kutlu" userId="d44cc4aa8ce93744" providerId="LiveId" clId="{C1FA159B-C316-42A3-931A-94AEE3302FE3}" dt="2025-03-03T22:17:14.787" v="1286" actId="20577"/>
        <pc:sldMkLst>
          <pc:docMk/>
          <pc:sldMk cId="4188965255" sldId="509"/>
        </pc:sldMkLst>
        <pc:spChg chg="mod">
          <ac:chgData name="seda kutlu" userId="d44cc4aa8ce93744" providerId="LiveId" clId="{C1FA159B-C316-42A3-931A-94AEE3302FE3}" dt="2025-03-03T22:09:19.109" v="1073" actId="20577"/>
          <ac:spMkLst>
            <pc:docMk/>
            <pc:sldMk cId="4188965255" sldId="509"/>
            <ac:spMk id="2" creationId="{9BFF1BF4-F6C0-C9F1-6AF8-9F0758213E3C}"/>
          </ac:spMkLst>
        </pc:spChg>
        <pc:spChg chg="add del mod">
          <ac:chgData name="seda kutlu" userId="d44cc4aa8ce93744" providerId="LiveId" clId="{C1FA159B-C316-42A3-931A-94AEE3302FE3}" dt="2025-03-03T22:17:14.787" v="1286" actId="20577"/>
          <ac:spMkLst>
            <pc:docMk/>
            <pc:sldMk cId="4188965255" sldId="509"/>
            <ac:spMk id="3" creationId="{7C938EA1-5F38-362E-C476-7C1733AB36F7}"/>
          </ac:spMkLst>
        </pc:spChg>
      </pc:sldChg>
      <pc:sldChg chg="modSp new mod">
        <pc:chgData name="seda kutlu" userId="d44cc4aa8ce93744" providerId="LiveId" clId="{C1FA159B-C316-42A3-931A-94AEE3302FE3}" dt="2025-03-03T22:12:53.131" v="1166" actId="12"/>
        <pc:sldMkLst>
          <pc:docMk/>
          <pc:sldMk cId="3499968954" sldId="510"/>
        </pc:sldMkLst>
        <pc:spChg chg="mod">
          <ac:chgData name="seda kutlu" userId="d44cc4aa8ce93744" providerId="LiveId" clId="{C1FA159B-C316-42A3-931A-94AEE3302FE3}" dt="2025-03-03T22:09:32.316" v="1102" actId="20577"/>
          <ac:spMkLst>
            <pc:docMk/>
            <pc:sldMk cId="3499968954" sldId="510"/>
            <ac:spMk id="2" creationId="{72204FDA-4424-3274-7C98-F7BB55D47F4D}"/>
          </ac:spMkLst>
        </pc:spChg>
        <pc:spChg chg="mod">
          <ac:chgData name="seda kutlu" userId="d44cc4aa8ce93744" providerId="LiveId" clId="{C1FA159B-C316-42A3-931A-94AEE3302FE3}" dt="2025-03-03T22:12:53.131" v="1166" actId="12"/>
          <ac:spMkLst>
            <pc:docMk/>
            <pc:sldMk cId="3499968954" sldId="510"/>
            <ac:spMk id="3" creationId="{11AA9EB4-9E40-11CB-7120-3FF4ECC18B52}"/>
          </ac:spMkLst>
        </pc:spChg>
      </pc:sldChg>
      <pc:sldChg chg="modSp new mod">
        <pc:chgData name="seda kutlu" userId="d44cc4aa8ce93744" providerId="LiveId" clId="{C1FA159B-C316-42A3-931A-94AEE3302FE3}" dt="2025-03-03T22:15:14.368" v="1244" actId="12"/>
        <pc:sldMkLst>
          <pc:docMk/>
          <pc:sldMk cId="3103316008" sldId="511"/>
        </pc:sldMkLst>
        <pc:spChg chg="mod">
          <ac:chgData name="seda kutlu" userId="d44cc4aa8ce93744" providerId="LiveId" clId="{C1FA159B-C316-42A3-931A-94AEE3302FE3}" dt="2025-03-03T22:13:29.838" v="1195" actId="20577"/>
          <ac:spMkLst>
            <pc:docMk/>
            <pc:sldMk cId="3103316008" sldId="511"/>
            <ac:spMk id="2" creationId="{23F3A456-BBAE-935D-D27F-41E14CEBBBA2}"/>
          </ac:spMkLst>
        </pc:spChg>
        <pc:spChg chg="mod">
          <ac:chgData name="seda kutlu" userId="d44cc4aa8ce93744" providerId="LiveId" clId="{C1FA159B-C316-42A3-931A-94AEE3302FE3}" dt="2025-03-03T22:15:14.368" v="1244" actId="12"/>
          <ac:spMkLst>
            <pc:docMk/>
            <pc:sldMk cId="3103316008" sldId="511"/>
            <ac:spMk id="3" creationId="{797409BC-D2BC-1397-2BAB-9341FE88329B}"/>
          </ac:spMkLst>
        </pc:spChg>
      </pc:sldChg>
      <pc:sldChg chg="addSp delSp modSp new mod">
        <pc:chgData name="seda kutlu" userId="d44cc4aa8ce93744" providerId="LiveId" clId="{C1FA159B-C316-42A3-931A-94AEE3302FE3}" dt="2025-03-07T09:50:04.522" v="1785" actId="20577"/>
        <pc:sldMkLst>
          <pc:docMk/>
          <pc:sldMk cId="664461747" sldId="512"/>
        </pc:sldMkLst>
        <pc:spChg chg="mod">
          <ac:chgData name="seda kutlu" userId="d44cc4aa8ce93744" providerId="LiveId" clId="{C1FA159B-C316-42A3-931A-94AEE3302FE3}" dt="2025-03-07T09:39:48.227" v="1742" actId="255"/>
          <ac:spMkLst>
            <pc:docMk/>
            <pc:sldMk cId="664461747" sldId="512"/>
            <ac:spMk id="2" creationId="{8029839A-F029-AE1E-2E53-F7B8AB49B9D7}"/>
          </ac:spMkLst>
        </pc:spChg>
        <pc:spChg chg="del">
          <ac:chgData name="seda kutlu" userId="d44cc4aa8ce93744" providerId="LiveId" clId="{C1FA159B-C316-42A3-931A-94AEE3302FE3}" dt="2025-03-07T09:10:38.076" v="1400" actId="3680"/>
          <ac:spMkLst>
            <pc:docMk/>
            <pc:sldMk cId="664461747" sldId="512"/>
            <ac:spMk id="3" creationId="{D5D37A99-2294-A4AB-9913-5FF53CF8F872}"/>
          </ac:spMkLst>
        </pc:spChg>
        <pc:graphicFrameChg chg="add mod ord modGraphic">
          <ac:chgData name="seda kutlu" userId="d44cc4aa8ce93744" providerId="LiveId" clId="{C1FA159B-C316-42A3-931A-94AEE3302FE3}" dt="2025-03-07T09:50:04.522" v="1785" actId="20577"/>
          <ac:graphicFrameMkLst>
            <pc:docMk/>
            <pc:sldMk cId="664461747" sldId="512"/>
            <ac:graphicFrameMk id="4" creationId="{792B726B-4C2F-6891-6BD8-FC4CED04EF50}"/>
          </ac:graphicFrameMkLst>
        </pc:graphicFrameChg>
      </pc:sldChg>
      <pc:sldChg chg="addSp modSp new mod">
        <pc:chgData name="seda kutlu" userId="d44cc4aa8ce93744" providerId="LiveId" clId="{C1FA159B-C316-42A3-931A-94AEE3302FE3}" dt="2025-03-07T09:44:11.277" v="1756" actId="207"/>
        <pc:sldMkLst>
          <pc:docMk/>
          <pc:sldMk cId="1781187517" sldId="513"/>
        </pc:sldMkLst>
        <pc:graphicFrameChg chg="add mod modGraphic">
          <ac:chgData name="seda kutlu" userId="d44cc4aa8ce93744" providerId="LiveId" clId="{C1FA159B-C316-42A3-931A-94AEE3302FE3}" dt="2025-03-07T09:44:11.277" v="1756" actId="207"/>
          <ac:graphicFrameMkLst>
            <pc:docMk/>
            <pc:sldMk cId="1781187517" sldId="513"/>
            <ac:graphicFrameMk id="2" creationId="{886F0ED9-2A94-A559-BE24-8F8CCAA520E2}"/>
          </ac:graphicFrameMkLst>
        </pc:graphicFrameChg>
      </pc:sldChg>
      <pc:sldMasterChg chg="delSldLayout">
        <pc:chgData name="seda kutlu" userId="d44cc4aa8ce93744" providerId="LiveId" clId="{C1FA159B-C316-42A3-931A-94AEE3302FE3}" dt="2025-03-03T22:15:31.800" v="1245" actId="47"/>
        <pc:sldMasterMkLst>
          <pc:docMk/>
          <pc:sldMasterMk cId="1270907724" sldId="2147483661"/>
        </pc:sldMasterMkLst>
        <pc:sldLayoutChg chg="del">
          <pc:chgData name="seda kutlu" userId="d44cc4aa8ce93744" providerId="LiveId" clId="{C1FA159B-C316-42A3-931A-94AEE3302FE3}" dt="2025-03-03T22:15:31.800" v="1245" actId="47"/>
          <pc:sldLayoutMkLst>
            <pc:docMk/>
            <pc:sldMasterMk cId="1270907724" sldId="2147483661"/>
            <pc:sldLayoutMk cId="3747309774" sldId="214748367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C775B5-A0BD-4D0E-9B94-AD52CC86382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2757EAA-3D5E-4661-B16D-787B97CAAC50}">
      <dgm:prSet phldrT="[Metin]"/>
      <dgm:spPr/>
      <dgm:t>
        <a:bodyPr/>
        <a:lstStyle/>
        <a:p>
          <a:r>
            <a:rPr lang="tr-TR" dirty="0"/>
            <a:t>ZAMANSAL SINIFLANDIRMA</a:t>
          </a:r>
        </a:p>
      </dgm:t>
    </dgm:pt>
    <dgm:pt modelId="{3CA23D49-D38E-4290-A3E9-82EDF0368887}" type="parTrans" cxnId="{A248FB10-F202-4A41-B780-991AD0AB5B18}">
      <dgm:prSet/>
      <dgm:spPr/>
      <dgm:t>
        <a:bodyPr/>
        <a:lstStyle/>
        <a:p>
          <a:endParaRPr lang="tr-TR"/>
        </a:p>
      </dgm:t>
    </dgm:pt>
    <dgm:pt modelId="{1202B080-B08F-4849-A165-0EB7B8142FA4}" type="sibTrans" cxnId="{A248FB10-F202-4A41-B780-991AD0AB5B18}">
      <dgm:prSet/>
      <dgm:spPr/>
      <dgm:t>
        <a:bodyPr/>
        <a:lstStyle/>
        <a:p>
          <a:endParaRPr lang="tr-TR"/>
        </a:p>
      </dgm:t>
    </dgm:pt>
    <dgm:pt modelId="{928C8140-AB85-4EF3-AE1D-AD2F5E158837}">
      <dgm:prSet phldrT="[Metin]"/>
      <dgm:spPr/>
      <dgm:t>
        <a:bodyPr/>
        <a:lstStyle/>
        <a:p>
          <a:r>
            <a:rPr lang="tr-TR" dirty="0"/>
            <a:t>AKUT </a:t>
          </a:r>
        </a:p>
        <a:p>
          <a:r>
            <a:rPr lang="tr-TR" dirty="0"/>
            <a:t>6 haftadan az</a:t>
          </a:r>
        </a:p>
      </dgm:t>
    </dgm:pt>
    <dgm:pt modelId="{30EC4BA0-84B4-42AA-AB6B-0045D0BF8E8D}" type="parTrans" cxnId="{9F38A7B7-48AD-4351-BD52-D2C92195E46D}">
      <dgm:prSet/>
      <dgm:spPr/>
      <dgm:t>
        <a:bodyPr/>
        <a:lstStyle/>
        <a:p>
          <a:endParaRPr lang="tr-TR"/>
        </a:p>
      </dgm:t>
    </dgm:pt>
    <dgm:pt modelId="{2FA03142-FD60-4E09-B875-26BDEC0CFD35}" type="sibTrans" cxnId="{9F38A7B7-48AD-4351-BD52-D2C92195E46D}">
      <dgm:prSet/>
      <dgm:spPr/>
      <dgm:t>
        <a:bodyPr/>
        <a:lstStyle/>
        <a:p>
          <a:endParaRPr lang="tr-TR"/>
        </a:p>
      </dgm:t>
    </dgm:pt>
    <dgm:pt modelId="{D99275BA-D18D-457E-AC94-7086BDA70107}">
      <dgm:prSet phldrT="[Metin]"/>
      <dgm:spPr/>
      <dgm:t>
        <a:bodyPr/>
        <a:lstStyle/>
        <a:p>
          <a:r>
            <a:rPr lang="tr-TR" dirty="0"/>
            <a:t>SUBAKUT</a:t>
          </a:r>
        </a:p>
        <a:p>
          <a:r>
            <a:rPr lang="tr-TR" dirty="0"/>
            <a:t>6-12 hafta</a:t>
          </a:r>
        </a:p>
      </dgm:t>
    </dgm:pt>
    <dgm:pt modelId="{0C31652F-4F75-40AB-A502-0C7C2DAA24E9}" type="parTrans" cxnId="{E4EBD283-5103-4EAB-8E2A-800139D211A1}">
      <dgm:prSet/>
      <dgm:spPr/>
      <dgm:t>
        <a:bodyPr/>
        <a:lstStyle/>
        <a:p>
          <a:endParaRPr lang="tr-TR"/>
        </a:p>
      </dgm:t>
    </dgm:pt>
    <dgm:pt modelId="{18105E8E-2BE7-498E-A77A-795EA7B12BA9}" type="sibTrans" cxnId="{E4EBD283-5103-4EAB-8E2A-800139D211A1}">
      <dgm:prSet/>
      <dgm:spPr/>
      <dgm:t>
        <a:bodyPr/>
        <a:lstStyle/>
        <a:p>
          <a:endParaRPr lang="tr-TR"/>
        </a:p>
      </dgm:t>
    </dgm:pt>
    <dgm:pt modelId="{5CF1C529-D5FF-40E1-A0CC-F6AFE58B53E9}">
      <dgm:prSet phldrT="[Metin]"/>
      <dgm:spPr/>
      <dgm:t>
        <a:bodyPr/>
        <a:lstStyle/>
        <a:p>
          <a:r>
            <a:rPr lang="tr-TR" dirty="0"/>
            <a:t>KRONİK</a:t>
          </a:r>
        </a:p>
        <a:p>
          <a:r>
            <a:rPr lang="tr-TR" dirty="0"/>
            <a:t>12 haftadan fazla</a:t>
          </a:r>
        </a:p>
      </dgm:t>
    </dgm:pt>
    <dgm:pt modelId="{B45F4615-3011-49E8-8F12-83C724301426}" type="parTrans" cxnId="{727BF5DF-30DB-48F6-A852-46A25124ECEA}">
      <dgm:prSet/>
      <dgm:spPr/>
      <dgm:t>
        <a:bodyPr/>
        <a:lstStyle/>
        <a:p>
          <a:endParaRPr lang="tr-TR"/>
        </a:p>
      </dgm:t>
    </dgm:pt>
    <dgm:pt modelId="{55D31191-E4CA-4EA8-925D-E51DBB63B494}" type="sibTrans" cxnId="{727BF5DF-30DB-48F6-A852-46A25124ECEA}">
      <dgm:prSet/>
      <dgm:spPr/>
      <dgm:t>
        <a:bodyPr/>
        <a:lstStyle/>
        <a:p>
          <a:endParaRPr lang="tr-TR"/>
        </a:p>
      </dgm:t>
    </dgm:pt>
    <dgm:pt modelId="{69E54659-D733-48F5-ACE1-BD4A63E02A76}" type="pres">
      <dgm:prSet presAssocID="{EBC775B5-A0BD-4D0E-9B94-AD52CC8638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2C2B09-0C46-4083-8091-C02CAD6157C3}" type="pres">
      <dgm:prSet presAssocID="{12757EAA-3D5E-4661-B16D-787B97CAAC50}" presName="hierRoot1" presStyleCnt="0">
        <dgm:presLayoutVars>
          <dgm:hierBranch val="init"/>
        </dgm:presLayoutVars>
      </dgm:prSet>
      <dgm:spPr/>
    </dgm:pt>
    <dgm:pt modelId="{4FC07ACB-4CF7-4F82-9B91-CD0BBCCE75BC}" type="pres">
      <dgm:prSet presAssocID="{12757EAA-3D5E-4661-B16D-787B97CAAC50}" presName="rootComposite1" presStyleCnt="0"/>
      <dgm:spPr/>
    </dgm:pt>
    <dgm:pt modelId="{A225F086-9F38-4E11-BD8B-21FCC811489B}" type="pres">
      <dgm:prSet presAssocID="{12757EAA-3D5E-4661-B16D-787B97CAAC50}" presName="rootText1" presStyleLbl="node0" presStyleIdx="0" presStyleCnt="1">
        <dgm:presLayoutVars>
          <dgm:chPref val="3"/>
        </dgm:presLayoutVars>
      </dgm:prSet>
      <dgm:spPr/>
    </dgm:pt>
    <dgm:pt modelId="{269344AE-A51F-4E99-9426-F02AD12A320E}" type="pres">
      <dgm:prSet presAssocID="{12757EAA-3D5E-4661-B16D-787B97CAAC50}" presName="rootConnector1" presStyleLbl="node1" presStyleIdx="0" presStyleCnt="0"/>
      <dgm:spPr/>
    </dgm:pt>
    <dgm:pt modelId="{658DF97F-E55D-4EA8-A495-F3A38FA104AA}" type="pres">
      <dgm:prSet presAssocID="{12757EAA-3D5E-4661-B16D-787B97CAAC50}" presName="hierChild2" presStyleCnt="0"/>
      <dgm:spPr/>
    </dgm:pt>
    <dgm:pt modelId="{905E2B55-97D1-4B33-8800-A4BF9E1ADCDC}" type="pres">
      <dgm:prSet presAssocID="{30EC4BA0-84B4-42AA-AB6B-0045D0BF8E8D}" presName="Name37" presStyleLbl="parChTrans1D2" presStyleIdx="0" presStyleCnt="3"/>
      <dgm:spPr/>
    </dgm:pt>
    <dgm:pt modelId="{AFF9D312-4603-4693-866B-7EC8D9463A4F}" type="pres">
      <dgm:prSet presAssocID="{928C8140-AB85-4EF3-AE1D-AD2F5E158837}" presName="hierRoot2" presStyleCnt="0">
        <dgm:presLayoutVars>
          <dgm:hierBranch val="init"/>
        </dgm:presLayoutVars>
      </dgm:prSet>
      <dgm:spPr/>
    </dgm:pt>
    <dgm:pt modelId="{BAC39F91-549F-476B-BD70-4CB23A7EE945}" type="pres">
      <dgm:prSet presAssocID="{928C8140-AB85-4EF3-AE1D-AD2F5E158837}" presName="rootComposite" presStyleCnt="0"/>
      <dgm:spPr/>
    </dgm:pt>
    <dgm:pt modelId="{3819FCC3-0E5B-48F1-8F4E-415CDB79B4A9}" type="pres">
      <dgm:prSet presAssocID="{928C8140-AB85-4EF3-AE1D-AD2F5E158837}" presName="rootText" presStyleLbl="node2" presStyleIdx="0" presStyleCnt="3">
        <dgm:presLayoutVars>
          <dgm:chPref val="3"/>
        </dgm:presLayoutVars>
      </dgm:prSet>
      <dgm:spPr/>
    </dgm:pt>
    <dgm:pt modelId="{31CD015D-453B-4664-9CAA-4B1DF7A02C94}" type="pres">
      <dgm:prSet presAssocID="{928C8140-AB85-4EF3-AE1D-AD2F5E158837}" presName="rootConnector" presStyleLbl="node2" presStyleIdx="0" presStyleCnt="3"/>
      <dgm:spPr/>
    </dgm:pt>
    <dgm:pt modelId="{B630772A-9041-4010-8CB0-15E1ACF5076F}" type="pres">
      <dgm:prSet presAssocID="{928C8140-AB85-4EF3-AE1D-AD2F5E158837}" presName="hierChild4" presStyleCnt="0"/>
      <dgm:spPr/>
    </dgm:pt>
    <dgm:pt modelId="{58397435-256D-45E6-9E94-6DBEE1036142}" type="pres">
      <dgm:prSet presAssocID="{928C8140-AB85-4EF3-AE1D-AD2F5E158837}" presName="hierChild5" presStyleCnt="0"/>
      <dgm:spPr/>
    </dgm:pt>
    <dgm:pt modelId="{DF3E2C35-5B68-4E9B-9857-567B9D815191}" type="pres">
      <dgm:prSet presAssocID="{0C31652F-4F75-40AB-A502-0C7C2DAA24E9}" presName="Name37" presStyleLbl="parChTrans1D2" presStyleIdx="1" presStyleCnt="3"/>
      <dgm:spPr/>
    </dgm:pt>
    <dgm:pt modelId="{AB19DFAB-B119-4DB9-8BDA-65DA43108D1B}" type="pres">
      <dgm:prSet presAssocID="{D99275BA-D18D-457E-AC94-7086BDA70107}" presName="hierRoot2" presStyleCnt="0">
        <dgm:presLayoutVars>
          <dgm:hierBranch val="init"/>
        </dgm:presLayoutVars>
      </dgm:prSet>
      <dgm:spPr/>
    </dgm:pt>
    <dgm:pt modelId="{DDF72F28-E470-43BD-99A6-61FC2D521EC3}" type="pres">
      <dgm:prSet presAssocID="{D99275BA-D18D-457E-AC94-7086BDA70107}" presName="rootComposite" presStyleCnt="0"/>
      <dgm:spPr/>
    </dgm:pt>
    <dgm:pt modelId="{682CE5D3-E0C7-47C7-93FA-F6B11FF5AB9D}" type="pres">
      <dgm:prSet presAssocID="{D99275BA-D18D-457E-AC94-7086BDA70107}" presName="rootText" presStyleLbl="node2" presStyleIdx="1" presStyleCnt="3">
        <dgm:presLayoutVars>
          <dgm:chPref val="3"/>
        </dgm:presLayoutVars>
      </dgm:prSet>
      <dgm:spPr/>
    </dgm:pt>
    <dgm:pt modelId="{C3CD6DAE-E020-4833-9B70-E97C4DE4857B}" type="pres">
      <dgm:prSet presAssocID="{D99275BA-D18D-457E-AC94-7086BDA70107}" presName="rootConnector" presStyleLbl="node2" presStyleIdx="1" presStyleCnt="3"/>
      <dgm:spPr/>
    </dgm:pt>
    <dgm:pt modelId="{39DAC381-3780-42BC-B37A-54B04A0FDE23}" type="pres">
      <dgm:prSet presAssocID="{D99275BA-D18D-457E-AC94-7086BDA70107}" presName="hierChild4" presStyleCnt="0"/>
      <dgm:spPr/>
    </dgm:pt>
    <dgm:pt modelId="{663433A4-1074-4395-A971-8026C280E968}" type="pres">
      <dgm:prSet presAssocID="{D99275BA-D18D-457E-AC94-7086BDA70107}" presName="hierChild5" presStyleCnt="0"/>
      <dgm:spPr/>
    </dgm:pt>
    <dgm:pt modelId="{D83437A3-8510-41B8-85B7-F2F22CBE87AB}" type="pres">
      <dgm:prSet presAssocID="{B45F4615-3011-49E8-8F12-83C724301426}" presName="Name37" presStyleLbl="parChTrans1D2" presStyleIdx="2" presStyleCnt="3"/>
      <dgm:spPr/>
    </dgm:pt>
    <dgm:pt modelId="{96D0A516-98C0-4C16-8942-F4A6999FFF03}" type="pres">
      <dgm:prSet presAssocID="{5CF1C529-D5FF-40E1-A0CC-F6AFE58B53E9}" presName="hierRoot2" presStyleCnt="0">
        <dgm:presLayoutVars>
          <dgm:hierBranch val="init"/>
        </dgm:presLayoutVars>
      </dgm:prSet>
      <dgm:spPr/>
    </dgm:pt>
    <dgm:pt modelId="{CAF46444-C148-4755-A510-6B2B1A026C9E}" type="pres">
      <dgm:prSet presAssocID="{5CF1C529-D5FF-40E1-A0CC-F6AFE58B53E9}" presName="rootComposite" presStyleCnt="0"/>
      <dgm:spPr/>
    </dgm:pt>
    <dgm:pt modelId="{AC60B90D-B4D0-4BF7-9131-4F0406E76800}" type="pres">
      <dgm:prSet presAssocID="{5CF1C529-D5FF-40E1-A0CC-F6AFE58B53E9}" presName="rootText" presStyleLbl="node2" presStyleIdx="2" presStyleCnt="3">
        <dgm:presLayoutVars>
          <dgm:chPref val="3"/>
        </dgm:presLayoutVars>
      </dgm:prSet>
      <dgm:spPr/>
    </dgm:pt>
    <dgm:pt modelId="{75B84D02-3008-4407-8E7B-17CC8DD89633}" type="pres">
      <dgm:prSet presAssocID="{5CF1C529-D5FF-40E1-A0CC-F6AFE58B53E9}" presName="rootConnector" presStyleLbl="node2" presStyleIdx="2" presStyleCnt="3"/>
      <dgm:spPr/>
    </dgm:pt>
    <dgm:pt modelId="{60A55DF6-BA2E-46F7-84B5-8F62D861293B}" type="pres">
      <dgm:prSet presAssocID="{5CF1C529-D5FF-40E1-A0CC-F6AFE58B53E9}" presName="hierChild4" presStyleCnt="0"/>
      <dgm:spPr/>
    </dgm:pt>
    <dgm:pt modelId="{DE2579D1-2EF8-462C-B27C-938A5363849A}" type="pres">
      <dgm:prSet presAssocID="{5CF1C529-D5FF-40E1-A0CC-F6AFE58B53E9}" presName="hierChild5" presStyleCnt="0"/>
      <dgm:spPr/>
    </dgm:pt>
    <dgm:pt modelId="{B3433F21-83AA-409E-96FD-B77206F01FD6}" type="pres">
      <dgm:prSet presAssocID="{12757EAA-3D5E-4661-B16D-787B97CAAC50}" presName="hierChild3" presStyleCnt="0"/>
      <dgm:spPr/>
    </dgm:pt>
  </dgm:ptLst>
  <dgm:cxnLst>
    <dgm:cxn modelId="{D4A83909-6DEE-44F5-82A8-E9605A578114}" type="presOf" srcId="{D99275BA-D18D-457E-AC94-7086BDA70107}" destId="{C3CD6DAE-E020-4833-9B70-E97C4DE4857B}" srcOrd="1" destOrd="0" presId="urn:microsoft.com/office/officeart/2005/8/layout/orgChart1"/>
    <dgm:cxn modelId="{A248FB10-F202-4A41-B780-991AD0AB5B18}" srcId="{EBC775B5-A0BD-4D0E-9B94-AD52CC863823}" destId="{12757EAA-3D5E-4661-B16D-787B97CAAC50}" srcOrd="0" destOrd="0" parTransId="{3CA23D49-D38E-4290-A3E9-82EDF0368887}" sibTransId="{1202B080-B08F-4849-A165-0EB7B8142FA4}"/>
    <dgm:cxn modelId="{A898DB2F-749F-4C1B-A822-9F54A141636E}" type="presOf" srcId="{B45F4615-3011-49E8-8F12-83C724301426}" destId="{D83437A3-8510-41B8-85B7-F2F22CBE87AB}" srcOrd="0" destOrd="0" presId="urn:microsoft.com/office/officeart/2005/8/layout/orgChart1"/>
    <dgm:cxn modelId="{BE0E8B32-51EF-473C-BA6A-E361DD33C2E8}" type="presOf" srcId="{928C8140-AB85-4EF3-AE1D-AD2F5E158837}" destId="{3819FCC3-0E5B-48F1-8F4E-415CDB79B4A9}" srcOrd="0" destOrd="0" presId="urn:microsoft.com/office/officeart/2005/8/layout/orgChart1"/>
    <dgm:cxn modelId="{ED7C4B7E-9B97-45BD-AB33-019EF5707E57}" type="presOf" srcId="{12757EAA-3D5E-4661-B16D-787B97CAAC50}" destId="{A225F086-9F38-4E11-BD8B-21FCC811489B}" srcOrd="0" destOrd="0" presId="urn:microsoft.com/office/officeart/2005/8/layout/orgChart1"/>
    <dgm:cxn modelId="{E4EBD283-5103-4EAB-8E2A-800139D211A1}" srcId="{12757EAA-3D5E-4661-B16D-787B97CAAC50}" destId="{D99275BA-D18D-457E-AC94-7086BDA70107}" srcOrd="1" destOrd="0" parTransId="{0C31652F-4F75-40AB-A502-0C7C2DAA24E9}" sibTransId="{18105E8E-2BE7-498E-A77A-795EA7B12BA9}"/>
    <dgm:cxn modelId="{7A8A01A1-37CC-43BF-981E-06F1DEA757EB}" type="presOf" srcId="{EBC775B5-A0BD-4D0E-9B94-AD52CC863823}" destId="{69E54659-D733-48F5-ACE1-BD4A63E02A76}" srcOrd="0" destOrd="0" presId="urn:microsoft.com/office/officeart/2005/8/layout/orgChart1"/>
    <dgm:cxn modelId="{9F38A7B7-48AD-4351-BD52-D2C92195E46D}" srcId="{12757EAA-3D5E-4661-B16D-787B97CAAC50}" destId="{928C8140-AB85-4EF3-AE1D-AD2F5E158837}" srcOrd="0" destOrd="0" parTransId="{30EC4BA0-84B4-42AA-AB6B-0045D0BF8E8D}" sibTransId="{2FA03142-FD60-4E09-B875-26BDEC0CFD35}"/>
    <dgm:cxn modelId="{A0483DB8-8C40-451D-901B-A3648DC6DEAD}" type="presOf" srcId="{928C8140-AB85-4EF3-AE1D-AD2F5E158837}" destId="{31CD015D-453B-4664-9CAA-4B1DF7A02C94}" srcOrd="1" destOrd="0" presId="urn:microsoft.com/office/officeart/2005/8/layout/orgChart1"/>
    <dgm:cxn modelId="{9CD0BADC-BC9E-4B09-86D9-81E79E845716}" type="presOf" srcId="{5CF1C529-D5FF-40E1-A0CC-F6AFE58B53E9}" destId="{75B84D02-3008-4407-8E7B-17CC8DD89633}" srcOrd="1" destOrd="0" presId="urn:microsoft.com/office/officeart/2005/8/layout/orgChart1"/>
    <dgm:cxn modelId="{727BF5DF-30DB-48F6-A852-46A25124ECEA}" srcId="{12757EAA-3D5E-4661-B16D-787B97CAAC50}" destId="{5CF1C529-D5FF-40E1-A0CC-F6AFE58B53E9}" srcOrd="2" destOrd="0" parTransId="{B45F4615-3011-49E8-8F12-83C724301426}" sibTransId="{55D31191-E4CA-4EA8-925D-E51DBB63B494}"/>
    <dgm:cxn modelId="{0C11A3E0-43E0-4AA4-B611-2C02111A91BE}" type="presOf" srcId="{30EC4BA0-84B4-42AA-AB6B-0045D0BF8E8D}" destId="{905E2B55-97D1-4B33-8800-A4BF9E1ADCDC}" srcOrd="0" destOrd="0" presId="urn:microsoft.com/office/officeart/2005/8/layout/orgChart1"/>
    <dgm:cxn modelId="{E26486E4-380D-4869-B202-129EDF4EE07B}" type="presOf" srcId="{5CF1C529-D5FF-40E1-A0CC-F6AFE58B53E9}" destId="{AC60B90D-B4D0-4BF7-9131-4F0406E76800}" srcOrd="0" destOrd="0" presId="urn:microsoft.com/office/officeart/2005/8/layout/orgChart1"/>
    <dgm:cxn modelId="{D3EDD1E6-EC5D-47C5-A235-5F3330ED6555}" type="presOf" srcId="{0C31652F-4F75-40AB-A502-0C7C2DAA24E9}" destId="{DF3E2C35-5B68-4E9B-9857-567B9D815191}" srcOrd="0" destOrd="0" presId="urn:microsoft.com/office/officeart/2005/8/layout/orgChart1"/>
    <dgm:cxn modelId="{37A281E7-DA35-4031-A4C4-409B7DB5DBD6}" type="presOf" srcId="{12757EAA-3D5E-4661-B16D-787B97CAAC50}" destId="{269344AE-A51F-4E99-9426-F02AD12A320E}" srcOrd="1" destOrd="0" presId="urn:microsoft.com/office/officeart/2005/8/layout/orgChart1"/>
    <dgm:cxn modelId="{1B397AF2-5C0D-4441-BB71-C2CB8E57808A}" type="presOf" srcId="{D99275BA-D18D-457E-AC94-7086BDA70107}" destId="{682CE5D3-E0C7-47C7-93FA-F6B11FF5AB9D}" srcOrd="0" destOrd="0" presId="urn:microsoft.com/office/officeart/2005/8/layout/orgChart1"/>
    <dgm:cxn modelId="{6DCCD892-3926-41DD-8D8D-4DAD92B85883}" type="presParOf" srcId="{69E54659-D733-48F5-ACE1-BD4A63E02A76}" destId="{0A2C2B09-0C46-4083-8091-C02CAD6157C3}" srcOrd="0" destOrd="0" presId="urn:microsoft.com/office/officeart/2005/8/layout/orgChart1"/>
    <dgm:cxn modelId="{CEF4E96D-466E-4BAE-9CA7-08977CD15A44}" type="presParOf" srcId="{0A2C2B09-0C46-4083-8091-C02CAD6157C3}" destId="{4FC07ACB-4CF7-4F82-9B91-CD0BBCCE75BC}" srcOrd="0" destOrd="0" presId="urn:microsoft.com/office/officeart/2005/8/layout/orgChart1"/>
    <dgm:cxn modelId="{6025B3C2-242A-40EF-A3C2-3E6EBF953110}" type="presParOf" srcId="{4FC07ACB-4CF7-4F82-9B91-CD0BBCCE75BC}" destId="{A225F086-9F38-4E11-BD8B-21FCC811489B}" srcOrd="0" destOrd="0" presId="urn:microsoft.com/office/officeart/2005/8/layout/orgChart1"/>
    <dgm:cxn modelId="{496A969A-36A3-4773-BF57-ABA6C4684E25}" type="presParOf" srcId="{4FC07ACB-4CF7-4F82-9B91-CD0BBCCE75BC}" destId="{269344AE-A51F-4E99-9426-F02AD12A320E}" srcOrd="1" destOrd="0" presId="urn:microsoft.com/office/officeart/2005/8/layout/orgChart1"/>
    <dgm:cxn modelId="{73EC7E43-7E68-43C8-AE68-D236E53D0CEE}" type="presParOf" srcId="{0A2C2B09-0C46-4083-8091-C02CAD6157C3}" destId="{658DF97F-E55D-4EA8-A495-F3A38FA104AA}" srcOrd="1" destOrd="0" presId="urn:microsoft.com/office/officeart/2005/8/layout/orgChart1"/>
    <dgm:cxn modelId="{F70A052D-C612-4574-B846-18FD24F1BF72}" type="presParOf" srcId="{658DF97F-E55D-4EA8-A495-F3A38FA104AA}" destId="{905E2B55-97D1-4B33-8800-A4BF9E1ADCDC}" srcOrd="0" destOrd="0" presId="urn:microsoft.com/office/officeart/2005/8/layout/orgChart1"/>
    <dgm:cxn modelId="{5E2B6B56-0FFE-4F70-B454-2BFFA1CB623A}" type="presParOf" srcId="{658DF97F-E55D-4EA8-A495-F3A38FA104AA}" destId="{AFF9D312-4603-4693-866B-7EC8D9463A4F}" srcOrd="1" destOrd="0" presId="urn:microsoft.com/office/officeart/2005/8/layout/orgChart1"/>
    <dgm:cxn modelId="{FCC29252-EAC5-460A-8740-9EB1567E400E}" type="presParOf" srcId="{AFF9D312-4603-4693-866B-7EC8D9463A4F}" destId="{BAC39F91-549F-476B-BD70-4CB23A7EE945}" srcOrd="0" destOrd="0" presId="urn:microsoft.com/office/officeart/2005/8/layout/orgChart1"/>
    <dgm:cxn modelId="{D9EE4F02-54F9-4BBB-BFAB-75321787DD27}" type="presParOf" srcId="{BAC39F91-549F-476B-BD70-4CB23A7EE945}" destId="{3819FCC3-0E5B-48F1-8F4E-415CDB79B4A9}" srcOrd="0" destOrd="0" presId="urn:microsoft.com/office/officeart/2005/8/layout/orgChart1"/>
    <dgm:cxn modelId="{BBF33518-9BFC-47D9-A849-88F519B8BD70}" type="presParOf" srcId="{BAC39F91-549F-476B-BD70-4CB23A7EE945}" destId="{31CD015D-453B-4664-9CAA-4B1DF7A02C94}" srcOrd="1" destOrd="0" presId="urn:microsoft.com/office/officeart/2005/8/layout/orgChart1"/>
    <dgm:cxn modelId="{A9173217-229C-4782-9EA1-A447BD5ECF8B}" type="presParOf" srcId="{AFF9D312-4603-4693-866B-7EC8D9463A4F}" destId="{B630772A-9041-4010-8CB0-15E1ACF5076F}" srcOrd="1" destOrd="0" presId="urn:microsoft.com/office/officeart/2005/8/layout/orgChart1"/>
    <dgm:cxn modelId="{D9ABE431-0685-428E-9AC2-5C26CCE1B865}" type="presParOf" srcId="{AFF9D312-4603-4693-866B-7EC8D9463A4F}" destId="{58397435-256D-45E6-9E94-6DBEE1036142}" srcOrd="2" destOrd="0" presId="urn:microsoft.com/office/officeart/2005/8/layout/orgChart1"/>
    <dgm:cxn modelId="{6728681E-4A2A-4408-B722-16C776C411E3}" type="presParOf" srcId="{658DF97F-E55D-4EA8-A495-F3A38FA104AA}" destId="{DF3E2C35-5B68-4E9B-9857-567B9D815191}" srcOrd="2" destOrd="0" presId="urn:microsoft.com/office/officeart/2005/8/layout/orgChart1"/>
    <dgm:cxn modelId="{09416201-DA9D-4A14-93AE-E905B3550887}" type="presParOf" srcId="{658DF97F-E55D-4EA8-A495-F3A38FA104AA}" destId="{AB19DFAB-B119-4DB9-8BDA-65DA43108D1B}" srcOrd="3" destOrd="0" presId="urn:microsoft.com/office/officeart/2005/8/layout/orgChart1"/>
    <dgm:cxn modelId="{C36AE04B-CDAF-4BE3-92CC-495D4166FDA4}" type="presParOf" srcId="{AB19DFAB-B119-4DB9-8BDA-65DA43108D1B}" destId="{DDF72F28-E470-43BD-99A6-61FC2D521EC3}" srcOrd="0" destOrd="0" presId="urn:microsoft.com/office/officeart/2005/8/layout/orgChart1"/>
    <dgm:cxn modelId="{6EA49595-74CC-46E4-8DE0-53B09914BD59}" type="presParOf" srcId="{DDF72F28-E470-43BD-99A6-61FC2D521EC3}" destId="{682CE5D3-E0C7-47C7-93FA-F6B11FF5AB9D}" srcOrd="0" destOrd="0" presId="urn:microsoft.com/office/officeart/2005/8/layout/orgChart1"/>
    <dgm:cxn modelId="{772C6159-9E5D-4CBA-B129-BDBBFC43A091}" type="presParOf" srcId="{DDF72F28-E470-43BD-99A6-61FC2D521EC3}" destId="{C3CD6DAE-E020-4833-9B70-E97C4DE4857B}" srcOrd="1" destOrd="0" presId="urn:microsoft.com/office/officeart/2005/8/layout/orgChart1"/>
    <dgm:cxn modelId="{6834A263-B701-4C10-A09D-2ED1D2EECB13}" type="presParOf" srcId="{AB19DFAB-B119-4DB9-8BDA-65DA43108D1B}" destId="{39DAC381-3780-42BC-B37A-54B04A0FDE23}" srcOrd="1" destOrd="0" presId="urn:microsoft.com/office/officeart/2005/8/layout/orgChart1"/>
    <dgm:cxn modelId="{14BCD809-C7B9-49DF-99CD-1026D1445750}" type="presParOf" srcId="{AB19DFAB-B119-4DB9-8BDA-65DA43108D1B}" destId="{663433A4-1074-4395-A971-8026C280E968}" srcOrd="2" destOrd="0" presId="urn:microsoft.com/office/officeart/2005/8/layout/orgChart1"/>
    <dgm:cxn modelId="{A0AE83D6-0DEB-4320-BB93-090CD8C27D4C}" type="presParOf" srcId="{658DF97F-E55D-4EA8-A495-F3A38FA104AA}" destId="{D83437A3-8510-41B8-85B7-F2F22CBE87AB}" srcOrd="4" destOrd="0" presId="urn:microsoft.com/office/officeart/2005/8/layout/orgChart1"/>
    <dgm:cxn modelId="{1A9B718C-D430-4270-B6CE-7FF17C547D47}" type="presParOf" srcId="{658DF97F-E55D-4EA8-A495-F3A38FA104AA}" destId="{96D0A516-98C0-4C16-8942-F4A6999FFF03}" srcOrd="5" destOrd="0" presId="urn:microsoft.com/office/officeart/2005/8/layout/orgChart1"/>
    <dgm:cxn modelId="{CF63918F-E6EE-43B8-8783-C09646774078}" type="presParOf" srcId="{96D0A516-98C0-4C16-8942-F4A6999FFF03}" destId="{CAF46444-C148-4755-A510-6B2B1A026C9E}" srcOrd="0" destOrd="0" presId="urn:microsoft.com/office/officeart/2005/8/layout/orgChart1"/>
    <dgm:cxn modelId="{41579787-89BE-4B1C-859A-C92A216D9315}" type="presParOf" srcId="{CAF46444-C148-4755-A510-6B2B1A026C9E}" destId="{AC60B90D-B4D0-4BF7-9131-4F0406E76800}" srcOrd="0" destOrd="0" presId="urn:microsoft.com/office/officeart/2005/8/layout/orgChart1"/>
    <dgm:cxn modelId="{A5910FD9-3A13-4B0C-BA46-B288BB249D4A}" type="presParOf" srcId="{CAF46444-C148-4755-A510-6B2B1A026C9E}" destId="{75B84D02-3008-4407-8E7B-17CC8DD89633}" srcOrd="1" destOrd="0" presId="urn:microsoft.com/office/officeart/2005/8/layout/orgChart1"/>
    <dgm:cxn modelId="{C296AA6A-4422-4A4F-B42B-3BC8454C68B4}" type="presParOf" srcId="{96D0A516-98C0-4C16-8942-F4A6999FFF03}" destId="{60A55DF6-BA2E-46F7-84B5-8F62D861293B}" srcOrd="1" destOrd="0" presId="urn:microsoft.com/office/officeart/2005/8/layout/orgChart1"/>
    <dgm:cxn modelId="{E80A76EC-A71A-46CE-B4D9-189DDA0C875C}" type="presParOf" srcId="{96D0A516-98C0-4C16-8942-F4A6999FFF03}" destId="{DE2579D1-2EF8-462C-B27C-938A5363849A}" srcOrd="2" destOrd="0" presId="urn:microsoft.com/office/officeart/2005/8/layout/orgChart1"/>
    <dgm:cxn modelId="{1A3BDC15-AD44-4684-964A-A01068B80756}" type="presParOf" srcId="{0A2C2B09-0C46-4083-8091-C02CAD6157C3}" destId="{B3433F21-83AA-409E-96FD-B77206F01F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37A3-8510-41B8-85B7-F2F22CBE87AB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E2C35-5B68-4E9B-9857-567B9D815191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E2B55-97D1-4B33-8800-A4BF9E1ADCDC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5F086-9F38-4E11-BD8B-21FCC811489B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ZAMANSAL SINIFLANDIRMA</a:t>
          </a:r>
        </a:p>
      </dsp:txBody>
      <dsp:txXfrm>
        <a:off x="2875855" y="1271678"/>
        <a:ext cx="2376289" cy="1188144"/>
      </dsp:txXfrm>
    </dsp:sp>
    <dsp:sp modelId="{3819FCC3-0E5B-48F1-8F4E-415CDB79B4A9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AKUT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6 haftadan az</a:t>
          </a:r>
        </a:p>
      </dsp:txBody>
      <dsp:txXfrm>
        <a:off x="545" y="2958843"/>
        <a:ext cx="2376289" cy="1188144"/>
      </dsp:txXfrm>
    </dsp:sp>
    <dsp:sp modelId="{682CE5D3-E0C7-47C7-93FA-F6B11FF5AB9D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SUBAKUT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6-12 hafta</a:t>
          </a:r>
        </a:p>
      </dsp:txBody>
      <dsp:txXfrm>
        <a:off x="2875855" y="2958843"/>
        <a:ext cx="2376289" cy="1188144"/>
      </dsp:txXfrm>
    </dsp:sp>
    <dsp:sp modelId="{AC60B90D-B4D0-4BF7-9131-4F0406E76800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KRONİK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12 haftadan fazla</a:t>
          </a:r>
        </a:p>
      </dsp:txBody>
      <dsp:txXfrm>
        <a:off x="5751165" y="2958843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2T19:44:04.279"/>
    </inkml:context>
    <inkml:brush xml:id="br0">
      <inkml:brushProperty name="width" value="0.035" units="cm"/>
      <inkml:brushProperty name="height" value="0.035" units="cm"/>
      <inkml:brushProperty name="color" value="#FF99FF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2T19:44:04.865"/>
    </inkml:context>
    <inkml:brush xml:id="br0">
      <inkml:brushProperty name="width" value="0.035" units="cm"/>
      <inkml:brushProperty name="height" value="0.035" units="cm"/>
      <inkml:brushProperty name="color" value="#FF99FF"/>
    </inkml:brush>
  </inkml:definitions>
  <inkml:trace contextRef="#ctx0" brushRef="#br0">1 15 24575,'4'0'0,"2"-4"0,3-2 0,1 1-8191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2T19:44:06.179"/>
    </inkml:context>
    <inkml:brush xml:id="br0">
      <inkml:brushProperty name="width" value="0.035" units="cm"/>
      <inkml:brushProperty name="height" value="0.035" units="cm"/>
      <inkml:brushProperty name="color" value="#FF99FF"/>
    </inkml:brush>
  </inkml:definitions>
  <inkml:trace contextRef="#ctx0" brushRef="#br0">0 0 24575,'4'0'0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2T19:44:07.990"/>
    </inkml:context>
    <inkml:brush xml:id="br0">
      <inkml:brushProperty name="width" value="0.035" units="cm"/>
      <inkml:brushProperty name="height" value="0.035" units="cm"/>
      <inkml:brushProperty name="color" value="#FF99FF"/>
    </inkml:brush>
  </inkml:definitions>
  <inkml:trace contextRef="#ctx0" brushRef="#br0">0 0 24575,'4'0'0,"6"0"0,1 0-8191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2T19:44:09.179"/>
    </inkml:context>
    <inkml:brush xml:id="br0">
      <inkml:brushProperty name="width" value="0.035" units="cm"/>
      <inkml:brushProperty name="height" value="0.035" units="cm"/>
      <inkml:brushProperty name="color" value="#FF99FF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A1CE3-CA0F-4A3E-8FA0-4F95A167CD37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24B2A-4573-47C9-B830-30F05ECE7D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11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Fleksiyonda ağrı disk hastalığına işaret edebilirken, </a:t>
            </a:r>
            <a:r>
              <a:rPr lang="tr-TR" dirty="0" err="1"/>
              <a:t>ekstansiyon</a:t>
            </a:r>
            <a:r>
              <a:rPr lang="tr-TR" dirty="0"/>
              <a:t> sırasındaki bel ağrısı </a:t>
            </a:r>
            <a:r>
              <a:rPr lang="tr-TR" dirty="0" err="1"/>
              <a:t>spondilolizis-listezis</a:t>
            </a:r>
            <a:r>
              <a:rPr lang="tr-TR" dirty="0"/>
              <a:t>, faset artrozu ya da spinal stenoza bağlı olabilir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0274-946A-437E-8ABD-71FD809E197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782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24B2A-4573-47C9-B830-30F05ECE7D98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723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24B2A-4573-47C9-B830-30F05ECE7D98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0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24B2A-4573-47C9-B830-30F05ECE7D98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113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2E5-A4C7-421C-BBEA-1767C79A780A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9DB5-7FA2-4C64-99F1-E1369BC5695C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4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2E5-A4C7-421C-BBEA-1767C79A780A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9DB5-7FA2-4C64-99F1-E1369BC569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62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2E5-A4C7-421C-BBEA-1767C79A780A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9DB5-7FA2-4C64-99F1-E1369BC569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0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2E5-A4C7-421C-BBEA-1767C79A780A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9DB5-7FA2-4C64-99F1-E1369BC569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919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2E5-A4C7-421C-BBEA-1767C79A780A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9DB5-7FA2-4C64-99F1-E1369BC5695C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85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2E5-A4C7-421C-BBEA-1767C79A780A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9DB5-7FA2-4C64-99F1-E1369BC569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96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2E5-A4C7-421C-BBEA-1767C79A780A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9DB5-7FA2-4C64-99F1-E1369BC569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683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2E5-A4C7-421C-BBEA-1767C79A780A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9DB5-7FA2-4C64-99F1-E1369BC569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78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2E5-A4C7-421C-BBEA-1767C79A780A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9DB5-7FA2-4C64-99F1-E1369BC569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091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331A2E5-A4C7-421C-BBEA-1767C79A780A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929DB5-7FA2-4C64-99F1-E1369BC569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148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A2E5-A4C7-421C-BBEA-1767C79A780A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9DB5-7FA2-4C64-99F1-E1369BC569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361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31A2E5-A4C7-421C-BBEA-1767C79A780A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6929DB5-7FA2-4C64-99F1-E1369BC5695C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90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210.png"/><Relationship Id="rId7" Type="http://schemas.openxmlformats.org/officeDocument/2006/relationships/image" Target="../media/image4.png"/><Relationship Id="rId12" Type="http://schemas.openxmlformats.org/officeDocument/2006/relationships/diagramLayout" Target="../diagrams/layout1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diagramData" Target="../diagrams/data1.xml"/><Relationship Id="rId5" Type="http://schemas.openxmlformats.org/officeDocument/2006/relationships/image" Target="../media/image34.png"/><Relationship Id="rId15" Type="http://schemas.microsoft.com/office/2007/relationships/diagramDrawing" Target="../diagrams/drawing1.xml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4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72AC9E-CC0E-FD06-78F1-254C3FF6A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BEL AĞRISINA YAKLAŞIM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BA9DC70-6198-B3DA-8EE3-D9D758808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tr-TR" sz="2400" dirty="0"/>
              <a:t>KTÜ Tıp Fakültesi Aile Hekimliği AD</a:t>
            </a:r>
          </a:p>
          <a:p>
            <a:pPr marL="0" indent="0" algn="ctr">
              <a:buNone/>
            </a:pPr>
            <a:r>
              <a:rPr lang="tr-TR" sz="2400" dirty="0"/>
              <a:t>Arş. Gör. Dr. Seda KUTLU</a:t>
            </a:r>
          </a:p>
          <a:p>
            <a:pPr marL="0" indent="0" algn="ctr">
              <a:buNone/>
            </a:pPr>
            <a:r>
              <a:rPr lang="tr-TR" sz="2400" dirty="0"/>
              <a:t>04.03.2025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4257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Mürekkep 1">
                <a:extLst>
                  <a:ext uri="{FF2B5EF4-FFF2-40B4-BE49-F238E27FC236}">
                    <a16:creationId xmlns:a16="http://schemas.microsoft.com/office/drawing/2014/main" id="{8820647E-A735-E4AD-D93C-91A37246D6BC}"/>
                  </a:ext>
                </a:extLst>
              </p14:cNvPr>
              <p14:cNvContentPartPr/>
              <p14:nvPr/>
            </p14:nvContentPartPr>
            <p14:xfrm>
              <a:off x="113006" y="1994143"/>
              <a:ext cx="360" cy="360"/>
            </p14:xfrm>
          </p:contentPart>
        </mc:Choice>
        <mc:Fallback xmlns="">
          <p:pic>
            <p:nvPicPr>
              <p:cNvPr id="2" name="Mürekkep 1">
                <a:extLst>
                  <a:ext uri="{FF2B5EF4-FFF2-40B4-BE49-F238E27FC236}">
                    <a16:creationId xmlns:a16="http://schemas.microsoft.com/office/drawing/2014/main" id="{8820647E-A735-E4AD-D93C-91A37246D6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886" y="198802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Mürekkep 2">
                <a:extLst>
                  <a:ext uri="{FF2B5EF4-FFF2-40B4-BE49-F238E27FC236}">
                    <a16:creationId xmlns:a16="http://schemas.microsoft.com/office/drawing/2014/main" id="{00E416A3-6DE4-871E-37FB-4B0D0676B146}"/>
                  </a:ext>
                </a:extLst>
              </p14:cNvPr>
              <p14:cNvContentPartPr/>
              <p14:nvPr/>
            </p14:nvContentPartPr>
            <p14:xfrm>
              <a:off x="3979406" y="1239943"/>
              <a:ext cx="10800" cy="5760"/>
            </p14:xfrm>
          </p:contentPart>
        </mc:Choice>
        <mc:Fallback xmlns="">
          <p:pic>
            <p:nvPicPr>
              <p:cNvPr id="3" name="Mürekkep 2">
                <a:extLst>
                  <a:ext uri="{FF2B5EF4-FFF2-40B4-BE49-F238E27FC236}">
                    <a16:creationId xmlns:a16="http://schemas.microsoft.com/office/drawing/2014/main" id="{00E416A3-6DE4-871E-37FB-4B0D0676B1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3286" y="1233823"/>
                <a:ext cx="23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Mürekkep 3">
                <a:extLst>
                  <a:ext uri="{FF2B5EF4-FFF2-40B4-BE49-F238E27FC236}">
                    <a16:creationId xmlns:a16="http://schemas.microsoft.com/office/drawing/2014/main" id="{2ADB8D59-F20F-F1A5-B2F3-F4A2FC4AEAC6}"/>
                  </a:ext>
                </a:extLst>
              </p14:cNvPr>
              <p14:cNvContentPartPr/>
              <p14:nvPr/>
            </p14:nvContentPartPr>
            <p14:xfrm>
              <a:off x="3370286" y="3160903"/>
              <a:ext cx="1800" cy="360"/>
            </p14:xfrm>
          </p:contentPart>
        </mc:Choice>
        <mc:Fallback xmlns="">
          <p:pic>
            <p:nvPicPr>
              <p:cNvPr id="4" name="Mürekkep 3">
                <a:extLst>
                  <a:ext uri="{FF2B5EF4-FFF2-40B4-BE49-F238E27FC236}">
                    <a16:creationId xmlns:a16="http://schemas.microsoft.com/office/drawing/2014/main" id="{2ADB8D59-F20F-F1A5-B2F3-F4A2FC4AEA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64166" y="3154783"/>
                <a:ext cx="140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Mürekkep 4">
                <a:extLst>
                  <a:ext uri="{FF2B5EF4-FFF2-40B4-BE49-F238E27FC236}">
                    <a16:creationId xmlns:a16="http://schemas.microsoft.com/office/drawing/2014/main" id="{BF063168-28D4-DF86-1475-4650EF65F230}"/>
                  </a:ext>
                </a:extLst>
              </p14:cNvPr>
              <p14:cNvContentPartPr/>
              <p14:nvPr/>
            </p14:nvContentPartPr>
            <p14:xfrm>
              <a:off x="1097246" y="1358383"/>
              <a:ext cx="9000" cy="360"/>
            </p14:xfrm>
          </p:contentPart>
        </mc:Choice>
        <mc:Fallback xmlns="">
          <p:pic>
            <p:nvPicPr>
              <p:cNvPr id="5" name="Mürekkep 4">
                <a:extLst>
                  <a:ext uri="{FF2B5EF4-FFF2-40B4-BE49-F238E27FC236}">
                    <a16:creationId xmlns:a16="http://schemas.microsoft.com/office/drawing/2014/main" id="{BF063168-28D4-DF86-1475-4650EF65F2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1126" y="1352263"/>
                <a:ext cx="212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Mürekkep 5">
                <a:extLst>
                  <a:ext uri="{FF2B5EF4-FFF2-40B4-BE49-F238E27FC236}">
                    <a16:creationId xmlns:a16="http://schemas.microsoft.com/office/drawing/2014/main" id="{7865488A-AF87-9F64-D846-C0790C92F49E}"/>
                  </a:ext>
                </a:extLst>
              </p14:cNvPr>
              <p14:cNvContentPartPr/>
              <p14:nvPr/>
            </p14:nvContentPartPr>
            <p14:xfrm>
              <a:off x="3439766" y="1436863"/>
              <a:ext cx="360" cy="360"/>
            </p14:xfrm>
          </p:contentPart>
        </mc:Choice>
        <mc:Fallback xmlns="">
          <p:pic>
            <p:nvPicPr>
              <p:cNvPr id="6" name="Mürekkep 5">
                <a:extLst>
                  <a:ext uri="{FF2B5EF4-FFF2-40B4-BE49-F238E27FC236}">
                    <a16:creationId xmlns:a16="http://schemas.microsoft.com/office/drawing/2014/main" id="{7865488A-AF87-9F64-D846-C0790C92F4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3646" y="1430743"/>
                <a:ext cx="12600" cy="126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Diyagram 10">
            <a:extLst>
              <a:ext uri="{FF2B5EF4-FFF2-40B4-BE49-F238E27FC236}">
                <a16:creationId xmlns:a16="http://schemas.microsoft.com/office/drawing/2014/main" id="{EE79A22E-2E33-B444-715B-E8949EB0B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32200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2205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D17357-7D72-A567-7119-E6E0CE28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ANAMNEZ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1E5584-B036-8998-EDB0-084945DB8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Yaş, cinsiyet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Obezite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Mesleki durum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Travma öyküsü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Tıbbi veya cerrahi özgeçmişi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Sosyal </a:t>
            </a:r>
            <a:r>
              <a:rPr lang="tr-TR" dirty="0" err="1"/>
              <a:t>anamnez</a:t>
            </a:r>
            <a:r>
              <a:rPr lang="tr-TR" dirty="0"/>
              <a:t>(İlaç kullanımı/kötüye kullanımı, tütün kullanımı, işteki zorluklar, psikososyal stres mevcudiyeti)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0388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DD64B3-393B-652A-49E8-24C2FB4B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3854"/>
          </a:xfrm>
        </p:spPr>
        <p:txBody>
          <a:bodyPr/>
          <a:lstStyle/>
          <a:p>
            <a:r>
              <a:rPr lang="tr-TR" dirty="0"/>
              <a:t>AĞRININ DEĞERLENDİRİLMESİ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558505-50AC-6C47-AB94-F128698F5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0422"/>
            <a:ext cx="10515600" cy="4563291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Ağrının değerlendirilmesi çok yönlü olmalıdır. Buradaki amacımız ağrının; standart bir şekilde değerlendirilmesi, etyoloji ve tipinin tespit edilmesi, bireyin fonksiyonları ve kişiliği üzerine olan etkilerinin saptanması, tedavisinin planlanması ve interdisipliner ortamın desteklenmesidir.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O- </a:t>
            </a:r>
            <a:r>
              <a:rPr lang="tr-TR" dirty="0" err="1"/>
              <a:t>onset</a:t>
            </a:r>
            <a:r>
              <a:rPr lang="tr-TR" dirty="0"/>
              <a:t> (başlangıç): Ne zaman başladı, ne kadar sürer, ne sıklıkta olur?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P- </a:t>
            </a:r>
            <a:r>
              <a:rPr lang="tr-TR" dirty="0" err="1"/>
              <a:t>provoking</a:t>
            </a:r>
            <a:r>
              <a:rPr lang="tr-TR" dirty="0"/>
              <a:t> (</a:t>
            </a:r>
            <a:r>
              <a:rPr lang="tr-TR" dirty="0" err="1"/>
              <a:t>provake</a:t>
            </a:r>
            <a:r>
              <a:rPr lang="tr-TR" dirty="0"/>
              <a:t> eden şeyler): Kötüleştiren veya iyileştiren faktörler nelerdir?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Q- </a:t>
            </a:r>
            <a:r>
              <a:rPr lang="tr-TR" dirty="0" err="1"/>
              <a:t>quality</a:t>
            </a:r>
            <a:r>
              <a:rPr lang="tr-TR" dirty="0"/>
              <a:t> (kalitesi): Ağrıyı nasıl hissediyorsunuz, ağrınızı tanımlar mısın?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R- </a:t>
            </a:r>
            <a:r>
              <a:rPr lang="tr-TR" dirty="0" err="1"/>
              <a:t>region</a:t>
            </a:r>
            <a:r>
              <a:rPr lang="tr-TR" dirty="0"/>
              <a:t>/</a:t>
            </a:r>
            <a:r>
              <a:rPr lang="tr-TR" dirty="0" err="1"/>
              <a:t>radiation</a:t>
            </a:r>
            <a:r>
              <a:rPr lang="tr-TR" dirty="0"/>
              <a:t> (bölge/yayılım): Ağrı nerede, yayılıyor mu?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S- </a:t>
            </a:r>
            <a:r>
              <a:rPr lang="tr-TR" dirty="0" err="1"/>
              <a:t>severity</a:t>
            </a:r>
            <a:r>
              <a:rPr lang="tr-TR" dirty="0"/>
              <a:t> (şiddeti): Ağrının yoğunluğu nedir (ölçekler ile değerlendirilebilir), başka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semptomlar da var mı?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T- </a:t>
            </a:r>
            <a:r>
              <a:rPr lang="tr-TR" dirty="0" err="1"/>
              <a:t>treatment</a:t>
            </a:r>
            <a:r>
              <a:rPr lang="tr-TR" dirty="0"/>
              <a:t> (tedavi): Şu anda kullandığınız bir ilaç var mı, etkili mi, yan etkileri var mı,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geçmişte kullandığınız bir ilaç var mı?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U- </a:t>
            </a:r>
            <a:r>
              <a:rPr lang="tr-TR" dirty="0" err="1"/>
              <a:t>understanding</a:t>
            </a:r>
            <a:r>
              <a:rPr lang="tr-TR" dirty="0"/>
              <a:t> (anlayış, üzerinizdeki etkisi): Bu semptomlar sizi ve ailenizi nasıl etkiliyor? Bu ağrının neden geliştiğini düşünüyorsunuz?</a:t>
            </a:r>
          </a:p>
        </p:txBody>
      </p:sp>
    </p:spTree>
    <p:extLst>
      <p:ext uri="{BB962C8B-B14F-4D97-AF65-F5344CB8AC3E}">
        <p14:creationId xmlns:p14="http://schemas.microsoft.com/office/powerpoint/2010/main" val="342950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2FA26BBC-1B96-1C4E-F0E4-B813B2AE42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893946"/>
              </p:ext>
            </p:extLst>
          </p:nvPr>
        </p:nvGraphicFramePr>
        <p:xfrm>
          <a:off x="678543" y="1574902"/>
          <a:ext cx="10515600" cy="4803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9439680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80272646"/>
                    </a:ext>
                  </a:extLst>
                </a:gridCol>
              </a:tblGrid>
              <a:tr h="400322">
                <a:tc>
                  <a:txBody>
                    <a:bodyPr/>
                    <a:lstStyle/>
                    <a:p>
                      <a:r>
                        <a:rPr lang="tr-TR" dirty="0"/>
                        <a:t>Klasik kırmızı bayraklar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Yeni kırmızı bayraklar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395350"/>
                  </a:ext>
                </a:extLst>
              </a:tr>
              <a:tr h="400322">
                <a:tc>
                  <a:txBody>
                    <a:bodyPr/>
                    <a:lstStyle/>
                    <a:p>
                      <a:r>
                        <a:rPr lang="tr-TR" dirty="0"/>
                        <a:t>Yaş &gt;50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Azalmış mobilite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415394"/>
                  </a:ext>
                </a:extLst>
              </a:tr>
              <a:tr h="400322">
                <a:tc>
                  <a:txBody>
                    <a:bodyPr/>
                    <a:lstStyle/>
                    <a:p>
                      <a:r>
                        <a:rPr lang="tr-TR" dirty="0"/>
                        <a:t>Açıklanamayan kilo kaybı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Belirsiz </a:t>
                      </a:r>
                      <a:r>
                        <a:rPr lang="tr-TR" dirty="0" err="1"/>
                        <a:t>nonspesifik</a:t>
                      </a:r>
                      <a:r>
                        <a:rPr lang="tr-TR" dirty="0"/>
                        <a:t> alt ekstremite bulguları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446401"/>
                  </a:ext>
                </a:extLst>
              </a:tr>
              <a:tr h="400322">
                <a:tc>
                  <a:txBody>
                    <a:bodyPr/>
                    <a:lstStyle/>
                    <a:p>
                      <a:r>
                        <a:rPr lang="tr-TR" dirty="0"/>
                        <a:t>Kanser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Şerit tarzında gövde ağrısı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05142"/>
                  </a:ext>
                </a:extLst>
              </a:tr>
              <a:tr h="400322">
                <a:tc>
                  <a:txBody>
                    <a:bodyPr/>
                    <a:lstStyle/>
                    <a:p>
                      <a:r>
                        <a:rPr lang="tr-TR" dirty="0"/>
                        <a:t>Gece ağrısı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268667"/>
                  </a:ext>
                </a:extLst>
              </a:tr>
              <a:tr h="400322">
                <a:tc>
                  <a:txBody>
                    <a:bodyPr/>
                    <a:lstStyle/>
                    <a:p>
                      <a:r>
                        <a:rPr lang="tr-TR" dirty="0"/>
                        <a:t>Ateş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119542"/>
                  </a:ext>
                </a:extLst>
              </a:tr>
              <a:tr h="400322">
                <a:tc>
                  <a:txBody>
                    <a:bodyPr/>
                    <a:lstStyle/>
                    <a:p>
                      <a:r>
                        <a:rPr lang="tr-TR" dirty="0"/>
                        <a:t>Travma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705512"/>
                  </a:ext>
                </a:extLst>
              </a:tr>
              <a:tr h="400322">
                <a:tc>
                  <a:txBody>
                    <a:bodyPr/>
                    <a:lstStyle/>
                    <a:p>
                      <a:r>
                        <a:rPr lang="tr-TR" dirty="0"/>
                        <a:t>Eyer şeklinde anestezi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471867"/>
                  </a:ext>
                </a:extLst>
              </a:tr>
              <a:tr h="400322">
                <a:tc>
                  <a:txBody>
                    <a:bodyPr/>
                    <a:lstStyle/>
                    <a:p>
                      <a:r>
                        <a:rPr lang="tr-TR" dirty="0"/>
                        <a:t>İlerleyici nörolojik defisit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660736"/>
                  </a:ext>
                </a:extLst>
              </a:tr>
              <a:tr h="400322">
                <a:tc>
                  <a:txBody>
                    <a:bodyPr/>
                    <a:lstStyle/>
                    <a:p>
                      <a:r>
                        <a:rPr lang="tr-TR" dirty="0"/>
                        <a:t>İdrar yapmakta zorluk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638531"/>
                  </a:ext>
                </a:extLst>
              </a:tr>
              <a:tr h="400322">
                <a:tc>
                  <a:txBody>
                    <a:bodyPr/>
                    <a:lstStyle/>
                    <a:p>
                      <a:r>
                        <a:rPr lang="tr-TR" dirty="0"/>
                        <a:t>Sistemik kortikosteroid kullanımı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183845"/>
                  </a:ext>
                </a:extLst>
              </a:tr>
              <a:tr h="400322">
                <a:tc>
                  <a:txBody>
                    <a:bodyPr/>
                    <a:lstStyle/>
                    <a:p>
                      <a:r>
                        <a:rPr lang="tr-TR" dirty="0"/>
                        <a:t>İntravenöz ilaç kullanımı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35272"/>
                  </a:ext>
                </a:extLst>
              </a:tr>
            </a:tbl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767C8674-24DA-DF8B-E2CE-D4E19B1A3978}"/>
              </a:ext>
            </a:extLst>
          </p:cNvPr>
          <p:cNvSpPr txBox="1"/>
          <p:nvPr/>
        </p:nvSpPr>
        <p:spPr>
          <a:xfrm>
            <a:off x="495759" y="374573"/>
            <a:ext cx="11193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*Akut bel ağrısı olan tüm hastaların kırmızı bayrakları tespit etmeye yönelik risk derecelendirilmesi </a:t>
            </a:r>
            <a:r>
              <a:rPr lang="tr-TR" dirty="0" err="1"/>
              <a:t>yapılmalıdır;altta</a:t>
            </a:r>
            <a:r>
              <a:rPr lang="tr-TR" dirty="0"/>
              <a:t> yatan ciddi bir potansiyel durumu ortaya koyacak öykü ve muayene bulguları veya yanıtlar..</a:t>
            </a:r>
          </a:p>
          <a:p>
            <a:r>
              <a:rPr lang="tr-TR" dirty="0"/>
              <a:t>*Kırmızı bayraklar hastanın riskini artmış olarak derecelendirir ve daha erken klinik müdahale yapmayı gerekli kılar.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3894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6BAF4B-4C58-0C55-F53A-C241A3F6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17291909-980F-C77C-D625-C80041BD1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708245"/>
              </p:ext>
            </p:extLst>
          </p:nvPr>
        </p:nvGraphicFramePr>
        <p:xfrm>
          <a:off x="0" y="0"/>
          <a:ext cx="12192000" cy="693467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872128">
                  <a:extLst>
                    <a:ext uri="{9D8B030D-6E8A-4147-A177-3AD203B41FA5}">
                      <a16:colId xmlns:a16="http://schemas.microsoft.com/office/drawing/2014/main" val="2136181508"/>
                    </a:ext>
                  </a:extLst>
                </a:gridCol>
                <a:gridCol w="5319872">
                  <a:extLst>
                    <a:ext uri="{9D8B030D-6E8A-4147-A177-3AD203B41FA5}">
                      <a16:colId xmlns:a16="http://schemas.microsoft.com/office/drawing/2014/main" val="2930259776"/>
                    </a:ext>
                  </a:extLst>
                </a:gridCol>
              </a:tblGrid>
              <a:tr h="340112">
                <a:tc>
                  <a:txBody>
                    <a:bodyPr/>
                    <a:lstStyle/>
                    <a:p>
                      <a:r>
                        <a:rPr lang="tr-TR" sz="1700" dirty="0"/>
                        <a:t>KIRMIZI BAYRAK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DURUM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554513"/>
                  </a:ext>
                </a:extLst>
              </a:tr>
              <a:tr h="1345662">
                <a:tc>
                  <a:txBody>
                    <a:bodyPr/>
                    <a:lstStyle/>
                    <a:p>
                      <a:r>
                        <a:rPr lang="tr-TR" sz="1700" dirty="0"/>
                        <a:t>Kanser öyküsü</a:t>
                      </a:r>
                    </a:p>
                    <a:p>
                      <a:r>
                        <a:rPr lang="tr-TR" sz="1700" dirty="0"/>
                        <a:t>Açıklanamayan kilo kaybı</a:t>
                      </a:r>
                    </a:p>
                    <a:p>
                      <a:r>
                        <a:rPr lang="tr-TR" sz="1700" dirty="0"/>
                        <a:t>Yaş ≥50</a:t>
                      </a:r>
                    </a:p>
                    <a:p>
                      <a:r>
                        <a:rPr lang="tr-TR" sz="1700" dirty="0"/>
                        <a:t>Tedavi ile düzelmeme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Ağrı </a:t>
                      </a:r>
                      <a:r>
                        <a:rPr lang="tr-TR" sz="1700" b="0" kern="1200" dirty="0">
                          <a:solidFill>
                            <a:schemeClr val="dk1"/>
                          </a:solidFill>
                          <a:effectLst/>
                        </a:rPr>
                        <a:t>≥</a:t>
                      </a:r>
                      <a:r>
                        <a:rPr lang="tr-TR" sz="17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tr-TR" sz="1700" dirty="0"/>
                        <a:t>4-6hafta; Gece/İstirahat ağrısı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Kanser</a:t>
                      </a:r>
                    </a:p>
                    <a:p>
                      <a:endParaRPr lang="tr-TR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259994"/>
                  </a:ext>
                </a:extLst>
              </a:tr>
              <a:tr h="1345662">
                <a:tc>
                  <a:txBody>
                    <a:bodyPr/>
                    <a:lstStyle/>
                    <a:p>
                      <a:r>
                        <a:rPr lang="tr-TR" sz="1700" dirty="0"/>
                        <a:t>Ateş</a:t>
                      </a:r>
                    </a:p>
                    <a:p>
                      <a:r>
                        <a:rPr lang="tr-TR" sz="1700" dirty="0"/>
                        <a:t>İV madde kullanımı</a:t>
                      </a:r>
                    </a:p>
                    <a:p>
                      <a:r>
                        <a:rPr lang="tr-TR" sz="1700" dirty="0"/>
                        <a:t>Yakın zamanda bakteriyel enfeksiyon: ÜSE, deri, pnömoni </a:t>
                      </a:r>
                    </a:p>
                    <a:p>
                      <a:r>
                        <a:rPr lang="tr-TR" sz="1700" dirty="0" err="1"/>
                        <a:t>İmmun</a:t>
                      </a:r>
                      <a:r>
                        <a:rPr lang="tr-TR" sz="1700" dirty="0"/>
                        <a:t> yetmezlik(steroid, organ </a:t>
                      </a:r>
                      <a:r>
                        <a:rPr lang="tr-TR" sz="1700" dirty="0" err="1"/>
                        <a:t>transplantasyonu,DM</a:t>
                      </a:r>
                      <a:r>
                        <a:rPr lang="tr-TR" sz="1700" dirty="0"/>
                        <a:t>, HIV)</a:t>
                      </a:r>
                    </a:p>
                    <a:p>
                      <a:r>
                        <a:rPr lang="tr-TR" sz="1700" dirty="0"/>
                        <a:t>İstirahat ağrısı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Enfeksiyon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48434"/>
                  </a:ext>
                </a:extLst>
              </a:tr>
              <a:tr h="1345662">
                <a:tc>
                  <a:txBody>
                    <a:bodyPr/>
                    <a:lstStyle/>
                    <a:p>
                      <a:r>
                        <a:rPr lang="tr-TR" sz="1700" dirty="0"/>
                        <a:t>Üriner retansiyon veya inkontinans</a:t>
                      </a:r>
                    </a:p>
                    <a:p>
                      <a:r>
                        <a:rPr lang="tr-TR" sz="1700" dirty="0"/>
                        <a:t>Eyer tarzı hissizlik</a:t>
                      </a:r>
                    </a:p>
                    <a:p>
                      <a:r>
                        <a:rPr lang="tr-TR" sz="1700" dirty="0"/>
                        <a:t>Anal </a:t>
                      </a:r>
                      <a:r>
                        <a:rPr lang="tr-TR" sz="1700" dirty="0" err="1"/>
                        <a:t>sfinkter</a:t>
                      </a:r>
                      <a:r>
                        <a:rPr lang="tr-TR" sz="1700" dirty="0"/>
                        <a:t> tonusunda azalma/</a:t>
                      </a:r>
                      <a:r>
                        <a:rPr lang="tr-TR" sz="1700" dirty="0" err="1"/>
                        <a:t>fekal</a:t>
                      </a:r>
                      <a:r>
                        <a:rPr lang="tr-TR" sz="1700" dirty="0"/>
                        <a:t> inkontinans</a:t>
                      </a:r>
                    </a:p>
                    <a:p>
                      <a:r>
                        <a:rPr lang="tr-TR" sz="1700" dirty="0"/>
                        <a:t>Bilateral alt ekstremite güçsüzlüğü/hissizliği veya </a:t>
                      </a:r>
                    </a:p>
                    <a:p>
                      <a:r>
                        <a:rPr lang="tr-TR" sz="1700" dirty="0"/>
                        <a:t>Progresif nörolojik defisit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err="1"/>
                        <a:t>Kauda</a:t>
                      </a:r>
                      <a:r>
                        <a:rPr lang="tr-TR" sz="1700" dirty="0"/>
                        <a:t> </a:t>
                      </a:r>
                      <a:r>
                        <a:rPr lang="tr-TR" sz="1700" dirty="0" err="1"/>
                        <a:t>equina</a:t>
                      </a:r>
                      <a:r>
                        <a:rPr lang="tr-TR" sz="1700" dirty="0"/>
                        <a:t> sendromu</a:t>
                      </a:r>
                    </a:p>
                    <a:p>
                      <a:endParaRPr lang="tr-TR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48862"/>
                  </a:ext>
                </a:extLst>
              </a:tr>
              <a:tr h="842887">
                <a:tc>
                  <a:txBody>
                    <a:bodyPr/>
                    <a:lstStyle/>
                    <a:p>
                      <a:r>
                        <a:rPr lang="tr-TR" sz="1700" dirty="0"/>
                        <a:t>Kortikosteroid kullanımı</a:t>
                      </a:r>
                    </a:p>
                    <a:p>
                      <a:r>
                        <a:rPr lang="tr-TR" sz="1700" dirty="0"/>
                        <a:t>Yaş ≥70 veya osteoporoz hikayesi</a:t>
                      </a:r>
                    </a:p>
                    <a:p>
                      <a:r>
                        <a:rPr lang="tr-TR" sz="1700" dirty="0"/>
                        <a:t>Yakın zamanda belirgin travma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Fraktür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378864"/>
                  </a:ext>
                </a:extLst>
              </a:tr>
              <a:tr h="842887">
                <a:tc>
                  <a:txBody>
                    <a:bodyPr/>
                    <a:lstStyle/>
                    <a:p>
                      <a:r>
                        <a:rPr lang="tr-TR" sz="1700" dirty="0"/>
                        <a:t>Abdominal </a:t>
                      </a:r>
                      <a:r>
                        <a:rPr lang="tr-TR" sz="1700" dirty="0" err="1"/>
                        <a:t>pulsatil</a:t>
                      </a:r>
                      <a:r>
                        <a:rPr lang="tr-TR" sz="1700" dirty="0"/>
                        <a:t> kitle</a:t>
                      </a:r>
                    </a:p>
                    <a:p>
                      <a:r>
                        <a:rPr lang="tr-TR" sz="1700" dirty="0"/>
                        <a:t>Diğer aterosklerotik hastalıklar, </a:t>
                      </a:r>
                    </a:p>
                    <a:p>
                      <a:r>
                        <a:rPr lang="tr-TR" sz="1700" dirty="0"/>
                        <a:t>İstirahat/gece ağrısı; yaş ≥60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Akut abdominal anevrizma</a:t>
                      </a:r>
                    </a:p>
                    <a:p>
                      <a:endParaRPr lang="tr-TR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930477"/>
                  </a:ext>
                </a:extLst>
              </a:tr>
              <a:tr h="686272">
                <a:tc>
                  <a:txBody>
                    <a:bodyPr/>
                    <a:lstStyle/>
                    <a:p>
                      <a:r>
                        <a:rPr lang="tr-TR" sz="1700" dirty="0"/>
                        <a:t>Majör kas güçsüzlüğü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Belirgin fıtıklaşmış </a:t>
                      </a:r>
                      <a:r>
                        <a:rPr lang="tr-TR" sz="1700" dirty="0" err="1"/>
                        <a:t>nukleuspulposus</a:t>
                      </a:r>
                      <a:r>
                        <a:rPr lang="tr-TR" sz="1700" dirty="0"/>
                        <a:t> (HNP)</a:t>
                      </a:r>
                    </a:p>
                    <a:p>
                      <a:endParaRPr lang="tr-TR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123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496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8230AA76-A817-38AB-115E-CF9062F2E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29583"/>
              </p:ext>
            </p:extLst>
          </p:nvPr>
        </p:nvGraphicFramePr>
        <p:xfrm>
          <a:off x="2032000" y="1837509"/>
          <a:ext cx="8128000" cy="454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517604302"/>
                    </a:ext>
                  </a:extLst>
                </a:gridCol>
              </a:tblGrid>
              <a:tr h="467344">
                <a:tc>
                  <a:txBody>
                    <a:bodyPr/>
                    <a:lstStyle/>
                    <a:p>
                      <a:r>
                        <a:rPr lang="tr-TR" baseline="0" dirty="0">
                          <a:solidFill>
                            <a:schemeClr val="tx1"/>
                          </a:solidFill>
                        </a:rPr>
                        <a:t>Bel Ağrısında Sarı Bayraklar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143452"/>
                  </a:ext>
                </a:extLst>
              </a:tr>
              <a:tr h="631380">
                <a:tc>
                  <a:txBody>
                    <a:bodyPr/>
                    <a:lstStyle/>
                    <a:p>
                      <a:r>
                        <a:rPr lang="tr-TR" dirty="0"/>
                        <a:t>Ağrının zararlı veya ciddi sakatlığa yol açacağı inancı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09506"/>
                  </a:ext>
                </a:extLst>
              </a:tr>
              <a:tr h="687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Ağrı korkusuyla aktivitelerde kaçınma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126843"/>
                  </a:ext>
                </a:extLst>
              </a:tr>
              <a:tr h="687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Aktif tedaviden ziyade pasif tedaviye inanma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739388"/>
                  </a:ext>
                </a:extLst>
              </a:tr>
              <a:tr h="687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Düşük veya negatif ruh hali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389215"/>
                  </a:ext>
                </a:extLst>
              </a:tr>
              <a:tr h="687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İş memnuniyetsizliği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749366"/>
                  </a:ext>
                </a:extLst>
              </a:tr>
              <a:tr h="687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Aşırı koruyucu aile veya aile desteği eksikliği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90709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84D6AE27-06BF-5814-7C2B-5D090EC92D53}"/>
              </a:ext>
            </a:extLst>
          </p:cNvPr>
          <p:cNvSpPr txBox="1"/>
          <p:nvPr/>
        </p:nvSpPr>
        <p:spPr>
          <a:xfrm>
            <a:off x="892366" y="275422"/>
            <a:ext cx="10862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dirty="0"/>
          </a:p>
          <a:p>
            <a:r>
              <a:rPr lang="tr-TR" sz="2000" dirty="0"/>
              <a:t>*Bel ağrısında etkili olabilen psikososyal faktörlere ise “sarı bayraklar” denir. </a:t>
            </a:r>
          </a:p>
          <a:p>
            <a:r>
              <a:rPr lang="tr-TR" sz="2000" dirty="0"/>
              <a:t>*Sarı bayraklar uzun süreli sakatlık ve iş kaybı riskini artırabilen iyileşmeye karşı psikososyal bariyerlerdir</a:t>
            </a:r>
          </a:p>
          <a:p>
            <a:r>
              <a:rPr lang="tr-TR" sz="2000" dirty="0"/>
              <a:t>*Bel ağrısının kronikleşmesini önlemek için sarı bayrakların saptanıp tedavilerinin yapılması gerekir.</a:t>
            </a:r>
          </a:p>
        </p:txBody>
      </p:sp>
    </p:spTree>
    <p:extLst>
      <p:ext uri="{BB962C8B-B14F-4D97-AF65-F5344CB8AC3E}">
        <p14:creationId xmlns:p14="http://schemas.microsoft.com/office/powerpoint/2010/main" val="381931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C36C5C-6E7B-0BD0-5B6C-1E43D3F7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FİZİK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EA357C-C64A-B419-AF36-5835C7289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İNSPEKSİYON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yürüyüşü, duruşu, hareketlerde anormallik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beldeki renk ve şekil değişiklikleri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kifoz</a:t>
            </a:r>
            <a:r>
              <a:rPr lang="tr-TR" dirty="0"/>
              <a:t>, skolyoz</a:t>
            </a:r>
          </a:p>
          <a:p>
            <a:r>
              <a:rPr lang="tr-TR" dirty="0"/>
              <a:t>PALPASYON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Vertebral veya yumuşak doku hassasiyetini değerlendir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D903299-9660-C711-866A-E5CD3CBB4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775" y="3429000"/>
            <a:ext cx="52292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7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E17E40-3A35-11C5-A0AE-926A8E8E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AÇIKLIĞI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5D1633-75BE-819E-3208-907C6C979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dirty="0"/>
              <a:t>Lomber vertebral kolonun başlıca hareketleri fleksiyon, </a:t>
            </a:r>
            <a:r>
              <a:rPr lang="tr-TR" dirty="0" err="1"/>
              <a:t>ekstansiyon</a:t>
            </a:r>
            <a:r>
              <a:rPr lang="tr-TR" dirty="0"/>
              <a:t>, sağa ve sola lateral fleksiyon, sağa ve sola rotasyondur.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 fleksiyonda 40-60°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 </a:t>
            </a:r>
            <a:r>
              <a:rPr lang="tr-TR" dirty="0" err="1"/>
              <a:t>ekstansiyonda</a:t>
            </a:r>
            <a:r>
              <a:rPr lang="tr-TR" dirty="0"/>
              <a:t> 20-35°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 lateral fleksiyonlarda 15-20°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 rotasyonlarda 3-18°</a:t>
            </a:r>
          </a:p>
          <a:p>
            <a:r>
              <a:rPr lang="tr-TR" dirty="0"/>
              <a:t>Hareket açıklıkları asemptomatik kişilerde, gün içinde, hastanın aktivitesine göre büyük varyasyonlar gösterir.*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* </a:t>
            </a:r>
            <a:r>
              <a:rPr lang="tr-TR" dirty="0" err="1"/>
              <a:t>Barr</a:t>
            </a:r>
            <a:r>
              <a:rPr lang="tr-TR" dirty="0"/>
              <a:t> KP, </a:t>
            </a:r>
            <a:r>
              <a:rPr lang="tr-TR" dirty="0" err="1"/>
              <a:t>Harrast</a:t>
            </a:r>
            <a:r>
              <a:rPr lang="tr-TR" dirty="0"/>
              <a:t> MA. Bel ağrısı. </a:t>
            </a:r>
            <a:r>
              <a:rPr lang="tr-TR" dirty="0" err="1"/>
              <a:t>In</a:t>
            </a:r>
            <a:r>
              <a:rPr lang="tr-TR" dirty="0"/>
              <a:t>: </a:t>
            </a:r>
            <a:r>
              <a:rPr lang="tr-TR" dirty="0" err="1"/>
              <a:t>Braddom</a:t>
            </a:r>
            <a:r>
              <a:rPr lang="tr-TR" dirty="0"/>
              <a:t> RL, </a:t>
            </a:r>
            <a:r>
              <a:rPr lang="tr-TR" dirty="0" err="1"/>
              <a:t>ed</a:t>
            </a:r>
            <a:r>
              <a:rPr lang="tr-TR" dirty="0"/>
              <a:t> (</a:t>
            </a:r>
            <a:r>
              <a:rPr lang="tr-TR" dirty="0" err="1"/>
              <a:t>Sarıdoğan</a:t>
            </a:r>
            <a:r>
              <a:rPr lang="tr-TR" dirty="0"/>
              <a:t> M, çeviri editörü). Fiziksel Tıp ve Rehabilitasyon. 3. Baskı, Ankara: Güneş Tıp Kitabevleri; 2010. p.883-927.</a:t>
            </a:r>
          </a:p>
        </p:txBody>
      </p:sp>
    </p:spTree>
    <p:extLst>
      <p:ext uri="{BB962C8B-B14F-4D97-AF65-F5344CB8AC3E}">
        <p14:creationId xmlns:p14="http://schemas.microsoft.com/office/powerpoint/2010/main" val="3232287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44B8E5-DA69-0A05-BB16-0B32DF3D9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374972" cy="1450757"/>
          </a:xfrm>
        </p:spPr>
        <p:txBody>
          <a:bodyPr/>
          <a:lstStyle/>
          <a:p>
            <a:r>
              <a:rPr lang="tr-TR" dirty="0"/>
              <a:t>FLEKSİYON</a:t>
            </a:r>
            <a:r>
              <a:rPr lang="tr-TR" i="1" dirty="0">
                <a:solidFill>
                  <a:schemeClr val="tx1"/>
                </a:solidFill>
              </a:rPr>
              <a:t> </a:t>
            </a:r>
            <a:br>
              <a:rPr lang="tr-TR" sz="4400" i="1" dirty="0">
                <a:solidFill>
                  <a:schemeClr val="tx1"/>
                </a:solidFill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4DE8F8-BB8D-6BCF-1223-0A8DCAB9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52" y="1690688"/>
            <a:ext cx="4895999" cy="4851626"/>
          </a:xfrm>
        </p:spPr>
        <p:txBody>
          <a:bodyPr>
            <a:normAutofit/>
          </a:bodyPr>
          <a:lstStyle/>
          <a:p>
            <a:r>
              <a:rPr lang="tr-TR" dirty="0"/>
              <a:t>Ayakta dik duran hastadan, dizlerini kırmadan el parmağının ucunu yere dokundurması istenir</a:t>
            </a:r>
          </a:p>
          <a:p>
            <a:r>
              <a:rPr lang="tr-TR" dirty="0"/>
              <a:t>Fleksiyon kısıtlılığı varsa, el parmak ucu ile zemin arasındaki mesafe ölçülerek kaydedilir                 </a:t>
            </a:r>
          </a:p>
          <a:p>
            <a:r>
              <a:rPr lang="tr-TR" dirty="0"/>
              <a:t> </a:t>
            </a:r>
            <a:r>
              <a:rPr lang="tr-TR" b="1" dirty="0">
                <a:solidFill>
                  <a:schemeClr val="accent1"/>
                </a:solidFill>
              </a:rPr>
              <a:t>el-parmak ucu-zemin mesafesi (EPZ):kadın 0,erkek&lt;10 cm</a:t>
            </a:r>
          </a:p>
          <a:p>
            <a:r>
              <a:rPr lang="tr-TR" dirty="0"/>
              <a:t>öne eğilmekle artan ağrı kaslar, bağlar, disk kökenli patolojiler ve kompresyon kırıklarını akla getirir (</a:t>
            </a:r>
            <a:r>
              <a:rPr lang="tr-TR" u="sng" dirty="0"/>
              <a:t>anterior yerleşimli patoloji</a:t>
            </a:r>
            <a:r>
              <a:rPr lang="tr-TR" dirty="0"/>
              <a:t>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04C3511-305E-427F-CA50-ABA44EB0DE46}"/>
              </a:ext>
            </a:extLst>
          </p:cNvPr>
          <p:cNvSpPr txBox="1"/>
          <p:nvPr/>
        </p:nvSpPr>
        <p:spPr>
          <a:xfrm>
            <a:off x="7075714" y="286603"/>
            <a:ext cx="387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EKSTANSİYON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9131C45-D528-ED0A-2EC8-1E0E1B8B9665}"/>
              </a:ext>
            </a:extLst>
          </p:cNvPr>
          <p:cNvSpPr txBox="1"/>
          <p:nvPr/>
        </p:nvSpPr>
        <p:spPr>
          <a:xfrm>
            <a:off x="6853646" y="1737360"/>
            <a:ext cx="43194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Hekim hastanın yan tarafında durarak bir elini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sakrumun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üzerine, diğer elini göğsüne koyarak hastadan geriye doğru eğilmesini ister</a:t>
            </a:r>
          </a:p>
          <a:p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Ekstansiyonda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artan ağrı ise faset eklem problemi, spinal stenoz ya da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spondilolistezis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için (</a:t>
            </a:r>
            <a:r>
              <a:rPr lang="tr-TR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posterior yerleşimli patoloji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ipucu oluşturur.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1639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7AFE77-7697-EC16-0F65-02D12A4D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LATERAL FLEKSİYON          ROTASYON                   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9BE74A-3457-184A-859E-AA58E40CB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068389" cy="4023360"/>
          </a:xfrm>
        </p:spPr>
        <p:txBody>
          <a:bodyPr/>
          <a:lstStyle/>
          <a:p>
            <a:r>
              <a:rPr lang="tr-TR" dirty="0"/>
              <a:t>Hastanın arkasında duran hekim bir elini hastanın omzuna, diğer elini karşı </a:t>
            </a:r>
            <a:r>
              <a:rPr lang="tr-TR" dirty="0" err="1"/>
              <a:t>iliak</a:t>
            </a:r>
            <a:r>
              <a:rPr lang="tr-TR" dirty="0"/>
              <a:t> </a:t>
            </a:r>
            <a:r>
              <a:rPr lang="tr-TR" dirty="0" err="1"/>
              <a:t>kristaya</a:t>
            </a:r>
            <a:r>
              <a:rPr lang="tr-TR" dirty="0"/>
              <a:t> koyar</a:t>
            </a:r>
          </a:p>
          <a:p>
            <a:r>
              <a:rPr lang="tr-TR" dirty="0"/>
              <a:t>Hastadan </a:t>
            </a:r>
            <a:r>
              <a:rPr lang="tr-TR" dirty="0" err="1"/>
              <a:t>krista</a:t>
            </a:r>
            <a:r>
              <a:rPr lang="tr-TR" dirty="0"/>
              <a:t> </a:t>
            </a:r>
            <a:r>
              <a:rPr lang="tr-TR" dirty="0" err="1"/>
              <a:t>iliaca</a:t>
            </a:r>
            <a:r>
              <a:rPr lang="tr-TR" dirty="0"/>
              <a:t> tarafına eğilmesini isterken kendisi de yol gösterir.</a:t>
            </a:r>
          </a:p>
          <a:p>
            <a:r>
              <a:rPr lang="tr-TR" dirty="0"/>
              <a:t>Hekim ellerini değiştirir ve karşı yönde hareket tekrarlanır</a:t>
            </a:r>
          </a:p>
          <a:p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37C9D9-2524-9862-3A42-96572B0BC5F5}"/>
              </a:ext>
            </a:extLst>
          </p:cNvPr>
          <p:cNvSpPr txBox="1"/>
          <p:nvPr/>
        </p:nvSpPr>
        <p:spPr>
          <a:xfrm>
            <a:off x="6810103" y="1737360"/>
            <a:ext cx="465037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Hastanın arkasında durur</a:t>
            </a:r>
          </a:p>
          <a:p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Hasta omzunu arkaya doğru hareket ettirerek gövdesini döndürür.</a:t>
            </a:r>
          </a:p>
          <a:p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Aynı şeyi karşı yönde tekrarlar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91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BCAE4B-C441-3E2B-10CB-AF21B1EE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PLANI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068009-3FA1-60A7-4960-3AA3650FB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Genel bilgiler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Etiyoloji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Epidemiyoloji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Tanı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Tedavi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Risk faktörleri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Korunma yöntemleri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Sevk kriterleri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5540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C1629A-C681-2E47-5558-DC34E9CF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NÖROLOJİK MUAYENE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D35EC24-D651-13A4-08C7-AB386D0DC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234" y="3255130"/>
            <a:ext cx="9501052" cy="2335773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F207779-9B9A-CA00-81A7-A8D353DA5256}"/>
              </a:ext>
            </a:extLst>
          </p:cNvPr>
          <p:cNvSpPr txBox="1"/>
          <p:nvPr/>
        </p:nvSpPr>
        <p:spPr>
          <a:xfrm>
            <a:off x="949234" y="1690688"/>
            <a:ext cx="957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Lomber omurga </a:t>
            </a:r>
            <a:r>
              <a:rPr lang="tr-TR" dirty="0" err="1"/>
              <a:t>potolojilerinden</a:t>
            </a:r>
            <a:r>
              <a:rPr lang="tr-TR" dirty="0"/>
              <a:t> en sık etkilenen köklerL4, L5 ve S1 kökleridir. Nörolojik bozukluklar da çoğunlukla bu köklere aittir.</a:t>
            </a:r>
          </a:p>
        </p:txBody>
      </p:sp>
    </p:spTree>
    <p:extLst>
      <p:ext uri="{BB962C8B-B14F-4D97-AF65-F5344CB8AC3E}">
        <p14:creationId xmlns:p14="http://schemas.microsoft.com/office/powerpoint/2010/main" val="737633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611246-A745-821C-89F7-C5B32954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Düz bacak kaldırma testi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993310-752F-C551-B288-DAC260590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65870" cy="4351338"/>
          </a:xfrm>
        </p:spPr>
        <p:txBody>
          <a:bodyPr>
            <a:normAutofit/>
          </a:bodyPr>
          <a:lstStyle/>
          <a:p>
            <a:r>
              <a:rPr lang="tr-TR" dirty="0"/>
              <a:t>Hasta sırt üstü pozisyonda yatarken, bacağı ağrı duyduğu seviyeye kadar hekim tarafından kaldırılır. </a:t>
            </a:r>
          </a:p>
          <a:p>
            <a:r>
              <a:rPr lang="tr-TR" dirty="0"/>
              <a:t>Kalça 30–70° arasında fleksiyona getirildiğinde, uyluğun arkasından başlayarak dizin altına kadar yayılan </a:t>
            </a:r>
            <a:r>
              <a:rPr lang="tr-TR" dirty="0" err="1"/>
              <a:t>radiküler</a:t>
            </a:r>
            <a:r>
              <a:rPr lang="tr-TR" dirty="0"/>
              <a:t> ağrı olması durumunda: L5- S1 kökünün irritasyonu düşünülür.</a:t>
            </a:r>
          </a:p>
          <a:p>
            <a:r>
              <a:rPr lang="tr-TR" dirty="0"/>
              <a:t>Ağrının 70° üzerinde başlaması durumunda : ağrı lomber omurganın posterior yapılarından (faset eklem, </a:t>
            </a:r>
            <a:r>
              <a:rPr lang="tr-TR" dirty="0" err="1"/>
              <a:t>spondilolistezis</a:t>
            </a:r>
            <a:r>
              <a:rPr lang="tr-TR" dirty="0"/>
              <a:t>) veya </a:t>
            </a:r>
            <a:r>
              <a:rPr lang="tr-TR" dirty="0" err="1"/>
              <a:t>Hamstring</a:t>
            </a:r>
            <a:r>
              <a:rPr lang="tr-TR" dirty="0"/>
              <a:t> kaslarının kısalığından kaynaklanabilir.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8C2F976-2AA7-9EBC-59B5-F4F35440F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689" y="1825625"/>
            <a:ext cx="2997354" cy="25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7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93D15C-1EBD-5DE1-13BD-2F346DBC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Kontralateral düz bacak kaldırma testi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9DF1BB-9071-3B3B-E064-6021D80FC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 sırt üstü pozisyonda yatarken, kontralateral taraftaki bacağı hekim tarafından kaldırılır. </a:t>
            </a:r>
          </a:p>
          <a:p>
            <a:r>
              <a:rPr lang="tr-TR" dirty="0"/>
              <a:t>Test sırasında kalça 30–70° arasında fleksiyona getirildiğinde, ipsilateral bacakta uyluğun arkasından başlayarak dizin altına kadar yayılan </a:t>
            </a:r>
            <a:r>
              <a:rPr lang="tr-TR" dirty="0" err="1"/>
              <a:t>radiküler</a:t>
            </a:r>
            <a:r>
              <a:rPr lang="tr-TR" dirty="0"/>
              <a:t> ağrı olması durumunda test pozitif olarak yorumlanır Bu testin özgüllüğü, </a:t>
            </a:r>
            <a:r>
              <a:rPr lang="tr-TR" dirty="0" err="1"/>
              <a:t>paramedian</a:t>
            </a:r>
            <a:r>
              <a:rPr lang="tr-TR" dirty="0"/>
              <a:t> disk </a:t>
            </a:r>
            <a:r>
              <a:rPr lang="tr-TR" dirty="0" err="1"/>
              <a:t>herniyasyonlarında</a:t>
            </a:r>
            <a:r>
              <a:rPr lang="tr-TR" dirty="0"/>
              <a:t> düz bacak kaldırma testine göre daha fazladır.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F69518C-A0AF-1553-9A3E-61D13AC68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006" y="3607944"/>
            <a:ext cx="2997354" cy="24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06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4ACFAF-9313-52DD-787E-D8992546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Bragard</a:t>
            </a:r>
            <a:r>
              <a:rPr lang="tr-TR" dirty="0"/>
              <a:t> testi (ayak bileği </a:t>
            </a:r>
            <a:r>
              <a:rPr lang="tr-TR" dirty="0" err="1"/>
              <a:t>dorsofleksiyon</a:t>
            </a:r>
            <a:r>
              <a:rPr lang="tr-TR" dirty="0"/>
              <a:t> testi)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3DE763-B5A4-E501-4F6A-2E6B9A1E4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Düz bacak kaldırma testinde ağrı oluştuğunda, hastanın bacağı ağrı geçene kadar aşağı indirilir ve bu pozisyonda ayağa dorsifleksiyon yaptırılarak, siyatik sinir gerilmesine bağlı ağrı tekrar oluşturulmaya çalışılır).</a:t>
            </a:r>
          </a:p>
          <a:p>
            <a:r>
              <a:rPr lang="tr-TR" dirty="0"/>
              <a:t> Bu şekilde, </a:t>
            </a:r>
            <a:r>
              <a:rPr lang="tr-TR" dirty="0" err="1"/>
              <a:t>Hamstring</a:t>
            </a:r>
            <a:r>
              <a:rPr lang="tr-TR" dirty="0"/>
              <a:t> kaslarındaki kısalığına bağlı bacak ağrısıyla lomber disk hernisine bağlı bacak ağrısı ayrımı yapılmaya çalışılır.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9E85EC1-CEC4-F323-3102-9A353D537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071" y="3429000"/>
            <a:ext cx="2971953" cy="27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81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8B5BEE-97A5-B4FE-C8B5-40550032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Laseque</a:t>
            </a:r>
            <a:r>
              <a:rPr lang="tr-TR" dirty="0"/>
              <a:t> testi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F0333F-E870-D918-56FF-B80DA0F80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 muayene masasında supin pozisyonda, diz ve kalça eklemi 90° fleksiyon durumundayken, hekim tarafından pasif olarak diz </a:t>
            </a:r>
            <a:r>
              <a:rPr lang="tr-TR" dirty="0" err="1"/>
              <a:t>ekstansiyona</a:t>
            </a:r>
            <a:r>
              <a:rPr lang="tr-TR" dirty="0"/>
              <a:t> doğru getirildiğinde belden bacağa doğru yayılan ağrı olması durumunda test pozitif olarak değerlendirilir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7D935EB-409B-AE86-4FEE-A9F673757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77" y="3138454"/>
            <a:ext cx="2997354" cy="2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15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ECEFC4-8835-9D8D-158E-EBD112D6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Femoral</a:t>
            </a:r>
            <a:r>
              <a:rPr lang="tr-TR" dirty="0"/>
              <a:t> sinir germe testi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46E7D7-6FEA-FE89-4A7E-B4378F8FE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Yüzükoyun yatan hastanın, dizi fleksiyondayken kalçası pasif olarak hekim tarafından </a:t>
            </a:r>
            <a:r>
              <a:rPr lang="tr-TR" dirty="0" err="1"/>
              <a:t>ekstansiyona</a:t>
            </a:r>
            <a:r>
              <a:rPr lang="tr-TR" dirty="0"/>
              <a:t> zorlanır. </a:t>
            </a:r>
          </a:p>
          <a:p>
            <a:r>
              <a:rPr lang="tr-TR" dirty="0"/>
              <a:t>Bu esnada uyluk ön yüzünde olan ağrı, L2-L4 sinir kökü veya köklerinin etkilendiği disk </a:t>
            </a:r>
            <a:r>
              <a:rPr lang="tr-TR" dirty="0" err="1"/>
              <a:t>hernilerini</a:t>
            </a:r>
            <a:r>
              <a:rPr lang="tr-TR" dirty="0"/>
              <a:t> düşündürür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BA05456-5B46-DCB3-E384-FCA624FD4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313" y="3619995"/>
            <a:ext cx="3086259" cy="24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53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C89B36-A0B7-644F-D28F-61C9F53A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Çift bacak kaldırma testi (</a:t>
            </a:r>
            <a:r>
              <a:rPr lang="tr-TR" dirty="0" err="1"/>
              <a:t>Milgram</a:t>
            </a:r>
            <a:r>
              <a:rPr lang="tr-TR" dirty="0"/>
              <a:t> testi)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B0C251-B2C7-58A0-2BAC-6CDF7B51F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Sırtüstü yatan hastanın, dizlerini bükmeden bacakları 30°’ye kadar kaldırılır ve hastadan bu pozisyonunu koruması istenir. Bel bölgesinde ağrı olursa test </a:t>
            </a:r>
            <a:r>
              <a:rPr lang="tr-TR" dirty="0" err="1"/>
              <a:t>pozitiftir.Faset</a:t>
            </a:r>
            <a:r>
              <a:rPr lang="tr-TR" dirty="0"/>
              <a:t> eklem ağrısı ve </a:t>
            </a:r>
            <a:r>
              <a:rPr lang="tr-TR" dirty="0" err="1"/>
              <a:t>spondilolistezis</a:t>
            </a:r>
            <a:r>
              <a:rPr lang="tr-TR" dirty="0"/>
              <a:t> durumlarında test pozitif olabilir.</a:t>
            </a:r>
          </a:p>
          <a:p>
            <a:r>
              <a:rPr lang="tr-TR" dirty="0"/>
              <a:t>Hasta, bacaklar 30°’de dizlerini bükmeden bu pozisyonda duramazsa, hekime abdominal kaslarda güçsüzlüğü düşündürmelidir.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DDCA876-AF48-9C85-66F0-4AF57AA29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985" y="3429000"/>
            <a:ext cx="4311872" cy="28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82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83176D-6F3A-299A-BA42-78D1D869F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Sakroiliak</a:t>
            </a:r>
            <a:r>
              <a:rPr lang="tr-TR" dirty="0"/>
              <a:t> kompresyon testi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D69077-5DCF-1870-AC8A-2DD63BE4E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Sakroiliak</a:t>
            </a:r>
            <a:r>
              <a:rPr lang="tr-TR" dirty="0"/>
              <a:t> eklem patolojilerini gösteren en hassas testtir. </a:t>
            </a:r>
          </a:p>
          <a:p>
            <a:r>
              <a:rPr lang="tr-TR" dirty="0" err="1"/>
              <a:t>Yanyatan</a:t>
            </a:r>
            <a:r>
              <a:rPr lang="tr-TR" dirty="0"/>
              <a:t> hastanın üsteki </a:t>
            </a:r>
            <a:r>
              <a:rPr lang="tr-TR" dirty="0" err="1"/>
              <a:t>krista</a:t>
            </a:r>
            <a:r>
              <a:rPr lang="tr-TR" dirty="0"/>
              <a:t> </a:t>
            </a:r>
            <a:r>
              <a:rPr lang="tr-TR" dirty="0" err="1"/>
              <a:t>iliakası</a:t>
            </a:r>
            <a:r>
              <a:rPr lang="tr-TR" dirty="0"/>
              <a:t> yatağa doğru kuvvetle bastırılması veya </a:t>
            </a:r>
            <a:r>
              <a:rPr lang="tr-TR" dirty="0" err="1"/>
              <a:t>prone</a:t>
            </a:r>
            <a:r>
              <a:rPr lang="tr-TR" dirty="0"/>
              <a:t> pozisyonunda yatan hastanın </a:t>
            </a:r>
            <a:r>
              <a:rPr lang="tr-TR" dirty="0" err="1"/>
              <a:t>gluteal</a:t>
            </a:r>
            <a:r>
              <a:rPr lang="tr-TR" dirty="0"/>
              <a:t> kıvrımlar üzerine bastırılması ile yapılabilir.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5E299E3-3773-CA6E-AB71-839E22328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29247"/>
            <a:ext cx="5547361" cy="29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9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DA6246-3DA1-23DA-055B-0FB447AB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Schober</a:t>
            </a:r>
            <a:r>
              <a:rPr lang="tr-TR" dirty="0"/>
              <a:t> testi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26F60B-8E4C-FEB2-A106-082A065D7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 ayakta dik dururken S1 </a:t>
            </a:r>
            <a:r>
              <a:rPr lang="tr-TR" dirty="0" err="1"/>
              <a:t>spinöz</a:t>
            </a:r>
            <a:r>
              <a:rPr lang="tr-TR" dirty="0"/>
              <a:t> çıkıntısından yukarıya doğru 10 santimetre </a:t>
            </a:r>
            <a:r>
              <a:rPr lang="tr-TR" dirty="0" err="1"/>
              <a:t>işaretlenir.Sonra</a:t>
            </a:r>
            <a:r>
              <a:rPr lang="tr-TR" dirty="0"/>
              <a:t> hasta yapabildiğince fleksiyon yapar ve ölçüm tekrarlanır. </a:t>
            </a:r>
          </a:p>
          <a:p>
            <a:pPr marL="0" indent="0">
              <a:buNone/>
            </a:pPr>
            <a:r>
              <a:rPr lang="tr-TR" dirty="0"/>
              <a:t>   Normal: iki ölçüm arasında en az 5 cm</a:t>
            </a:r>
          </a:p>
          <a:p>
            <a:pPr marL="0" indent="0">
              <a:buNone/>
            </a:pPr>
            <a:r>
              <a:rPr lang="tr-TR" dirty="0"/>
              <a:t>   &lt;5cm: test pozitiftir </a:t>
            </a:r>
          </a:p>
          <a:p>
            <a:r>
              <a:rPr lang="tr-TR" dirty="0"/>
              <a:t>Ankilozan </a:t>
            </a:r>
            <a:r>
              <a:rPr lang="tr-TR" dirty="0" err="1"/>
              <a:t>spondilit</a:t>
            </a:r>
            <a:r>
              <a:rPr lang="tr-TR" dirty="0"/>
              <a:t> tanısında oldukça değerli bir testtir.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66EEE63-29B7-E6FC-5249-B21B03850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183" y="3709851"/>
            <a:ext cx="3344091" cy="239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22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1A8221-B90B-428E-019A-095D21837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GÖRÜNTÜLEME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C013ED-F44B-9FB6-E733-C4496AE5F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Akut bel ağrısında tanısal görüntüleme nadiren gereklidir.</a:t>
            </a:r>
          </a:p>
          <a:p>
            <a:r>
              <a:rPr lang="tr-TR" dirty="0"/>
              <a:t>Semptomların ilk 4-6 haftasından sonra hastaların çoğunda işlevsellik geri döner.</a:t>
            </a:r>
          </a:p>
          <a:p>
            <a:r>
              <a:rPr lang="tr-TR" dirty="0"/>
              <a:t>Halen bel ağrısı nedeniyle kısıtlığı varsa, ortaya çıkabilen diğer durumlara bakmak için tanısal görüntüleme yapılması düşünülmelidir.</a:t>
            </a:r>
          </a:p>
          <a:p>
            <a:r>
              <a:rPr lang="tr-TR" dirty="0"/>
              <a:t>Kırmızı bayraklar hastanın riskini artmış olarak derecelendirir ve erken klinik müdahale(görüntüleme, </a:t>
            </a:r>
            <a:r>
              <a:rPr lang="tr-TR" dirty="0" err="1"/>
              <a:t>lab</a:t>
            </a:r>
            <a:r>
              <a:rPr lang="tr-TR" dirty="0"/>
              <a:t>..)yapmayı gerektirir.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297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46B44C-D686-D1FA-CC48-01187ABCE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BİLGİLER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497AC2-3903-D8C4-5994-9FEED3578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9480" cy="4351338"/>
          </a:xfrm>
        </p:spPr>
        <p:txBody>
          <a:bodyPr>
            <a:normAutofit/>
          </a:bodyPr>
          <a:lstStyle/>
          <a:p>
            <a:r>
              <a:rPr lang="tr-T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Bel </a:t>
            </a:r>
            <a:r>
              <a:rPr lang="tr-T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ağrısı:Kosta</a:t>
            </a:r>
            <a:r>
              <a:rPr lang="tr-T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kenarının altında ve </a:t>
            </a:r>
            <a:r>
              <a:rPr lang="tr-T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inferior</a:t>
            </a:r>
            <a:r>
              <a:rPr lang="tr-T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gluteal</a:t>
            </a:r>
            <a:r>
              <a:rPr lang="tr-T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katlantının üstündeki rahatsızlık, gerilim ve sertlik </a:t>
            </a:r>
          </a:p>
          <a:p>
            <a:r>
              <a:rPr lang="tr-TR" dirty="0"/>
              <a:t>Birinci basamakta soğuk algınlığından sonra en sık görülen rahatsızlık</a:t>
            </a:r>
          </a:p>
          <a:p>
            <a:r>
              <a:rPr lang="tr-TR" dirty="0"/>
              <a:t>Pek çok çalışmada, akut ve </a:t>
            </a:r>
            <a:r>
              <a:rPr lang="tr-TR" dirty="0" err="1"/>
              <a:t>subakut</a:t>
            </a:r>
            <a:r>
              <a:rPr lang="tr-TR" dirty="0"/>
              <a:t> hastalarının %90'nın 6-12 hafta içerisinde hekim tarafından düzenlenen tedavi ile ya da tedavi edilmeden iyileştiği gösterilmiş.</a:t>
            </a:r>
          </a:p>
          <a:p>
            <a:pPr marL="0" indent="0">
              <a:buNone/>
            </a:pPr>
            <a:endParaRPr lang="tr-TR" sz="1700" dirty="0"/>
          </a:p>
          <a:p>
            <a:pPr marL="0" indent="0">
              <a:buNone/>
            </a:pPr>
            <a:endParaRPr lang="tr-TR" sz="1700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2735C42-232C-0CD9-2781-53774B145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681" y="1690688"/>
            <a:ext cx="3596640" cy="35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4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842187-3D78-71FC-F0E0-F82855C7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028390"/>
          </a:xfrm>
        </p:spPr>
        <p:txBody>
          <a:bodyPr/>
          <a:lstStyle/>
          <a:p>
            <a:r>
              <a:rPr lang="tr-TR" dirty="0"/>
              <a:t>GÖRÜNTÜLEME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F961E45B-B8A3-2A18-97DA-3EF9D69045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739953"/>
              </p:ext>
            </p:extLst>
          </p:nvPr>
        </p:nvGraphicFramePr>
        <p:xfrm>
          <a:off x="1096963" y="1740665"/>
          <a:ext cx="10058400" cy="4316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45731584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470935659"/>
                    </a:ext>
                  </a:extLst>
                </a:gridCol>
              </a:tblGrid>
              <a:tr h="476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Özel Testler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Endikasyon/Öneri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128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Düz grafi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Akut bel ağrısında kırmızı bayraklar olmadığı sürece rutin olarak önerilmez</a:t>
                      </a:r>
                    </a:p>
                    <a:p>
                      <a:r>
                        <a:rPr lang="tr-TR" dirty="0"/>
                        <a:t>Fraktürlerin dışlanması için önerilir</a:t>
                      </a:r>
                    </a:p>
                    <a:p>
                      <a:r>
                        <a:rPr lang="tr-TR" dirty="0"/>
                        <a:t>Oblik filmler sadece bulgular </a:t>
                      </a:r>
                      <a:r>
                        <a:rPr lang="tr-TR" dirty="0" err="1"/>
                        <a:t>spondilolistezis</a:t>
                      </a:r>
                      <a:r>
                        <a:rPr lang="tr-TR" dirty="0"/>
                        <a:t> veya </a:t>
                      </a:r>
                      <a:r>
                        <a:rPr lang="tr-TR" dirty="0" err="1"/>
                        <a:t>spondilolizisi</a:t>
                      </a:r>
                      <a:r>
                        <a:rPr lang="tr-TR" dirty="0"/>
                        <a:t> düşündürüyorsa önerilir.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196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Elektrofizyolojik testler (EMG ve SPEP)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Sinir kökü disfonksiyonu ile bacak semptomları </a:t>
                      </a:r>
                      <a:r>
                        <a:rPr lang="tr-TR" sz="1800" b="0" kern="1200" dirty="0">
                          <a:solidFill>
                            <a:schemeClr val="dk1"/>
                          </a:solidFill>
                          <a:effectLst/>
                        </a:rPr>
                        <a:t>≥</a:t>
                      </a:r>
                      <a:r>
                        <a:rPr lang="tr-TR" dirty="0"/>
                        <a:t>6 hafta ise düşünülebilir</a:t>
                      </a:r>
                    </a:p>
                    <a:p>
                      <a:r>
                        <a:rPr lang="tr-TR" dirty="0"/>
                        <a:t>Not: </a:t>
                      </a:r>
                      <a:r>
                        <a:rPr lang="tr-TR" dirty="0" err="1"/>
                        <a:t>Radikulopati</a:t>
                      </a:r>
                      <a:r>
                        <a:rPr lang="tr-TR" dirty="0"/>
                        <a:t> belirgin ise önerilmez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882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MRG ve 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Bel bağlantılı bacak semptomları ve klinik olarak saptanabilen sinir kökü hasarı</a:t>
                      </a:r>
                    </a:p>
                    <a:p>
                      <a:r>
                        <a:rPr lang="tr-TR" dirty="0"/>
                        <a:t>Spinal stenozu düşündüren nörolojik </a:t>
                      </a:r>
                      <a:r>
                        <a:rPr lang="tr-TR" dirty="0" err="1"/>
                        <a:t>kladikasyon</a:t>
                      </a:r>
                      <a:r>
                        <a:rPr lang="tr-TR" dirty="0"/>
                        <a:t> öyküsü</a:t>
                      </a:r>
                    </a:p>
                    <a:p>
                      <a:r>
                        <a:rPr lang="tr-TR" dirty="0"/>
                        <a:t>Kırık, enfeksiyon, tümör düşündüren bulgular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085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276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FD97CE-3B8C-56D5-AE3D-3D9C7947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0" y="182881"/>
            <a:ext cx="3422469" cy="1979533"/>
          </a:xfrm>
        </p:spPr>
        <p:txBody>
          <a:bodyPr>
            <a:normAutofit/>
          </a:bodyPr>
          <a:lstStyle/>
          <a:p>
            <a:endParaRPr lang="tr-TR" sz="2800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B5FF9E4-5E60-A8BB-A7BE-4948F9873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3357" y="2632834"/>
            <a:ext cx="3135085" cy="257773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F27BED1-C3B3-A987-C443-1A5C90455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357" y="91440"/>
            <a:ext cx="4254500" cy="588263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114885D-4C7C-C571-330F-EBF788E9F778}"/>
              </a:ext>
            </a:extLst>
          </p:cNvPr>
          <p:cNvSpPr txBox="1"/>
          <p:nvPr/>
        </p:nvSpPr>
        <p:spPr>
          <a:xfrm>
            <a:off x="1079863" y="5573486"/>
            <a:ext cx="10273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*Göz kırpan göz veya kırpışan baykuş işareti, neredeyse her zaman kemik metastazı nedeniyle bir pedikülün olmadığı durumlarda omurganın görünümüne işaret eder.</a:t>
            </a:r>
            <a:r>
              <a:rPr lang="tr-TR" sz="1800" dirty="0"/>
              <a:t> 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A4E30DA-2BE4-22AC-09C6-6ED4310F1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442" y="2525329"/>
            <a:ext cx="3073558" cy="3048157"/>
          </a:xfrm>
          <a:prstGeom prst="rect">
            <a:avLst/>
          </a:prstGeom>
        </p:spPr>
      </p:pic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4D3B0F55-CB83-056C-0D3C-292DAE0765DB}"/>
              </a:ext>
            </a:extLst>
          </p:cNvPr>
          <p:cNvSpPr/>
          <p:nvPr/>
        </p:nvSpPr>
        <p:spPr>
          <a:xfrm>
            <a:off x="6096001" y="131089"/>
            <a:ext cx="3196046" cy="22811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800" u="sng" dirty="0">
                <a:solidFill>
                  <a:schemeClr val="tx1"/>
                </a:solidFill>
              </a:rPr>
              <a:t>METASTATİK TÜMÖRLER</a:t>
            </a:r>
            <a:br>
              <a:rPr lang="tr-TR" sz="1800" dirty="0">
                <a:solidFill>
                  <a:schemeClr val="tx1"/>
                </a:solidFill>
              </a:rPr>
            </a:br>
            <a:r>
              <a:rPr lang="tr-TR" sz="1800" dirty="0">
                <a:solidFill>
                  <a:schemeClr val="tx1"/>
                </a:solidFill>
              </a:rPr>
              <a:t>-Meme</a:t>
            </a:r>
            <a:br>
              <a:rPr lang="tr-TR" sz="1800" dirty="0">
                <a:solidFill>
                  <a:schemeClr val="tx1"/>
                </a:solidFill>
              </a:rPr>
            </a:br>
            <a:r>
              <a:rPr lang="tr-TR" sz="1800" dirty="0">
                <a:solidFill>
                  <a:schemeClr val="tx1"/>
                </a:solidFill>
              </a:rPr>
              <a:t>-Prostat</a:t>
            </a:r>
            <a:br>
              <a:rPr lang="tr-TR" sz="1800" dirty="0">
                <a:solidFill>
                  <a:schemeClr val="tx1"/>
                </a:solidFill>
              </a:rPr>
            </a:br>
            <a:r>
              <a:rPr lang="tr-TR" sz="1800" dirty="0">
                <a:solidFill>
                  <a:schemeClr val="tx1"/>
                </a:solidFill>
              </a:rPr>
              <a:t>-Akciğer</a:t>
            </a:r>
          </a:p>
          <a:p>
            <a:pPr algn="ctr"/>
            <a:r>
              <a:rPr lang="tr-TR" sz="1800" dirty="0">
                <a:solidFill>
                  <a:schemeClr val="tx1"/>
                </a:solidFill>
              </a:rPr>
              <a:t>-</a:t>
            </a:r>
            <a:r>
              <a:rPr lang="tr-TR" sz="1800" dirty="0" err="1">
                <a:solidFill>
                  <a:schemeClr val="tx1"/>
                </a:solidFill>
              </a:rPr>
              <a:t>Tiroid</a:t>
            </a:r>
            <a:br>
              <a:rPr lang="tr-TR" sz="1800" dirty="0">
                <a:solidFill>
                  <a:schemeClr val="tx1"/>
                </a:solidFill>
              </a:rPr>
            </a:br>
            <a:r>
              <a:rPr lang="tr-TR" sz="1800" dirty="0">
                <a:solidFill>
                  <a:schemeClr val="tx1"/>
                </a:solidFill>
              </a:rPr>
              <a:t>-Böbrek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08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CAD74A-7720-3127-B53A-F3AA4AFA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LABORATUAR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9995E6-4FFC-76D1-4448-1D432CBC1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Anamnez</a:t>
            </a:r>
            <a:r>
              <a:rPr lang="tr-TR" dirty="0"/>
              <a:t> ve fizik muayeneye dayanarak, romatolojik, enfeksiyöz, onkolojik, </a:t>
            </a:r>
            <a:r>
              <a:rPr lang="tr-TR" dirty="0" err="1"/>
              <a:t>non</a:t>
            </a:r>
            <a:r>
              <a:rPr lang="tr-TR" dirty="0"/>
              <a:t>-spinal nedenlerden şüphelenildiğinde, ayrıca çok yaşlı hastalarda laboratuvar tetkikleri istenmelidir.</a:t>
            </a:r>
          </a:p>
          <a:p>
            <a:pPr marL="0" indent="0">
              <a:buNone/>
            </a:pPr>
            <a:r>
              <a:rPr lang="tr-TR" dirty="0"/>
              <a:t>   -CBC</a:t>
            </a:r>
          </a:p>
          <a:p>
            <a:pPr marL="0" indent="0">
              <a:buNone/>
            </a:pPr>
            <a:r>
              <a:rPr lang="tr-TR" dirty="0"/>
              <a:t>   -ESR</a:t>
            </a:r>
          </a:p>
          <a:p>
            <a:pPr marL="0" indent="0">
              <a:buNone/>
            </a:pPr>
            <a:r>
              <a:rPr lang="tr-TR" dirty="0"/>
              <a:t>   -CRP</a:t>
            </a:r>
          </a:p>
          <a:p>
            <a:r>
              <a:rPr lang="tr-TR" dirty="0"/>
              <a:t>Enfeksiyondan şüphelenildiğinde spinal enfeksiyondan önce sıklıkla idrar yolu enfeksiyonu geliştiğinden  idrar tahlili, idrar-kan kültürleri alınmalıdır.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239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013DE1-6A4C-1227-6F8C-9239A912E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İNFLAMATUAR BEL AĞRISI KRİTERLERİ(CALİN)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B25129-2068-4F98-7CAE-A82C96926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Başlama yaşı &lt; 40 yaş</a:t>
            </a:r>
          </a:p>
          <a:p>
            <a:r>
              <a:rPr lang="tr-TR" dirty="0"/>
              <a:t>Bel ağrısının süresi &gt; 3 ay</a:t>
            </a:r>
          </a:p>
          <a:p>
            <a:r>
              <a:rPr lang="tr-TR" dirty="0"/>
              <a:t>Sinsi başlangıç</a:t>
            </a:r>
          </a:p>
          <a:p>
            <a:r>
              <a:rPr lang="tr-TR" dirty="0"/>
              <a:t>Sabah sertliği</a:t>
            </a:r>
          </a:p>
          <a:p>
            <a:r>
              <a:rPr lang="tr-TR" dirty="0"/>
              <a:t>Egzersizle düzelme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4/5 kriter mevcut ise inflamatuar bel ağrısı</a:t>
            </a:r>
          </a:p>
          <a:p>
            <a:pPr marL="0" indent="0">
              <a:buNone/>
            </a:pPr>
            <a:r>
              <a:rPr lang="tr-TR" sz="2000" dirty="0"/>
              <a:t>Duyarlılık:%95, Özgünlük:%76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6C215EC-02A8-A064-2EEB-A4E001507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467" y="2381250"/>
            <a:ext cx="3333750" cy="2095500"/>
          </a:xfrm>
          <a:prstGeom prst="rect">
            <a:avLst/>
          </a:prstGeom>
        </p:spPr>
      </p:pic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FCCB2E4-D8B6-52D4-E863-9756F360B603}"/>
              </a:ext>
            </a:extLst>
          </p:cNvPr>
          <p:cNvSpPr/>
          <p:nvPr/>
        </p:nvSpPr>
        <p:spPr>
          <a:xfrm>
            <a:off x="838200" y="1846217"/>
            <a:ext cx="5127171" cy="29783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3C2E301-3BFC-1C1E-6DA9-C160E534C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83" y="1939278"/>
            <a:ext cx="4243184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38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55A34D4-5B16-317A-51BF-9B2170CE2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6" y="531223"/>
            <a:ext cx="8908869" cy="5556068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68425F8-5821-E558-0BBB-E77EEC360C45}"/>
              </a:ext>
            </a:extLst>
          </p:cNvPr>
          <p:cNvSpPr txBox="1"/>
          <p:nvPr/>
        </p:nvSpPr>
        <p:spPr>
          <a:xfrm>
            <a:off x="957943" y="6217920"/>
            <a:ext cx="733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TOTBİD Dergisi 2017; 16:118–125</a:t>
            </a:r>
          </a:p>
        </p:txBody>
      </p:sp>
    </p:spTree>
    <p:extLst>
      <p:ext uri="{BB962C8B-B14F-4D97-AF65-F5344CB8AC3E}">
        <p14:creationId xmlns:p14="http://schemas.microsoft.com/office/powerpoint/2010/main" val="1091712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0E19C76-E95C-8192-822E-1BA92EFB2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583" y="296091"/>
            <a:ext cx="9396548" cy="6000206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157B022A-6A3A-C7E0-3CF4-FC0780BF0260}"/>
              </a:ext>
            </a:extLst>
          </p:cNvPr>
          <p:cNvSpPr txBox="1"/>
          <p:nvPr/>
        </p:nvSpPr>
        <p:spPr>
          <a:xfrm>
            <a:off x="1088571" y="6235337"/>
            <a:ext cx="51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TOTBİD Dergisi 2017; 16:118–125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2BBB599-04B5-410F-58E0-6BCED816BA8F}"/>
              </a:ext>
            </a:extLst>
          </p:cNvPr>
          <p:cNvSpPr txBox="1"/>
          <p:nvPr/>
        </p:nvSpPr>
        <p:spPr>
          <a:xfrm>
            <a:off x="1685581" y="451692"/>
            <a:ext cx="85931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0F4B645-39AA-3D02-0148-0EA8DAB1F769}"/>
              </a:ext>
            </a:extLst>
          </p:cNvPr>
          <p:cNvSpPr txBox="1"/>
          <p:nvPr/>
        </p:nvSpPr>
        <p:spPr>
          <a:xfrm>
            <a:off x="1685581" y="451692"/>
            <a:ext cx="859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TABLO 2.</a:t>
            </a:r>
          </a:p>
        </p:txBody>
      </p:sp>
    </p:spTree>
    <p:extLst>
      <p:ext uri="{BB962C8B-B14F-4D97-AF65-F5344CB8AC3E}">
        <p14:creationId xmlns:p14="http://schemas.microsoft.com/office/powerpoint/2010/main" val="3592786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69CA4F7-9266-A2BF-6444-2DC9E93F8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95" y="757646"/>
            <a:ext cx="10154194" cy="5251268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9F4AA0EA-79D9-D33F-201D-990857F0397E}"/>
              </a:ext>
            </a:extLst>
          </p:cNvPr>
          <p:cNvSpPr txBox="1"/>
          <p:nvPr/>
        </p:nvSpPr>
        <p:spPr>
          <a:xfrm>
            <a:off x="1010195" y="6008914"/>
            <a:ext cx="469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TOTBİD Dergisi 2017; 16:118–125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18677BB-B9B2-3F5F-581E-79FF67BB349E}"/>
              </a:ext>
            </a:extLst>
          </p:cNvPr>
          <p:cNvSpPr txBox="1"/>
          <p:nvPr/>
        </p:nvSpPr>
        <p:spPr>
          <a:xfrm>
            <a:off x="1167788" y="848299"/>
            <a:ext cx="99151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600" b="1" dirty="0"/>
              <a:t>TABLO 3.</a:t>
            </a:r>
          </a:p>
        </p:txBody>
      </p:sp>
    </p:spTree>
    <p:extLst>
      <p:ext uri="{BB962C8B-B14F-4D97-AF65-F5344CB8AC3E}">
        <p14:creationId xmlns:p14="http://schemas.microsoft.com/office/powerpoint/2010/main" val="2578406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5939F81-767C-D4D1-07B8-3DCB8D835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" y="1140823"/>
            <a:ext cx="9292046" cy="4040777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259908-2B0D-2AFE-2EFE-8D2F0D4035AA}"/>
              </a:ext>
            </a:extLst>
          </p:cNvPr>
          <p:cNvSpPr txBox="1"/>
          <p:nvPr/>
        </p:nvSpPr>
        <p:spPr>
          <a:xfrm>
            <a:off x="1088571" y="5756366"/>
            <a:ext cx="509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TOTBİD Dergisi 2017; 16:118–125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04A7B36-9D6E-9B5E-892A-3ED94BDCE026}"/>
              </a:ext>
            </a:extLst>
          </p:cNvPr>
          <p:cNvSpPr txBox="1"/>
          <p:nvPr/>
        </p:nvSpPr>
        <p:spPr>
          <a:xfrm>
            <a:off x="1531345" y="1366092"/>
            <a:ext cx="881349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/>
              <a:t>TABLO 4.</a:t>
            </a:r>
          </a:p>
        </p:txBody>
      </p:sp>
    </p:spTree>
    <p:extLst>
      <p:ext uri="{BB962C8B-B14F-4D97-AF65-F5344CB8AC3E}">
        <p14:creationId xmlns:p14="http://schemas.microsoft.com/office/powerpoint/2010/main" val="1976763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EA1518F-1F5B-AE35-638E-23E7E9616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722811"/>
            <a:ext cx="9030788" cy="5320938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0600C21-6060-2680-C86A-015CFF5746A3}"/>
              </a:ext>
            </a:extLst>
          </p:cNvPr>
          <p:cNvSpPr txBox="1"/>
          <p:nvPr/>
        </p:nvSpPr>
        <p:spPr>
          <a:xfrm>
            <a:off x="1036320" y="6113417"/>
            <a:ext cx="590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TOTBİD Dergisi 2017; 16:118–125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E907DF4-994E-E4AB-84FE-F270DFEE3829}"/>
              </a:ext>
            </a:extLst>
          </p:cNvPr>
          <p:cNvSpPr txBox="1"/>
          <p:nvPr/>
        </p:nvSpPr>
        <p:spPr>
          <a:xfrm>
            <a:off x="1696598" y="815248"/>
            <a:ext cx="83728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/>
              <a:t>TABLO 5.</a:t>
            </a:r>
          </a:p>
        </p:txBody>
      </p:sp>
    </p:spTree>
    <p:extLst>
      <p:ext uri="{BB962C8B-B14F-4D97-AF65-F5344CB8AC3E}">
        <p14:creationId xmlns:p14="http://schemas.microsoft.com/office/powerpoint/2010/main" val="3185287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C0C993A-5F49-0283-84D5-31CFFE39D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" y="1097281"/>
            <a:ext cx="9605553" cy="455458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BE0E21B-309D-81FA-531D-915213D5157B}"/>
              </a:ext>
            </a:extLst>
          </p:cNvPr>
          <p:cNvSpPr txBox="1"/>
          <p:nvPr/>
        </p:nvSpPr>
        <p:spPr>
          <a:xfrm>
            <a:off x="940526" y="5913120"/>
            <a:ext cx="482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TOTBİD Dergisi 2017; 16:118–125</a:t>
            </a:r>
          </a:p>
        </p:txBody>
      </p:sp>
    </p:spTree>
    <p:extLst>
      <p:ext uri="{BB962C8B-B14F-4D97-AF65-F5344CB8AC3E}">
        <p14:creationId xmlns:p14="http://schemas.microsoft.com/office/powerpoint/2010/main" val="139935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E281AB-4049-FE8F-1BE0-ECC6E0F9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BİLGİLER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3A14C4-E88D-1AE6-ECC4-DBA5D7EEE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Bel ağrısı; iş gücü ve performans kayıpları, psikolojik stres, günlük yaşam aktivitelerinin gerçekleştirilmesinde zorluk, ağrı gibi neden olduğu olumsuz faktörler yönünden toplumda önemli bir sağlık sorunu olarak karşımıza çıkmaktadır. </a:t>
            </a:r>
          </a:p>
          <a:p>
            <a:r>
              <a:rPr lang="tr-TR" dirty="0"/>
              <a:t>Bel ağrılı hastaların tedavisinde amaç erken dönemde ağrıyı kontrol altına almak, tekrarı ve kronikleşmeyi engellemek, fonksiyonel kapasiteyi arttırmak ve iş gücü kaybını önlemektir. </a:t>
            </a:r>
          </a:p>
          <a:p>
            <a:r>
              <a:rPr lang="tr-TR" dirty="0"/>
              <a:t>Girişimsel tedavi yöntemlerine başvurmadan önce, gövde kas gücünü ve fonksiyonel kapasiteyi arttırmaya yönelik egzersizlere öncelik verilerek, anatomi ve fonksiyon mutlaka iyileştirilmelidir.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7234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6CF4A0-B0B9-E21F-0F81-636F0C410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D2C5B5-4CAB-F921-4634-D073F687C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2600" b="1" dirty="0"/>
              <a:t>Spesifik bel ağrısında tedavi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Altta yatan hastalığa özgü ve nedenin ortadan kaldırılmasına yönelik</a:t>
            </a:r>
          </a:p>
          <a:p>
            <a:pPr marL="0" indent="0">
              <a:buNone/>
            </a:pPr>
            <a:r>
              <a:rPr lang="tr-TR" sz="2600" b="1" dirty="0"/>
              <a:t>Spesifik olmayan bel ağrısında tedavi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dirty="0"/>
              <a:t>Ağrının giderilmesi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dirty="0"/>
              <a:t>Yeterli omurga hareketliliğinin sağlanması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dirty="0"/>
              <a:t>Fonksiyonel bozukluğun en aza indirilmesi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dirty="0"/>
              <a:t>Akut ağrı ataklarının ve kronikleşmenin önlenmesi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dirty="0"/>
              <a:t>Özürlülüğün önüne geçilmesi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FF0000"/>
                </a:solidFill>
              </a:rPr>
              <a:t>Kırmızı bayraklar </a:t>
            </a:r>
            <a:r>
              <a:rPr lang="tr-TR" dirty="0"/>
              <a:t>yoksa, öykü ve fizik muayene altta yatan başka bir sebep düşündürmüyorsa, mekanik bel ağrısı tanısı konulabilir ve tedavi başlanabilir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4866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886F0ED9-2A94-A559-BE24-8F8CCAA52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707636"/>
              </p:ext>
            </p:extLst>
          </p:nvPr>
        </p:nvGraphicFramePr>
        <p:xfrm>
          <a:off x="2032000" y="719666"/>
          <a:ext cx="8128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979890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22410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</a:rPr>
                        <a:t>FARMAKOLOJİK TEDAVİ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</a:rPr>
                        <a:t>NONFARMAKOLOJİK TEDAVİ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41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Asetaminofen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Eğitim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657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NSAİİ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Egzersiz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676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/>
                        <a:t>Miyorelaksanlar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Fizik tedavi modaliteleri(ısı uygulamaları)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760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/>
                        <a:t>Opioidler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Tamamlayıcı tedaviler(Akupunktur, kupa..)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80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Antidepresanlar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Manuel tedaviler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412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Antiepileptikler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Elektroterapi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028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Kaplıca tedavisi (</a:t>
                      </a:r>
                      <a:r>
                        <a:rPr lang="tr-TR" sz="2000" dirty="0" err="1"/>
                        <a:t>Balneoterapi</a:t>
                      </a:r>
                      <a:r>
                        <a:rPr lang="tr-TR" sz="2000" dirty="0"/>
                        <a:t>)</a:t>
                      </a:r>
                      <a:endParaRPr lang="tr-TR" sz="20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65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Psikolojik tedavi(BDT, hipnoz..)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988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Diğer (masaj, bel destekleri..)</a:t>
                      </a:r>
                      <a:endParaRPr lang="tr-TR" sz="20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070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187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29839A-F029-AE1E-2E53-F7B8AB49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13509"/>
            <a:ext cx="10058400" cy="1423851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                    </a:t>
            </a:r>
            <a:br>
              <a:rPr lang="tr-TR" dirty="0"/>
            </a:br>
            <a:br>
              <a:rPr lang="tr-TR" dirty="0"/>
            </a:br>
            <a:br>
              <a:rPr lang="tr-TR" dirty="0"/>
            </a:br>
            <a:r>
              <a:rPr lang="tr-TR" b="1" dirty="0"/>
              <a:t>                 </a:t>
            </a:r>
            <a:br>
              <a:rPr lang="tr-TR" b="1" dirty="0"/>
            </a:br>
            <a:br>
              <a:rPr lang="tr-TR" b="1" dirty="0"/>
            </a:br>
            <a:r>
              <a:rPr lang="tr-TR" sz="4900" dirty="0"/>
              <a:t>EŞİT ANALJEZİK DOZLAMLARI</a:t>
            </a:r>
            <a:br>
              <a:rPr lang="tr-TR" sz="4900" dirty="0"/>
            </a:br>
            <a:endParaRPr lang="tr-TR" sz="4900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792B726B-4C2F-6891-6BD8-FC4CED04EF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692578"/>
              </p:ext>
            </p:extLst>
          </p:nvPr>
        </p:nvGraphicFramePr>
        <p:xfrm>
          <a:off x="1096963" y="1737360"/>
          <a:ext cx="100584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430615415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4291828310"/>
                    </a:ext>
                  </a:extLst>
                </a:gridCol>
              </a:tblGrid>
              <a:tr h="379915">
                <a:tc>
                  <a:txBody>
                    <a:bodyPr/>
                    <a:lstStyle/>
                    <a:p>
                      <a:r>
                        <a:rPr lang="tr-TR" sz="2000" dirty="0"/>
                        <a:t>ANALJEZİK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PO doz(mg)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014813"/>
                  </a:ext>
                </a:extLst>
              </a:tr>
              <a:tr h="379915">
                <a:tc>
                  <a:txBody>
                    <a:bodyPr/>
                    <a:lstStyle/>
                    <a:p>
                      <a:r>
                        <a:rPr lang="tr-TR" sz="2000" dirty="0"/>
                        <a:t>Asetaminofen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926625"/>
                  </a:ext>
                </a:extLst>
              </a:tr>
              <a:tr h="379915">
                <a:tc>
                  <a:txBody>
                    <a:bodyPr/>
                    <a:lstStyle/>
                    <a:p>
                      <a:r>
                        <a:rPr lang="tr-TR" sz="2000" dirty="0"/>
                        <a:t>Aspirin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403772"/>
                  </a:ext>
                </a:extLst>
              </a:tr>
              <a:tr h="379915">
                <a:tc>
                  <a:txBody>
                    <a:bodyPr/>
                    <a:lstStyle/>
                    <a:p>
                      <a:r>
                        <a:rPr lang="tr-TR" sz="2000" dirty="0" err="1"/>
                        <a:t>İbuprofen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200-400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35837"/>
                  </a:ext>
                </a:extLst>
              </a:tr>
              <a:tr h="379915">
                <a:tc>
                  <a:txBody>
                    <a:bodyPr/>
                    <a:lstStyle/>
                    <a:p>
                      <a:r>
                        <a:rPr lang="tr-TR" sz="2000" dirty="0" err="1"/>
                        <a:t>İndometazin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237303"/>
                  </a:ext>
                </a:extLst>
              </a:tr>
              <a:tr h="379915">
                <a:tc>
                  <a:txBody>
                    <a:bodyPr/>
                    <a:lstStyle/>
                    <a:p>
                      <a:r>
                        <a:rPr lang="tr-TR" sz="2000" dirty="0" err="1"/>
                        <a:t>Etodolak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629301"/>
                  </a:ext>
                </a:extLst>
              </a:tr>
              <a:tr h="379915">
                <a:tc>
                  <a:txBody>
                    <a:bodyPr/>
                    <a:lstStyle/>
                    <a:p>
                      <a:r>
                        <a:rPr lang="tr-TR" sz="2000" dirty="0" err="1"/>
                        <a:t>Naproksen</a:t>
                      </a:r>
                      <a:r>
                        <a:rPr lang="tr-TR" sz="2000" dirty="0"/>
                        <a:t> sodyum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980537"/>
                  </a:ext>
                </a:extLst>
              </a:tr>
              <a:tr h="379915">
                <a:tc>
                  <a:txBody>
                    <a:bodyPr/>
                    <a:lstStyle/>
                    <a:p>
                      <a:r>
                        <a:rPr lang="tr-TR" sz="2000" dirty="0"/>
                        <a:t>Ketoprofen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25(650 mg aspirinden daha etkin)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965680"/>
                  </a:ext>
                </a:extLst>
              </a:tr>
              <a:tr h="379915">
                <a:tc>
                  <a:txBody>
                    <a:bodyPr/>
                    <a:lstStyle/>
                    <a:p>
                      <a:r>
                        <a:rPr lang="tr-TR" sz="2000" dirty="0" err="1"/>
                        <a:t>Mefanamik</a:t>
                      </a:r>
                      <a:r>
                        <a:rPr lang="tr-TR" sz="2000" dirty="0"/>
                        <a:t> asit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50-100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238978"/>
                  </a:ext>
                </a:extLst>
              </a:tr>
              <a:tr h="379915">
                <a:tc>
                  <a:txBody>
                    <a:bodyPr/>
                    <a:lstStyle/>
                    <a:p>
                      <a:r>
                        <a:rPr lang="tr-TR" sz="2000" dirty="0" err="1"/>
                        <a:t>Sulindak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150-200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523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4617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31BFD9-7944-12AB-E112-95830F27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62149"/>
            <a:ext cx="10058400" cy="875211"/>
          </a:xfrm>
        </p:spPr>
        <p:txBody>
          <a:bodyPr>
            <a:normAutofit fontScale="90000"/>
          </a:bodyPr>
          <a:lstStyle/>
          <a:p>
            <a:br>
              <a:rPr lang="tr-TR" sz="4800" b="1" dirty="0"/>
            </a:br>
            <a:br>
              <a:rPr lang="tr-TR" sz="4800" b="1" dirty="0"/>
            </a:br>
            <a:br>
              <a:rPr lang="tr-TR" sz="4800" b="1" dirty="0"/>
            </a:br>
            <a:br>
              <a:rPr lang="tr-TR" sz="4800" b="1" dirty="0"/>
            </a:br>
            <a:br>
              <a:rPr lang="tr-TR" sz="4800" b="1" dirty="0"/>
            </a:br>
            <a:br>
              <a:rPr lang="tr-TR" sz="4800" b="1" dirty="0"/>
            </a:br>
            <a:r>
              <a:rPr lang="tr-TR" sz="4800" dirty="0"/>
              <a:t>Hasta Eğitimi / Yatak İstirahati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DB284E-40EB-8303-7FCE-41897EF37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İzlem için gerekli durumlar hakkında bilgilendirilir  </a:t>
            </a:r>
            <a:r>
              <a:rPr lang="tr-TR" dirty="0">
                <a:solidFill>
                  <a:srgbClr val="FF0000"/>
                </a:solidFill>
              </a:rPr>
              <a:t>(kırmızı bayraklar)</a:t>
            </a:r>
            <a:endParaRPr lang="tr-T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nörolojik semptomlarda ilerleme ya da klinik kötüleşme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başlangıç tedavisi ile iyileşme sağlanamaması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1800" dirty="0"/>
              <a:t>üriner retansiyon veya üriner/anal inkontinans gibi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Bireysel endişeler giderilir  </a:t>
            </a:r>
            <a:r>
              <a:rPr lang="tr-TR" dirty="0">
                <a:solidFill>
                  <a:srgbClr val="FFC000"/>
                </a:solidFill>
              </a:rPr>
              <a:t>(sarı bayrak)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Hastanın uzun süren istirahatten kaçınması ve aktif olması sağlanır  (yatak istirahati verilecekse 2-4 gün)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25956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7C3E3D-05DD-6006-50FA-7150B25F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1.vizit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346BF0-7DE4-DC30-9095-1D5E5A03C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/>
              <a:t>Hasta eğitimi sağlanmalı</a:t>
            </a:r>
          </a:p>
          <a:p>
            <a:pPr lvl="1" algn="just"/>
            <a:r>
              <a:rPr lang="tr-TR" dirty="0"/>
              <a:t>Çoğu vakanın çok az müdahale ile çözülmesiyle, </a:t>
            </a:r>
            <a:r>
              <a:rPr lang="tr-TR" dirty="0" err="1"/>
              <a:t>prognozun</a:t>
            </a:r>
            <a:r>
              <a:rPr lang="tr-TR" dirty="0"/>
              <a:t> genellikle iyi olduğu konusunda hastaya güvence verin</a:t>
            </a:r>
          </a:p>
          <a:p>
            <a:pPr lvl="1" algn="just"/>
            <a:r>
              <a:rPr lang="tr-TR" dirty="0"/>
              <a:t>Hastaya aktif kalmasını, yatak istirahatinden mümkün olduğunca kaçınmasını ve mümkün olan en kısa sürede normal aktivitelerine dönmesini tavsiye edin</a:t>
            </a:r>
          </a:p>
          <a:p>
            <a:pPr algn="just"/>
            <a:r>
              <a:rPr lang="tr-TR" dirty="0"/>
              <a:t>Hastaya belini döndürme ve bükülmeden kaçınması söylenir</a:t>
            </a:r>
          </a:p>
          <a:p>
            <a:pPr algn="just"/>
            <a:r>
              <a:rPr lang="tr-TR" dirty="0"/>
              <a:t>NSAİİ veya asetaminofen başlanması</a:t>
            </a:r>
          </a:p>
          <a:p>
            <a:pPr algn="just"/>
            <a:r>
              <a:rPr lang="tr-TR" dirty="0"/>
              <a:t>Ağrı şiddetine göre bir kas gevşetici başlanması</a:t>
            </a:r>
          </a:p>
          <a:p>
            <a:pPr algn="just"/>
            <a:r>
              <a:rPr lang="tr-TR" dirty="0"/>
              <a:t>Ağrı şiddetliyse kısa bir </a:t>
            </a:r>
            <a:r>
              <a:rPr lang="tr-TR" dirty="0" err="1"/>
              <a:t>opioid</a:t>
            </a:r>
            <a:r>
              <a:rPr lang="tr-TR" dirty="0"/>
              <a:t> tedavisi başlanması</a:t>
            </a:r>
          </a:p>
          <a:p>
            <a:pPr algn="just"/>
            <a:r>
              <a:rPr lang="tr-TR" dirty="0"/>
              <a:t>Hastanın ilk epizodu değilse, fizik tedavi için sevk etmeyi düşünün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78500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7BD635-3B7F-61EE-E366-8CF416E3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2.vizit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1C6FA4-6F8F-8083-4411-B52DB51C2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 önemli ölçüde iyileşmediyse, ilk </a:t>
            </a:r>
            <a:r>
              <a:rPr lang="tr-TR" dirty="0" err="1"/>
              <a:t>visitten</a:t>
            </a:r>
            <a:r>
              <a:rPr lang="tr-TR" dirty="0"/>
              <a:t> 2 ila 4 hafta sonra</a:t>
            </a:r>
          </a:p>
          <a:p>
            <a:endParaRPr lang="tr-TR" dirty="0"/>
          </a:p>
          <a:p>
            <a:r>
              <a:rPr lang="tr-TR" dirty="0"/>
              <a:t>Farklı bir </a:t>
            </a:r>
            <a:r>
              <a:rPr lang="tr-TR" dirty="0" err="1"/>
              <a:t>non</a:t>
            </a:r>
            <a:r>
              <a:rPr lang="tr-TR" dirty="0"/>
              <a:t> steroid anti-inflamatuar ilaca geçmeyi düşünün</a:t>
            </a:r>
          </a:p>
          <a:p>
            <a:r>
              <a:rPr lang="tr-TR" dirty="0"/>
              <a:t>İlk ziyarette yapılmadıysa fizik tedavi için sevk etmeyi düşünün</a:t>
            </a:r>
          </a:p>
          <a:p>
            <a:r>
              <a:rPr lang="tr-TR" dirty="0"/>
              <a:t>Ağrı şiddetliyse veya işlevi kısıtlıyorsa sevk etmeyi düşünün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01886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CF089F-0190-A758-AE13-A59B8540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Bel ağrısında kesin cerrahi endikasyonlar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CE6533-FD52-C25A-1FEF-7CBC5BFBB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err="1"/>
              <a:t>Kauda</a:t>
            </a:r>
            <a:r>
              <a:rPr lang="tr-TR" dirty="0"/>
              <a:t> </a:t>
            </a:r>
            <a:r>
              <a:rPr lang="tr-TR" dirty="0" err="1"/>
              <a:t>Equina</a:t>
            </a:r>
            <a:r>
              <a:rPr lang="tr-TR" dirty="0"/>
              <a:t> Sendromu gelişmesi</a:t>
            </a:r>
            <a:r>
              <a:rPr lang="tr-TR" dirty="0">
                <a:solidFill>
                  <a:srgbClr val="FF0000"/>
                </a:solidFill>
              </a:rPr>
              <a:t>(mutlak!)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İlerleyici motor defisit (relatif)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Konservatif tedaviye yanıtsızlık(relatif)</a:t>
            </a:r>
          </a:p>
        </p:txBody>
      </p:sp>
    </p:spTree>
    <p:extLst>
      <p:ext uri="{BB962C8B-B14F-4D97-AF65-F5344CB8AC3E}">
        <p14:creationId xmlns:p14="http://schemas.microsoft.com/office/powerpoint/2010/main" val="24659486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4586D1-25BC-D2D9-543B-DCB7DB8F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KORUNMA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F4E3BB-8361-B4B5-6CE6-9453486D1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Doğru postür eğitimi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Ağırlık ve eşya kaldırma tekniklerinin eğitimi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Risk faktörlerini değiştirmek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Egzersiz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Bel destekleri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59494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75696B-6192-D07B-DC6E-DE023503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KORUNMA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A4E5A7-1AA2-6444-975E-CA1D8C82F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Halen bel ağrısı için önleyici tedbir olarak egzersizin rutin kullanımını destekleyen ya da karşıt kanıtlar yetersiz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Bununla beraber, düzenli fiziksel aktivitenin kronik bel ağrısının tekrar eden dönemlerinin tedavisinde ve sınırlandırılmasında faydalı olduğu gösterilmiştir.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Bel destekleri (bel kemerleri), ayakkabı destekleri (</a:t>
            </a:r>
            <a:r>
              <a:rPr lang="tr-TR" sz="2800" dirty="0" err="1"/>
              <a:t>ortatikler</a:t>
            </a:r>
            <a:r>
              <a:rPr lang="tr-TR" sz="2800" dirty="0"/>
              <a:t>) bel ağrısının önlenmesinde etkin bulunmamıştır.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44467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775B5BE-28ED-F28E-EEC8-9FDE98129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938" y="357052"/>
            <a:ext cx="4336869" cy="321346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7D8F59F-7F9C-A5F5-C38B-97570801D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552" y="3766050"/>
            <a:ext cx="5348153" cy="280456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A152293-E1DA-AA2B-39BA-3A1EE2000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6" y="357052"/>
            <a:ext cx="5544639" cy="315250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C656AAD-1D6D-A95A-8183-526A0308E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95" y="3509554"/>
            <a:ext cx="5715000" cy="30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5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F24E09-45B2-476D-CA06-41B447444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EPİDEMİYOLOJİ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2136C7-3E9F-EFD5-1D90-2763D9332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r-TR" sz="8000" dirty="0"/>
              <a:t>Bel ağrısı, dünya çapında engelliliğin önde gelen nedenidir ve en fazla sayıda insanın rehabilitasyondan yararlanabileceği durumdur.</a:t>
            </a:r>
          </a:p>
          <a:p>
            <a:pPr marL="0" indent="0">
              <a:buNone/>
            </a:pPr>
            <a:r>
              <a:rPr lang="tr-TR" sz="8000" dirty="0"/>
              <a:t>İnsidansı yıllık %15, ömür boyu prevalansı %60-90(1).</a:t>
            </a:r>
          </a:p>
          <a:p>
            <a:pPr marL="0" indent="0">
              <a:buNone/>
            </a:pPr>
            <a:r>
              <a:rPr lang="tr-TR" sz="8000" dirty="0"/>
              <a:t>2020 yılında, bel ağrısı (LBP) dünya çapında 619 milyon kişiyi etkiledi ve büyük ölçüde nüfus artışı ve yaşlanmanın da etkisiyle vaka sayısının 2050 yılına kadar 843 milyona çıkacağı tahmin ediliyor(2).</a:t>
            </a:r>
          </a:p>
          <a:p>
            <a:pPr marL="0" indent="0">
              <a:buNone/>
            </a:pPr>
            <a:r>
              <a:rPr lang="tr-TR" sz="8000" dirty="0"/>
              <a:t>Yaygınlık 80 yaşına kadar yaşla birlikte artarken, en yüksek LBP vakası sayısı 50-55 yaşlarında görülür. LBP kadınlarda daha yaygındır (3).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6400" dirty="0"/>
              <a:t>1. </a:t>
            </a:r>
            <a:r>
              <a:rPr lang="tr-TR" sz="6400" dirty="0" err="1"/>
              <a:t>Current</a:t>
            </a:r>
            <a:r>
              <a:rPr lang="tr-TR" sz="6400" dirty="0"/>
              <a:t> Aile Hekimliği Tanı Ve Tedavi, 2019</a:t>
            </a:r>
          </a:p>
          <a:p>
            <a:pPr marL="0" indent="0">
              <a:buNone/>
            </a:pPr>
            <a:r>
              <a:rPr lang="tr-TR" sz="6400" dirty="0"/>
              <a:t>2.</a:t>
            </a:r>
            <a:r>
              <a:rPr lang="en-US" sz="6400" dirty="0"/>
              <a:t>GBD 2021 Low Back Pain Collaborators. Global, regional, and national burden of low back pain, 1990-2020, its attributable risk factors, and projections to 2050: a systematic analysis of the Global Burden of Disease Study 2021. Lancet </a:t>
            </a:r>
            <a:r>
              <a:rPr lang="en-US" sz="6400" dirty="0" err="1"/>
              <a:t>Rheumatol</a:t>
            </a:r>
            <a:r>
              <a:rPr lang="en-US" sz="6400" dirty="0"/>
              <a:t> 2023: 5: e316-29.</a:t>
            </a:r>
            <a:endParaRPr lang="tr-TR" sz="6400" dirty="0"/>
          </a:p>
          <a:p>
            <a:pPr marL="0" indent="0">
              <a:buNone/>
            </a:pPr>
            <a:r>
              <a:rPr lang="tr-TR" sz="6400" dirty="0"/>
              <a:t>3</a:t>
            </a:r>
            <a:r>
              <a:rPr lang="en-US" sz="6400" dirty="0"/>
              <a:t>. GBD 2019: Global burden of 369 diseases and injuries in 204 countries and territories, 1990–2019: a systematic analysis for the Global Burden of Disease Study 2019. https://vizhub.healthdata.org/gbd-results/.</a:t>
            </a:r>
            <a:endParaRPr lang="tr-TR" sz="6400" dirty="0"/>
          </a:p>
        </p:txBody>
      </p:sp>
    </p:spTree>
    <p:extLst>
      <p:ext uri="{BB962C8B-B14F-4D97-AF65-F5344CB8AC3E}">
        <p14:creationId xmlns:p14="http://schemas.microsoft.com/office/powerpoint/2010/main" val="12585858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6158AD-A488-C42B-4EFF-E1C4890A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EGZERSİZ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BDE90E-5D00-FC6F-A0A0-2E27927DB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Egzersiz tedavisi, bireye özel olarak planlanmalıdır. </a:t>
            </a:r>
          </a:p>
          <a:p>
            <a:r>
              <a:rPr lang="tr-TR" dirty="0"/>
              <a:t>Ağrı ve fiziksel işlevleri artırma amacıyla </a:t>
            </a:r>
            <a:r>
              <a:rPr lang="tr-TR" dirty="0" err="1"/>
              <a:t>fleksibilite</a:t>
            </a:r>
            <a:r>
              <a:rPr lang="tr-TR" dirty="0"/>
              <a:t>, dayanıklılık (</a:t>
            </a:r>
            <a:r>
              <a:rPr lang="tr-TR" dirty="0" err="1"/>
              <a:t>endurans</a:t>
            </a:r>
            <a:r>
              <a:rPr lang="tr-TR" dirty="0"/>
              <a:t>), stabilizasyon ve hareket kontrol egzersizleri, kuvvetlendirme, McKenzie egzersizleri, pilates; </a:t>
            </a:r>
            <a:r>
              <a:rPr lang="tr-TR" dirty="0" err="1"/>
              <a:t>mental</a:t>
            </a:r>
            <a:r>
              <a:rPr lang="tr-TR" dirty="0"/>
              <a:t> sağlık ve kendini daha iyi hissetmede aerobik egzersizler önerilebilir. </a:t>
            </a:r>
          </a:p>
          <a:p>
            <a:r>
              <a:rPr lang="tr-TR" dirty="0"/>
              <a:t>Kronik bel ağrısında egzersiz tedavisinin etkinliğini değerlendiren toplam 3514 hastanın dahil edildiği 27 çalışma içeren bir meta-analizde egzersiz tedavisinin ağrıda klinik açıdan anlamlı ve orta düzeyde azalma sağladığı saptanmıştır (ortalama etki 10,7; %95 GA 14,1 ile -7,4).*</a:t>
            </a:r>
          </a:p>
          <a:p>
            <a:pPr marL="0" indent="0">
              <a:buNone/>
            </a:pPr>
            <a:endParaRPr lang="tr-TR" sz="1700" dirty="0"/>
          </a:p>
          <a:p>
            <a:pPr marL="0" indent="0">
              <a:buNone/>
            </a:pPr>
            <a:endParaRPr lang="tr-TR" sz="1700" dirty="0"/>
          </a:p>
          <a:p>
            <a:pPr marL="0" indent="0">
              <a:buNone/>
            </a:pPr>
            <a:r>
              <a:rPr lang="tr-TR" sz="1400" dirty="0"/>
              <a:t>*</a:t>
            </a:r>
            <a:r>
              <a:rPr lang="tr-TR" sz="1400" dirty="0" err="1"/>
              <a:t>Hayden</a:t>
            </a:r>
            <a:r>
              <a:rPr lang="tr-TR" sz="1400" dirty="0"/>
              <a:t> JA, Wilson MN, </a:t>
            </a:r>
            <a:r>
              <a:rPr lang="tr-TR" sz="1400" dirty="0" err="1"/>
              <a:t>Stewart</a:t>
            </a:r>
            <a:r>
              <a:rPr lang="tr-TR" sz="1400" dirty="0"/>
              <a:t> S, </a:t>
            </a:r>
            <a:r>
              <a:rPr lang="tr-TR" sz="1400" dirty="0" err="1"/>
              <a:t>Cartwright</a:t>
            </a:r>
            <a:r>
              <a:rPr lang="tr-TR" sz="1400" dirty="0"/>
              <a:t> JL, Smith AO, </a:t>
            </a:r>
            <a:r>
              <a:rPr lang="tr-TR" sz="1400" dirty="0" err="1"/>
              <a:t>Riley</a:t>
            </a:r>
            <a:r>
              <a:rPr lang="tr-TR" sz="1400" dirty="0"/>
              <a:t> RD, et al. </a:t>
            </a:r>
            <a:r>
              <a:rPr lang="tr-TR" sz="1400" dirty="0" err="1"/>
              <a:t>Exercise</a:t>
            </a:r>
            <a:r>
              <a:rPr lang="tr-TR" sz="1400" dirty="0"/>
              <a:t> </a:t>
            </a:r>
            <a:r>
              <a:rPr lang="tr-TR" sz="1400" dirty="0" err="1"/>
              <a:t>treatment</a:t>
            </a:r>
            <a:r>
              <a:rPr lang="tr-TR" sz="1400" dirty="0"/>
              <a:t> </a:t>
            </a:r>
            <a:r>
              <a:rPr lang="tr-TR" sz="1400" dirty="0" err="1"/>
              <a:t>effect</a:t>
            </a:r>
            <a:r>
              <a:rPr lang="tr-TR" sz="1400" dirty="0"/>
              <a:t> </a:t>
            </a:r>
            <a:r>
              <a:rPr lang="tr-TR" sz="1400" dirty="0" err="1"/>
              <a:t>modifiers</a:t>
            </a:r>
            <a:r>
              <a:rPr lang="tr-TR" sz="1400" dirty="0"/>
              <a:t> in </a:t>
            </a:r>
            <a:r>
              <a:rPr lang="tr-TR" sz="1400" dirty="0" err="1"/>
              <a:t>persistent</a:t>
            </a:r>
            <a:r>
              <a:rPr lang="tr-TR" sz="1400" dirty="0"/>
              <a:t> </a:t>
            </a:r>
            <a:r>
              <a:rPr lang="tr-TR" sz="1400" dirty="0" err="1"/>
              <a:t>low</a:t>
            </a:r>
            <a:r>
              <a:rPr lang="tr-TR" sz="1400" dirty="0"/>
              <a:t> </a:t>
            </a:r>
            <a:r>
              <a:rPr lang="tr-TR" sz="1400" dirty="0" err="1"/>
              <a:t>back</a:t>
            </a:r>
            <a:r>
              <a:rPr lang="tr-TR" sz="1400" dirty="0"/>
              <a:t> </a:t>
            </a:r>
            <a:r>
              <a:rPr lang="tr-TR" sz="1400" dirty="0" err="1"/>
              <a:t>pain</a:t>
            </a:r>
            <a:r>
              <a:rPr lang="tr-TR" sz="1400" dirty="0"/>
              <a:t>: an </a:t>
            </a:r>
            <a:r>
              <a:rPr lang="tr-TR" sz="1400" dirty="0" err="1"/>
              <a:t>individual</a:t>
            </a:r>
            <a:r>
              <a:rPr lang="tr-TR" sz="1400" dirty="0"/>
              <a:t> </a:t>
            </a:r>
            <a:r>
              <a:rPr lang="tr-TR" sz="1400" dirty="0" err="1"/>
              <a:t>participant</a:t>
            </a:r>
            <a:r>
              <a:rPr lang="tr-TR" sz="1400" dirty="0"/>
              <a:t> data meta-</a:t>
            </a:r>
            <a:r>
              <a:rPr lang="tr-TR" sz="1400" dirty="0" err="1"/>
              <a:t>analysis</a:t>
            </a:r>
            <a:r>
              <a:rPr lang="tr-TR" sz="1400" dirty="0"/>
              <a:t> of 3514 </a:t>
            </a:r>
            <a:r>
              <a:rPr lang="tr-TR" sz="1400" dirty="0" err="1"/>
              <a:t>participants</a:t>
            </a:r>
            <a:r>
              <a:rPr lang="tr-TR" sz="1400" dirty="0"/>
              <a:t> </a:t>
            </a:r>
            <a:r>
              <a:rPr lang="tr-TR" sz="1400" dirty="0" err="1"/>
              <a:t>from</a:t>
            </a:r>
            <a:r>
              <a:rPr lang="tr-TR" sz="1400" dirty="0"/>
              <a:t> 27 </a:t>
            </a:r>
            <a:r>
              <a:rPr lang="tr-TR" sz="1400" dirty="0" err="1"/>
              <a:t>randomised</a:t>
            </a:r>
            <a:r>
              <a:rPr lang="tr-TR" sz="1400" dirty="0"/>
              <a:t> </a:t>
            </a:r>
            <a:r>
              <a:rPr lang="tr-TR" sz="1400" dirty="0" err="1"/>
              <a:t>controlled</a:t>
            </a:r>
            <a:r>
              <a:rPr lang="tr-TR" sz="1400" dirty="0"/>
              <a:t> </a:t>
            </a:r>
            <a:r>
              <a:rPr lang="tr-TR" sz="1400" dirty="0" err="1"/>
              <a:t>trials</a:t>
            </a:r>
            <a:r>
              <a:rPr lang="tr-TR" sz="1400" dirty="0"/>
              <a:t>. </a:t>
            </a:r>
            <a:r>
              <a:rPr lang="tr-TR" sz="1400" dirty="0" err="1"/>
              <a:t>Br</a:t>
            </a:r>
            <a:r>
              <a:rPr lang="tr-TR" sz="1400" dirty="0"/>
              <a:t> J Sports </a:t>
            </a:r>
            <a:r>
              <a:rPr lang="tr-TR" sz="1400" dirty="0" err="1"/>
              <a:t>Med</a:t>
            </a:r>
            <a:r>
              <a:rPr lang="tr-TR" sz="1400" dirty="0"/>
              <a:t> 2020;54(21):1277-93.</a:t>
            </a:r>
          </a:p>
        </p:txBody>
      </p:sp>
    </p:spTree>
    <p:extLst>
      <p:ext uri="{BB962C8B-B14F-4D97-AF65-F5344CB8AC3E}">
        <p14:creationId xmlns:p14="http://schemas.microsoft.com/office/powerpoint/2010/main" val="23353097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6A6E057-2F7D-0699-202D-8D97162A5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3" y="1397726"/>
            <a:ext cx="5199017" cy="546027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A1A3B6F-6A52-C73F-966F-3B2B0D56BB29}"/>
              </a:ext>
            </a:extLst>
          </p:cNvPr>
          <p:cNvSpPr txBox="1"/>
          <p:nvPr/>
        </p:nvSpPr>
        <p:spPr>
          <a:xfrm>
            <a:off x="339634" y="339634"/>
            <a:ext cx="5085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0" dirty="0">
                <a:solidFill>
                  <a:srgbClr val="008E02"/>
                </a:solidFill>
                <a:effectLst/>
                <a:latin typeface="droid sans"/>
              </a:rPr>
              <a:t>DİNAMİK LOMBER STABİLİZASYON EGZERSİZLERİ</a:t>
            </a:r>
          </a:p>
          <a:p>
            <a:r>
              <a:rPr lang="tr-TR" b="0" i="0" dirty="0">
                <a:solidFill>
                  <a:srgbClr val="333333"/>
                </a:solidFill>
                <a:effectLst/>
                <a:latin typeface="droid sans"/>
              </a:rPr>
              <a:t>Gövde stabilitesini sağlamak ve aerobik kapasiteyi artırmak amacıyla kullanılmaktadır</a:t>
            </a: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26DBAAD-4AF6-3976-A082-D35E4C436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006" y="1467393"/>
            <a:ext cx="4667794" cy="5390607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90709C6-0630-1DC4-CE4F-E51B80554859}"/>
              </a:ext>
            </a:extLst>
          </p:cNvPr>
          <p:cNvSpPr txBox="1"/>
          <p:nvPr/>
        </p:nvSpPr>
        <p:spPr>
          <a:xfrm>
            <a:off x="6679474" y="339634"/>
            <a:ext cx="4293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0" dirty="0">
                <a:solidFill>
                  <a:srgbClr val="008E02"/>
                </a:solidFill>
                <a:effectLst/>
                <a:latin typeface="droid sans"/>
              </a:rPr>
              <a:t>GERME EGZERSİZLERİ</a:t>
            </a:r>
          </a:p>
          <a:p>
            <a:r>
              <a:rPr lang="tr-TR" dirty="0">
                <a:solidFill>
                  <a:srgbClr val="333333"/>
                </a:solidFill>
                <a:latin typeface="droid sans"/>
              </a:rPr>
              <a:t>E</a:t>
            </a:r>
            <a:r>
              <a:rPr lang="tr-TR" b="0" i="0" dirty="0">
                <a:solidFill>
                  <a:srgbClr val="333333"/>
                </a:solidFill>
                <a:effectLst/>
                <a:latin typeface="droid sans"/>
              </a:rPr>
              <a:t>klem hareket açıklığını arttırmak ve kısalan kasları germeye yönelik egzersizler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32442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73D8D19-053A-7479-0F0A-C6C38827D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3" y="1201783"/>
            <a:ext cx="4867275" cy="57233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8D1FCE00-470D-A5C3-F961-72BD8343DA22}"/>
              </a:ext>
            </a:extLst>
          </p:cNvPr>
          <p:cNvSpPr txBox="1"/>
          <p:nvPr/>
        </p:nvSpPr>
        <p:spPr>
          <a:xfrm>
            <a:off x="592183" y="200297"/>
            <a:ext cx="1071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0" dirty="0">
                <a:solidFill>
                  <a:srgbClr val="008E02"/>
                </a:solidFill>
                <a:effectLst/>
                <a:latin typeface="droid sans"/>
              </a:rPr>
              <a:t>WİLLİAMS FLEKSİYON EGZERSİZLERİ                                MCKENZİE EKSTANSİYON EGZERSİZLERİ</a:t>
            </a: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30E6D1F-C595-8AD3-BBEE-E814338A5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930" y="1134700"/>
            <a:ext cx="4695001" cy="57233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7487185C-A164-1A75-F630-DB0638C43EEB}"/>
              </a:ext>
            </a:extLst>
          </p:cNvPr>
          <p:cNvSpPr txBox="1"/>
          <p:nvPr/>
        </p:nvSpPr>
        <p:spPr>
          <a:xfrm>
            <a:off x="339634" y="574766"/>
            <a:ext cx="5460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0" i="0" dirty="0" err="1">
                <a:solidFill>
                  <a:srgbClr val="333333"/>
                </a:solidFill>
                <a:effectLst/>
                <a:latin typeface="droid sans"/>
              </a:rPr>
              <a:t>intervertebral</a:t>
            </a:r>
            <a:r>
              <a:rPr lang="tr-TR" b="0" i="0" dirty="0">
                <a:solidFill>
                  <a:srgbClr val="333333"/>
                </a:solidFill>
                <a:effectLst/>
                <a:latin typeface="droid sans"/>
              </a:rPr>
              <a:t>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droid sans"/>
              </a:rPr>
              <a:t>foramenleri</a:t>
            </a:r>
            <a:r>
              <a:rPr lang="tr-TR" b="0" i="0" dirty="0">
                <a:solidFill>
                  <a:srgbClr val="333333"/>
                </a:solidFill>
                <a:effectLst/>
                <a:latin typeface="droid sans"/>
              </a:rPr>
              <a:t> ve faset eklemleri açmak, kalça fleksörlerini ve bel ekstansörlerini germek, abdominal ve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droid sans"/>
              </a:rPr>
              <a:t>gluteal</a:t>
            </a:r>
            <a:r>
              <a:rPr lang="tr-TR" b="0" i="0" dirty="0">
                <a:solidFill>
                  <a:srgbClr val="333333"/>
                </a:solidFill>
                <a:effectLst/>
                <a:latin typeface="droid sans"/>
              </a:rPr>
              <a:t> kasları kuvvetlendirmek</a:t>
            </a:r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9C3DEB2-CFA6-4CAC-5F6D-506306F80D6F}"/>
              </a:ext>
            </a:extLst>
          </p:cNvPr>
          <p:cNvSpPr txBox="1"/>
          <p:nvPr/>
        </p:nvSpPr>
        <p:spPr>
          <a:xfrm>
            <a:off x="6512930" y="470263"/>
            <a:ext cx="4790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0" i="0" dirty="0" err="1">
                <a:solidFill>
                  <a:srgbClr val="333333"/>
                </a:solidFill>
                <a:effectLst/>
                <a:latin typeface="droid sans"/>
              </a:rPr>
              <a:t>Paraspinal</a:t>
            </a:r>
            <a:r>
              <a:rPr lang="tr-TR" b="0" i="0" dirty="0">
                <a:solidFill>
                  <a:srgbClr val="333333"/>
                </a:solidFill>
                <a:effectLst/>
                <a:latin typeface="droid sans"/>
              </a:rPr>
              <a:t> kasları güçlendirmekte,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droid sans"/>
              </a:rPr>
              <a:t>endurans</a:t>
            </a:r>
            <a:r>
              <a:rPr lang="tr-TR" b="0" i="0" dirty="0">
                <a:solidFill>
                  <a:srgbClr val="333333"/>
                </a:solidFill>
                <a:effectLst/>
                <a:latin typeface="droid sans"/>
              </a:rPr>
              <a:t> ve spinal mobilitede düzelmeyi sağlamak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12235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DB69D0-03C6-8430-28A1-753B6539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DEĞİŞTİRİLEBİLİR RİSK FAKTÖRLERİ</a:t>
            </a:r>
          </a:p>
        </p:txBody>
      </p:sp>
      <p:graphicFrame>
        <p:nvGraphicFramePr>
          <p:cNvPr id="8" name="İçerik Yer Tutucusu 7">
            <a:extLst>
              <a:ext uri="{FF2B5EF4-FFF2-40B4-BE49-F238E27FC236}">
                <a16:creationId xmlns:a16="http://schemas.microsoft.com/office/drawing/2014/main" id="{FF93CF16-8199-C36D-11ED-1CCD9A56B3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416321"/>
              </p:ext>
            </p:extLst>
          </p:nvPr>
        </p:nvGraphicFramePr>
        <p:xfrm>
          <a:off x="1096963" y="1846263"/>
          <a:ext cx="100584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81601634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62852210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27967248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684438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tr-TR" sz="2000" b="1" dirty="0"/>
                        <a:t>Kişisel 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Psikososyal 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Mesleksel 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Diğer 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312455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tr-TR" sz="2000" dirty="0"/>
                        <a:t>Sedanter yaşam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/>
                        <a:t>Stres 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/>
                        <a:t>İşsizlik 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/>
                        <a:t>Düşük ağrı toleransı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14138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tr-TR" sz="2000" dirty="0"/>
                        <a:t>Fazla kilo/obezite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/>
                        <a:t>Depresyon 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2000" dirty="0"/>
                        <a:t>Monoton görevler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/>
                        <a:t>Siyatik varlığı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777025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tr-TR" sz="2000" dirty="0"/>
                        <a:t>Sigara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/>
                        <a:t>Azalmış bilişsel fonksiyon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2000" dirty="0"/>
                        <a:t>Uzun süreli oturma veya ayakta kalma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/>
                        <a:t>Steroid kullanımı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793367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tr-TR" sz="2000" dirty="0"/>
                        <a:t>Kötü postür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/>
                        <a:t>Somatizasyon 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2000" dirty="0"/>
                        <a:t>Ağırlık kaldırma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/>
                        <a:t>Ağır egzersiz ve temas  sporları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20783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tr-TR" sz="2000" dirty="0"/>
                        <a:t>Eğitim seviyesi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/>
                        <a:t>Korku sakınma davranışı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2000" dirty="0"/>
                        <a:t>Gelirin yetersiz olduğu algısı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tr-TR" sz="2000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8570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tr-TR" sz="2000" dirty="0"/>
                        <a:t>Genel sağlığın bozuk olması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/>
                        <a:t>Anksiyete öyküsü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/>
                        <a:t>Eğilme, dönme, çekme itme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tr-TR" sz="2000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10084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122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2CDD5478-4554-1751-7CC1-8FE02D1B3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957"/>
              </p:ext>
            </p:extLst>
          </p:nvPr>
        </p:nvGraphicFramePr>
        <p:xfrm>
          <a:off x="2032000" y="719666"/>
          <a:ext cx="81280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384495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61923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KİŞİSEL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ANATOMİK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11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İleri yaş</a:t>
                      </a:r>
                    </a:p>
                    <a:p>
                      <a:r>
                        <a:rPr lang="tr-TR" sz="2000" dirty="0"/>
                        <a:t>Omurganın doğumsal kusurları</a:t>
                      </a:r>
                    </a:p>
                    <a:p>
                      <a:r>
                        <a:rPr lang="tr-TR" sz="2000" dirty="0"/>
                        <a:t>Yüksek doğum ağırlığı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Dejeneratif disk hastalığı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52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Erkek cinsiyet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Osteoartrit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03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Aile hikayesi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Sinovyal</a:t>
                      </a:r>
                      <a:r>
                        <a:rPr lang="tr-TR" sz="2000" dirty="0"/>
                        <a:t> kist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865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Geçirilmiş bel yaralanması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Lumbosakral</a:t>
                      </a:r>
                      <a:r>
                        <a:rPr lang="tr-TR" sz="2000" dirty="0"/>
                        <a:t> </a:t>
                      </a:r>
                      <a:r>
                        <a:rPr lang="tr-TR" sz="2000" dirty="0" err="1"/>
                        <a:t>transizyonel</a:t>
                      </a:r>
                      <a:r>
                        <a:rPr lang="tr-TR" sz="2000" dirty="0"/>
                        <a:t> vertebra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8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Gebelik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Schmoral</a:t>
                      </a:r>
                      <a:r>
                        <a:rPr lang="tr-TR" sz="2000" dirty="0"/>
                        <a:t> nodülleri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70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Omurga cerrahisi öyküsü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Annular</a:t>
                      </a:r>
                      <a:r>
                        <a:rPr lang="tr-TR" sz="2000" dirty="0"/>
                        <a:t> bozulma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103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Spondilozis</a:t>
                      </a:r>
                      <a:endParaRPr lang="tr-TR" sz="2000" dirty="0"/>
                    </a:p>
                    <a:p>
                      <a:r>
                        <a:rPr lang="tr-TR" sz="2000" dirty="0" err="1"/>
                        <a:t>Spondilolistezis</a:t>
                      </a:r>
                      <a:endParaRPr lang="tr-TR" sz="2000" dirty="0"/>
                    </a:p>
                    <a:p>
                      <a:r>
                        <a:rPr lang="tr-TR" sz="2000" dirty="0"/>
                        <a:t>Doğumsal anomali öyküsü(</a:t>
                      </a:r>
                      <a:r>
                        <a:rPr lang="tr-TR" sz="2000" dirty="0" err="1"/>
                        <a:t>örn:spina</a:t>
                      </a:r>
                      <a:r>
                        <a:rPr lang="tr-TR" sz="2000" dirty="0"/>
                        <a:t> </a:t>
                      </a:r>
                      <a:r>
                        <a:rPr lang="tr-TR" sz="2000" dirty="0" err="1"/>
                        <a:t>bfida</a:t>
                      </a:r>
                      <a:r>
                        <a:rPr lang="tr-TR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65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5667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8CEC6F-11D9-416D-7819-99DEDA0D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SEVK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C83B21-3552-6D94-8276-B1C43CB98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FF0000"/>
                </a:solidFill>
              </a:rPr>
              <a:t>Kırmızı bayrakların </a:t>
            </a:r>
            <a:r>
              <a:rPr lang="tr-TR" dirty="0"/>
              <a:t>varlığı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Genel durum kötü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Şiddetli bir travma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Tedaviye yanıt alınamaması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İleri tetkik ihtiyacı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39097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793C39-D6DE-AEB3-0BC4-966B40DB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F9E2F4-A6F1-0627-DD43-C1BA492FA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1400" dirty="0" err="1"/>
              <a:t>Current</a:t>
            </a:r>
            <a:r>
              <a:rPr lang="tr-TR" sz="1400" dirty="0"/>
              <a:t> Aile Hekimliği Tanı Ve Tedavi, 2019</a:t>
            </a:r>
          </a:p>
          <a:p>
            <a:r>
              <a:rPr lang="tr-TR" sz="1400" dirty="0"/>
              <a:t>Kronik </a:t>
            </a:r>
            <a:r>
              <a:rPr lang="tr-TR" sz="1400" dirty="0" err="1"/>
              <a:t>Nonspesifik</a:t>
            </a:r>
            <a:r>
              <a:rPr lang="tr-TR" sz="1400" dirty="0"/>
              <a:t> Bel Ağrısı Tedavisi Uzlaşı Raporu 2022</a:t>
            </a:r>
          </a:p>
          <a:p>
            <a:r>
              <a:rPr lang="tr-TR" sz="1400" dirty="0"/>
              <a:t>Klinik Tıp Aile Hekimliği Dergisi Cilt: 9 Sayı: 6 Kasım - Aralık 2017</a:t>
            </a:r>
          </a:p>
          <a:p>
            <a:r>
              <a:rPr lang="tr-TR" sz="1400" dirty="0"/>
              <a:t>TOTBİD Dergisi 2019;18:538–543</a:t>
            </a:r>
          </a:p>
          <a:p>
            <a:r>
              <a:rPr lang="tr-TR" sz="1400" dirty="0"/>
              <a:t>TOTBİD Dergisi 2017; 16:118–125</a:t>
            </a:r>
          </a:p>
          <a:p>
            <a:r>
              <a:rPr lang="tr-TR" sz="1400" dirty="0"/>
              <a:t>TOTBİD Dergisi 2015; 14:242–251</a:t>
            </a:r>
          </a:p>
          <a:p>
            <a:r>
              <a:rPr lang="tr-TR" sz="1400" dirty="0" err="1"/>
              <a:t>Uptodate</a:t>
            </a:r>
            <a:r>
              <a:rPr lang="tr-TR" sz="1400" dirty="0"/>
              <a:t> </a:t>
            </a:r>
            <a:r>
              <a:rPr lang="tr-TR" sz="1400" dirty="0" err="1"/>
              <a:t>Differential</a:t>
            </a:r>
            <a:r>
              <a:rPr lang="tr-TR" sz="1400" dirty="0"/>
              <a:t> </a:t>
            </a:r>
            <a:r>
              <a:rPr lang="tr-TR" sz="1400" dirty="0" err="1"/>
              <a:t>diagnozis</a:t>
            </a:r>
            <a:r>
              <a:rPr lang="tr-TR" sz="1400" dirty="0"/>
              <a:t> of </a:t>
            </a:r>
            <a:r>
              <a:rPr lang="tr-TR" sz="1400" dirty="0" err="1"/>
              <a:t>low</a:t>
            </a:r>
            <a:r>
              <a:rPr lang="tr-TR" sz="1400" dirty="0"/>
              <a:t> </a:t>
            </a:r>
            <a:r>
              <a:rPr lang="tr-TR" sz="1400" dirty="0" err="1"/>
              <a:t>pack</a:t>
            </a:r>
            <a:r>
              <a:rPr lang="tr-TR" sz="1400" dirty="0"/>
              <a:t> </a:t>
            </a:r>
            <a:r>
              <a:rPr lang="tr-TR" sz="1400" dirty="0" err="1"/>
              <a:t>pain</a:t>
            </a:r>
            <a:endParaRPr lang="tr-TR" sz="1400" dirty="0"/>
          </a:p>
          <a:p>
            <a:r>
              <a:rPr lang="tr-TR" sz="1400" dirty="0"/>
              <a:t>Pratik Rehber: Fiziksel Tıp ve Rehabilitasyon Değerlendirme ve Tedavi Yaklaşımları 2024</a:t>
            </a:r>
          </a:p>
          <a:p>
            <a:r>
              <a:rPr lang="tr-TR" sz="1400" dirty="0" err="1"/>
              <a:t>Hayden</a:t>
            </a:r>
            <a:r>
              <a:rPr lang="tr-TR" sz="1400" dirty="0"/>
              <a:t> JA, Wilson MN, </a:t>
            </a:r>
            <a:r>
              <a:rPr lang="tr-TR" sz="1400" dirty="0" err="1"/>
              <a:t>Stewart</a:t>
            </a:r>
            <a:r>
              <a:rPr lang="tr-TR" sz="1400" dirty="0"/>
              <a:t> S, </a:t>
            </a:r>
            <a:r>
              <a:rPr lang="tr-TR" sz="1400" dirty="0" err="1"/>
              <a:t>Cartwright</a:t>
            </a:r>
            <a:r>
              <a:rPr lang="tr-TR" sz="1400" dirty="0"/>
              <a:t> JL, Smith AO, </a:t>
            </a:r>
            <a:r>
              <a:rPr lang="tr-TR" sz="1400" dirty="0" err="1"/>
              <a:t>Riley</a:t>
            </a:r>
            <a:r>
              <a:rPr lang="tr-TR" sz="1400" dirty="0"/>
              <a:t> RD, et al. </a:t>
            </a:r>
            <a:r>
              <a:rPr lang="tr-TR" sz="1400" dirty="0" err="1"/>
              <a:t>Exercise</a:t>
            </a:r>
            <a:r>
              <a:rPr lang="tr-TR" sz="1400" dirty="0"/>
              <a:t> </a:t>
            </a:r>
            <a:r>
              <a:rPr lang="tr-TR" sz="1400" dirty="0" err="1"/>
              <a:t>treatment</a:t>
            </a:r>
            <a:r>
              <a:rPr lang="tr-TR" sz="1400" dirty="0"/>
              <a:t> </a:t>
            </a:r>
            <a:r>
              <a:rPr lang="tr-TR" sz="1400" dirty="0" err="1"/>
              <a:t>effect</a:t>
            </a:r>
            <a:r>
              <a:rPr lang="tr-TR" sz="1400" dirty="0"/>
              <a:t> </a:t>
            </a:r>
            <a:r>
              <a:rPr lang="tr-TR" sz="1400" dirty="0" err="1"/>
              <a:t>modifiers</a:t>
            </a:r>
            <a:r>
              <a:rPr lang="tr-TR" sz="1400" dirty="0"/>
              <a:t> in </a:t>
            </a:r>
            <a:r>
              <a:rPr lang="tr-TR" sz="1400" dirty="0" err="1"/>
              <a:t>persistent</a:t>
            </a:r>
            <a:r>
              <a:rPr lang="tr-TR" sz="1400" dirty="0"/>
              <a:t> </a:t>
            </a:r>
            <a:r>
              <a:rPr lang="tr-TR" sz="1400" dirty="0" err="1"/>
              <a:t>low</a:t>
            </a:r>
            <a:r>
              <a:rPr lang="tr-TR" sz="1400" dirty="0"/>
              <a:t> </a:t>
            </a:r>
            <a:r>
              <a:rPr lang="tr-TR" sz="1400" dirty="0" err="1"/>
              <a:t>back</a:t>
            </a:r>
            <a:r>
              <a:rPr lang="tr-TR" sz="1400" dirty="0"/>
              <a:t> </a:t>
            </a:r>
            <a:r>
              <a:rPr lang="tr-TR" sz="1400" dirty="0" err="1"/>
              <a:t>pain</a:t>
            </a:r>
            <a:r>
              <a:rPr lang="tr-TR" sz="1400" dirty="0"/>
              <a:t>: an </a:t>
            </a:r>
            <a:r>
              <a:rPr lang="tr-TR" sz="1400" dirty="0" err="1"/>
              <a:t>individual</a:t>
            </a:r>
            <a:r>
              <a:rPr lang="tr-TR" sz="1400" dirty="0"/>
              <a:t> </a:t>
            </a:r>
            <a:r>
              <a:rPr lang="tr-TR" sz="1400" dirty="0" err="1"/>
              <a:t>participant</a:t>
            </a:r>
            <a:r>
              <a:rPr lang="tr-TR" sz="1400" dirty="0"/>
              <a:t> data meta-</a:t>
            </a:r>
            <a:r>
              <a:rPr lang="tr-TR" sz="1400" dirty="0" err="1"/>
              <a:t>analysis</a:t>
            </a:r>
            <a:r>
              <a:rPr lang="tr-TR" sz="1400" dirty="0"/>
              <a:t> of 3514 </a:t>
            </a:r>
            <a:r>
              <a:rPr lang="tr-TR" sz="1400" dirty="0" err="1"/>
              <a:t>participants</a:t>
            </a:r>
            <a:r>
              <a:rPr lang="tr-TR" sz="1400" dirty="0"/>
              <a:t> </a:t>
            </a:r>
            <a:r>
              <a:rPr lang="tr-TR" sz="1400" dirty="0" err="1"/>
              <a:t>from</a:t>
            </a:r>
            <a:r>
              <a:rPr lang="tr-TR" sz="1400" dirty="0"/>
              <a:t> 27 </a:t>
            </a:r>
            <a:r>
              <a:rPr lang="tr-TR" sz="1400" dirty="0" err="1"/>
              <a:t>randomised</a:t>
            </a:r>
            <a:r>
              <a:rPr lang="tr-TR" sz="1400" dirty="0"/>
              <a:t> </a:t>
            </a:r>
            <a:r>
              <a:rPr lang="tr-TR" sz="1400" dirty="0" err="1"/>
              <a:t>controlled</a:t>
            </a:r>
            <a:r>
              <a:rPr lang="tr-TR" sz="1400" dirty="0"/>
              <a:t> </a:t>
            </a:r>
            <a:r>
              <a:rPr lang="tr-TR" sz="1400" dirty="0" err="1"/>
              <a:t>trials</a:t>
            </a:r>
            <a:r>
              <a:rPr lang="tr-TR" sz="1400" dirty="0"/>
              <a:t>. </a:t>
            </a:r>
            <a:r>
              <a:rPr lang="tr-TR" sz="1400" dirty="0" err="1"/>
              <a:t>Br</a:t>
            </a:r>
            <a:r>
              <a:rPr lang="tr-TR" sz="1400" dirty="0"/>
              <a:t> J Sports </a:t>
            </a:r>
            <a:r>
              <a:rPr lang="tr-TR" sz="1400" dirty="0" err="1"/>
              <a:t>Med</a:t>
            </a:r>
            <a:r>
              <a:rPr lang="tr-TR" sz="1400" dirty="0"/>
              <a:t> 2020;54(21):1277-93.</a:t>
            </a:r>
          </a:p>
          <a:p>
            <a:r>
              <a:rPr lang="tr-TR" sz="1400" dirty="0"/>
              <a:t>Ketenci Al. Mekanik Bel Ağrılarında İnvaziv Girişimler. </a:t>
            </a:r>
            <a:r>
              <a:rPr lang="tr-TR" sz="1400" dirty="0" err="1"/>
              <a:t>Turkiye</a:t>
            </a:r>
            <a:r>
              <a:rPr lang="tr-TR" sz="1400" dirty="0"/>
              <a:t> Klinikleri </a:t>
            </a:r>
            <a:r>
              <a:rPr lang="tr-TR" sz="1400" dirty="0" err="1"/>
              <a:t>Journal</a:t>
            </a:r>
            <a:r>
              <a:rPr lang="tr-TR" sz="1400" dirty="0"/>
              <a:t> of </a:t>
            </a:r>
            <a:r>
              <a:rPr lang="tr-TR" sz="1400" dirty="0" err="1"/>
              <a:t>Physical</a:t>
            </a:r>
            <a:r>
              <a:rPr lang="tr-TR" sz="1400" dirty="0"/>
              <a:t> </a:t>
            </a:r>
            <a:r>
              <a:rPr lang="tr-TR" sz="1400" dirty="0" err="1"/>
              <a:t>Medicine</a:t>
            </a:r>
            <a:r>
              <a:rPr lang="tr-TR" sz="1400" dirty="0"/>
              <a:t> </a:t>
            </a:r>
            <a:r>
              <a:rPr lang="tr-TR" sz="1400" dirty="0" err="1"/>
              <a:t>Rehabilitation</a:t>
            </a:r>
            <a:r>
              <a:rPr lang="tr-TR" sz="1400" dirty="0"/>
              <a:t> Special </a:t>
            </a:r>
            <a:r>
              <a:rPr lang="tr-TR" sz="1400" dirty="0" err="1"/>
              <a:t>Topics</a:t>
            </a:r>
            <a:r>
              <a:rPr lang="tr-TR" sz="1400" dirty="0"/>
              <a:t>, 2011, 4.1: 98-103</a:t>
            </a:r>
          </a:p>
        </p:txBody>
      </p:sp>
    </p:spTree>
    <p:extLst>
      <p:ext uri="{BB962C8B-B14F-4D97-AF65-F5344CB8AC3E}">
        <p14:creationId xmlns:p14="http://schemas.microsoft.com/office/powerpoint/2010/main" val="350797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AAE885-DCF2-02C4-D152-F678B687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ETİYOLOJİ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439AA6-E849-C892-D2D7-2046511A7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err="1"/>
              <a:t>Nonspesifik</a:t>
            </a:r>
            <a:r>
              <a:rPr lang="tr-TR" dirty="0"/>
              <a:t> bel ağrısı (% 85)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Mekanik bel ağrıları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Mekanik olmayan bel ağrıları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err="1"/>
              <a:t>Visseral</a:t>
            </a:r>
            <a:r>
              <a:rPr lang="tr-TR" dirty="0"/>
              <a:t> hastalıklar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401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FF1BF4-F6C0-C9F1-6AF8-9F075821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MEKANİK BEL AĞRILARI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938EA1-5F38-362E-C476-7C1733AB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1F1F1F"/>
                </a:solidFill>
                <a:effectLst/>
                <a:latin typeface="Google Sans"/>
              </a:rPr>
              <a:t>Lomber </a:t>
            </a:r>
            <a:r>
              <a:rPr lang="tr-TR" b="0" i="0" dirty="0" err="1">
                <a:solidFill>
                  <a:srgbClr val="1F1F1F"/>
                </a:solidFill>
                <a:effectLst/>
                <a:latin typeface="Google Sans"/>
              </a:rPr>
              <a:t>Strain</a:t>
            </a:r>
            <a:endParaRPr lang="tr-TR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Dejeneratif hastalık(Diskler (</a:t>
            </a:r>
            <a:r>
              <a:rPr lang="tr-TR" dirty="0" err="1"/>
              <a:t>spondiloz</a:t>
            </a:r>
            <a:r>
              <a:rPr lang="tr-TR" dirty="0"/>
              <a:t>)Faset eklemleri (osteoartrit))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Spondilolistezis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Disk hernisi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Spinal stenoz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Osteoporoz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Kırıklar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Doğuştan gelen hastalık(Şiddetli </a:t>
            </a:r>
            <a:r>
              <a:rPr lang="tr-TR" dirty="0" err="1"/>
              <a:t>kifoz,Şiddetli</a:t>
            </a:r>
            <a:r>
              <a:rPr lang="tr-TR" dirty="0"/>
              <a:t> </a:t>
            </a:r>
            <a:r>
              <a:rPr lang="tr-TR" dirty="0" err="1"/>
              <a:t>skolyoz,Olası</a:t>
            </a:r>
            <a:r>
              <a:rPr lang="tr-TR" dirty="0"/>
              <a:t> tip II veya tip IV geçiş omuru)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Olası </a:t>
            </a:r>
            <a:r>
              <a:rPr lang="tr-TR" dirty="0" err="1"/>
              <a:t>spondilolizis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Olası faset eklem asimetrisi</a:t>
            </a:r>
          </a:p>
        </p:txBody>
      </p:sp>
    </p:spTree>
    <p:extLst>
      <p:ext uri="{BB962C8B-B14F-4D97-AF65-F5344CB8AC3E}">
        <p14:creationId xmlns:p14="http://schemas.microsoft.com/office/powerpoint/2010/main" val="418896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204FDA-4424-3274-7C98-F7BB55D4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MEKANİK OLMAYAN BEL AĞRILARI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AA9EB4-9E40-11CB-7120-3FF4ECC18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Neoplazi(</a:t>
            </a:r>
            <a:r>
              <a:rPr lang="tr-TR" dirty="0" err="1"/>
              <a:t>Multipil</a:t>
            </a:r>
            <a:r>
              <a:rPr lang="tr-TR" dirty="0"/>
              <a:t> </a:t>
            </a:r>
            <a:r>
              <a:rPr lang="tr-TR" dirty="0" err="1"/>
              <a:t>myeloma,Metastatik</a:t>
            </a:r>
            <a:r>
              <a:rPr lang="tr-TR" dirty="0"/>
              <a:t> </a:t>
            </a:r>
            <a:r>
              <a:rPr lang="tr-TR" dirty="0" err="1"/>
              <a:t>karsinom,Lenfoma</a:t>
            </a:r>
            <a:r>
              <a:rPr lang="tr-TR" dirty="0"/>
              <a:t> ve </a:t>
            </a:r>
            <a:r>
              <a:rPr lang="tr-TR" dirty="0" err="1"/>
              <a:t>lösemi,Omurilik</a:t>
            </a:r>
            <a:r>
              <a:rPr lang="tr-TR" dirty="0"/>
              <a:t> </a:t>
            </a:r>
            <a:r>
              <a:rPr lang="tr-TR" dirty="0" err="1"/>
              <a:t>tümörleri,Retroperitoneal</a:t>
            </a:r>
            <a:r>
              <a:rPr lang="tr-TR" dirty="0"/>
              <a:t> tümörler)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Enfeksiyon(</a:t>
            </a:r>
            <a:r>
              <a:rPr lang="tr-TR" dirty="0" err="1"/>
              <a:t>Osteomiyelit,Septik</a:t>
            </a:r>
            <a:r>
              <a:rPr lang="tr-TR" dirty="0"/>
              <a:t> </a:t>
            </a:r>
            <a:r>
              <a:rPr lang="tr-TR" dirty="0" err="1"/>
              <a:t>diskit,Paraspinöz</a:t>
            </a:r>
            <a:r>
              <a:rPr lang="tr-TR" dirty="0"/>
              <a:t> </a:t>
            </a:r>
            <a:r>
              <a:rPr lang="tr-TR" dirty="0" err="1"/>
              <a:t>apse,Epidural</a:t>
            </a:r>
            <a:r>
              <a:rPr lang="tr-TR" dirty="0"/>
              <a:t> apse)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İnflamatuar artrit (genellikle HLA-B27 ile ilişkili)(Ankilozan </a:t>
            </a:r>
            <a:r>
              <a:rPr lang="tr-TR" dirty="0" err="1"/>
              <a:t>spondilit,Psöriatik</a:t>
            </a:r>
            <a:r>
              <a:rPr lang="tr-TR" dirty="0"/>
              <a:t> </a:t>
            </a:r>
            <a:r>
              <a:rPr lang="tr-TR" dirty="0" err="1"/>
              <a:t>spondilit,Reaktif</a:t>
            </a:r>
            <a:r>
              <a:rPr lang="tr-TR" dirty="0"/>
              <a:t> </a:t>
            </a:r>
            <a:r>
              <a:rPr lang="tr-TR" dirty="0" err="1"/>
              <a:t>artrit,İnflamatuar</a:t>
            </a:r>
            <a:r>
              <a:rPr lang="tr-TR" dirty="0"/>
              <a:t> bağırsak hastalığı)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Scheuermann</a:t>
            </a:r>
            <a:r>
              <a:rPr lang="tr-TR" dirty="0"/>
              <a:t> hastalığı (</a:t>
            </a:r>
            <a:r>
              <a:rPr lang="tr-TR" dirty="0" err="1"/>
              <a:t>osteokondroz</a:t>
            </a:r>
            <a:r>
              <a:rPr lang="tr-T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Paget</a:t>
            </a:r>
            <a:r>
              <a:rPr lang="tr-TR" dirty="0"/>
              <a:t> hastalığı</a:t>
            </a:r>
          </a:p>
        </p:txBody>
      </p:sp>
    </p:spTree>
    <p:extLst>
      <p:ext uri="{BB962C8B-B14F-4D97-AF65-F5344CB8AC3E}">
        <p14:creationId xmlns:p14="http://schemas.microsoft.com/office/powerpoint/2010/main" val="349996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F3A456-BBAE-935D-D27F-41E14CEB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VİSSERAL HASTALIKLAR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7409BC-D2BC-1397-2BAB-9341FE883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Pelvik organlar(</a:t>
            </a:r>
            <a:r>
              <a:rPr lang="tr-TR" dirty="0" err="1"/>
              <a:t>Prostatit,Endometriozis,Kronik</a:t>
            </a:r>
            <a:r>
              <a:rPr lang="tr-TR" dirty="0"/>
              <a:t> pelvik inflamatuar hastalık)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Böbrek hastalığı(Böbrek taşı </a:t>
            </a:r>
            <a:r>
              <a:rPr lang="tr-TR" dirty="0" err="1"/>
              <a:t>hastalığı,Piyelonefrit,Perinefrik</a:t>
            </a:r>
            <a:r>
              <a:rPr lang="tr-TR" dirty="0"/>
              <a:t> apse)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Aort anevrizması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Gastrointestinal</a:t>
            </a:r>
            <a:r>
              <a:rPr lang="tr-TR" dirty="0"/>
              <a:t> hastalık(</a:t>
            </a:r>
            <a:r>
              <a:rPr lang="tr-TR" dirty="0" err="1"/>
              <a:t>Pankreatit,Safra</a:t>
            </a:r>
            <a:r>
              <a:rPr lang="tr-TR" dirty="0"/>
              <a:t> kesesi </a:t>
            </a:r>
            <a:r>
              <a:rPr lang="tr-TR" dirty="0" err="1"/>
              <a:t>iltihabı,Penetran</a:t>
            </a:r>
            <a:r>
              <a:rPr lang="tr-TR" dirty="0"/>
              <a:t> ülser)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Lomber boşluğun yağ fıtığı</a:t>
            </a:r>
          </a:p>
        </p:txBody>
      </p:sp>
    </p:spTree>
    <p:extLst>
      <p:ext uri="{BB962C8B-B14F-4D97-AF65-F5344CB8AC3E}">
        <p14:creationId xmlns:p14="http://schemas.microsoft.com/office/powerpoint/2010/main" val="3103316008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15061</TotalTime>
  <Words>2979</Words>
  <Application>Microsoft Office PowerPoint</Application>
  <PresentationFormat>Geniş ekran</PresentationFormat>
  <Paragraphs>421</Paragraphs>
  <Slides>56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droid sans</vt:lpstr>
      <vt:lpstr>Google Sans</vt:lpstr>
      <vt:lpstr>Wingdings</vt:lpstr>
      <vt:lpstr>Geçmişe bakış</vt:lpstr>
      <vt:lpstr>BEL AĞRISINA YAKLAŞIM</vt:lpstr>
      <vt:lpstr>SUNUM PLANI</vt:lpstr>
      <vt:lpstr>GENEL BİLGİLER</vt:lpstr>
      <vt:lpstr>GENEL BİLGİLER</vt:lpstr>
      <vt:lpstr>EPİDEMİYOLOJİ</vt:lpstr>
      <vt:lpstr>ETİYOLOJİ</vt:lpstr>
      <vt:lpstr>MEKANİK BEL AĞRILARI</vt:lpstr>
      <vt:lpstr>MEKANİK OLMAYAN BEL AĞRILARI</vt:lpstr>
      <vt:lpstr>VİSSERAL HASTALIKLAR</vt:lpstr>
      <vt:lpstr>PowerPoint Sunusu</vt:lpstr>
      <vt:lpstr>ANAMNEZ</vt:lpstr>
      <vt:lpstr>AĞRININ DEĞERLENDİRİLMESİ</vt:lpstr>
      <vt:lpstr>PowerPoint Sunusu</vt:lpstr>
      <vt:lpstr>PowerPoint Sunusu</vt:lpstr>
      <vt:lpstr>PowerPoint Sunusu</vt:lpstr>
      <vt:lpstr>FİZİK MUAYENE</vt:lpstr>
      <vt:lpstr>HAREKET AÇIKLIĞI</vt:lpstr>
      <vt:lpstr>FLEKSİYON  </vt:lpstr>
      <vt:lpstr>LATERAL FLEKSİYON          ROTASYON                     </vt:lpstr>
      <vt:lpstr>NÖROLOJİK MUAYENE</vt:lpstr>
      <vt:lpstr>Düz bacak kaldırma testi</vt:lpstr>
      <vt:lpstr>Kontralateral düz bacak kaldırma testi</vt:lpstr>
      <vt:lpstr>Bragard testi (ayak bileği dorsofleksiyon testi)</vt:lpstr>
      <vt:lpstr>Laseque testi</vt:lpstr>
      <vt:lpstr>Femoral sinir germe testi</vt:lpstr>
      <vt:lpstr>Çift bacak kaldırma testi (Milgram testi)</vt:lpstr>
      <vt:lpstr>Sakroiliak kompresyon testi </vt:lpstr>
      <vt:lpstr>Schober testi</vt:lpstr>
      <vt:lpstr>GÖRÜNTÜLEME</vt:lpstr>
      <vt:lpstr>GÖRÜNTÜLEME</vt:lpstr>
      <vt:lpstr>PowerPoint Sunusu</vt:lpstr>
      <vt:lpstr>LABORATUAR</vt:lpstr>
      <vt:lpstr>İNFLAMATUAR BEL AĞRISI KRİTERLERİ(CALİN)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TEDAVİ</vt:lpstr>
      <vt:lpstr>PowerPoint Sunusu</vt:lpstr>
      <vt:lpstr>                                          EŞİT ANALJEZİK DOZLAMLARI </vt:lpstr>
      <vt:lpstr>      Hasta Eğitimi / Yatak İstirahati</vt:lpstr>
      <vt:lpstr>1.vizit</vt:lpstr>
      <vt:lpstr>2.vizit</vt:lpstr>
      <vt:lpstr>Bel ağrısında kesin cerrahi endikasyonlar</vt:lpstr>
      <vt:lpstr>KORUNMA</vt:lpstr>
      <vt:lpstr>KORUNMA</vt:lpstr>
      <vt:lpstr>PowerPoint Sunusu</vt:lpstr>
      <vt:lpstr>EGZERSİZ</vt:lpstr>
      <vt:lpstr>PowerPoint Sunusu</vt:lpstr>
      <vt:lpstr>PowerPoint Sunusu</vt:lpstr>
      <vt:lpstr>DEĞİŞTİRİLEBİLİR RİSK FAKTÖRLERİ</vt:lpstr>
      <vt:lpstr>PowerPoint Sunusu</vt:lpstr>
      <vt:lpstr>SEVK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seda kutlu</dc:creator>
  <cp:lastModifiedBy>seda kutlu</cp:lastModifiedBy>
  <cp:revision>2</cp:revision>
  <dcterms:created xsi:type="dcterms:W3CDTF">2025-02-21T18:04:47Z</dcterms:created>
  <dcterms:modified xsi:type="dcterms:W3CDTF">2025-03-07T09:50:10Z</dcterms:modified>
</cp:coreProperties>
</file>