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notesMasterIdLst>
    <p:notesMasterId r:id="rId91"/>
  </p:notesMasterIdLst>
  <p:sldIdLst>
    <p:sldId id="259" r:id="rId2"/>
    <p:sldId id="256" r:id="rId3"/>
    <p:sldId id="257" r:id="rId4"/>
    <p:sldId id="258" r:id="rId5"/>
    <p:sldId id="260" r:id="rId6"/>
    <p:sldId id="369" r:id="rId7"/>
    <p:sldId id="370" r:id="rId8"/>
    <p:sldId id="348" r:id="rId9"/>
    <p:sldId id="349" r:id="rId10"/>
    <p:sldId id="262" r:id="rId11"/>
    <p:sldId id="261" r:id="rId12"/>
    <p:sldId id="304" r:id="rId13"/>
    <p:sldId id="266" r:id="rId14"/>
    <p:sldId id="350" r:id="rId15"/>
    <p:sldId id="306" r:id="rId16"/>
    <p:sldId id="267" r:id="rId17"/>
    <p:sldId id="268" r:id="rId18"/>
    <p:sldId id="269" r:id="rId19"/>
    <p:sldId id="351" r:id="rId20"/>
    <p:sldId id="270" r:id="rId21"/>
    <p:sldId id="271" r:id="rId22"/>
    <p:sldId id="352" r:id="rId23"/>
    <p:sldId id="273" r:id="rId24"/>
    <p:sldId id="274" r:id="rId25"/>
    <p:sldId id="308" r:id="rId26"/>
    <p:sldId id="307" r:id="rId27"/>
    <p:sldId id="354" r:id="rId28"/>
    <p:sldId id="277" r:id="rId29"/>
    <p:sldId id="311" r:id="rId30"/>
    <p:sldId id="310" r:id="rId31"/>
    <p:sldId id="280" r:id="rId32"/>
    <p:sldId id="312" r:id="rId33"/>
    <p:sldId id="281" r:id="rId34"/>
    <p:sldId id="282" r:id="rId35"/>
    <p:sldId id="283" r:id="rId36"/>
    <p:sldId id="285" r:id="rId37"/>
    <p:sldId id="286" r:id="rId38"/>
    <p:sldId id="287" r:id="rId39"/>
    <p:sldId id="288" r:id="rId40"/>
    <p:sldId id="371" r:id="rId41"/>
    <p:sldId id="372" r:id="rId42"/>
    <p:sldId id="292" r:id="rId43"/>
    <p:sldId id="295" r:id="rId44"/>
    <p:sldId id="297" r:id="rId45"/>
    <p:sldId id="374" r:id="rId46"/>
    <p:sldId id="375" r:id="rId47"/>
    <p:sldId id="298" r:id="rId48"/>
    <p:sldId id="299" r:id="rId49"/>
    <p:sldId id="358" r:id="rId50"/>
    <p:sldId id="376" r:id="rId51"/>
    <p:sldId id="377" r:id="rId52"/>
    <p:sldId id="362" r:id="rId53"/>
    <p:sldId id="300" r:id="rId54"/>
    <p:sldId id="301" r:id="rId55"/>
    <p:sldId id="302" r:id="rId56"/>
    <p:sldId id="320" r:id="rId57"/>
    <p:sldId id="313" r:id="rId58"/>
    <p:sldId id="378" r:id="rId59"/>
    <p:sldId id="314" r:id="rId60"/>
    <p:sldId id="315" r:id="rId61"/>
    <p:sldId id="317" r:id="rId62"/>
    <p:sldId id="318" r:id="rId63"/>
    <p:sldId id="319" r:id="rId64"/>
    <p:sldId id="316" r:id="rId65"/>
    <p:sldId id="321" r:id="rId66"/>
    <p:sldId id="365" r:id="rId67"/>
    <p:sldId id="323" r:id="rId68"/>
    <p:sldId id="324" r:id="rId69"/>
    <p:sldId id="325" r:id="rId70"/>
    <p:sldId id="346" r:id="rId71"/>
    <p:sldId id="326" r:id="rId72"/>
    <p:sldId id="366" r:id="rId73"/>
    <p:sldId id="328" r:id="rId74"/>
    <p:sldId id="329" r:id="rId75"/>
    <p:sldId id="330" r:id="rId76"/>
    <p:sldId id="331" r:id="rId77"/>
    <p:sldId id="332" r:id="rId78"/>
    <p:sldId id="379" r:id="rId79"/>
    <p:sldId id="333" r:id="rId80"/>
    <p:sldId id="380" r:id="rId81"/>
    <p:sldId id="368" r:id="rId82"/>
    <p:sldId id="336" r:id="rId83"/>
    <p:sldId id="381" r:id="rId84"/>
    <p:sldId id="337" r:id="rId85"/>
    <p:sldId id="338" r:id="rId86"/>
    <p:sldId id="345" r:id="rId87"/>
    <p:sldId id="343" r:id="rId88"/>
    <p:sldId id="342" r:id="rId89"/>
    <p:sldId id="344" r:id="rId9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1F412-534B-4201-8D5E-1CC44E270D60}" v="434" dt="2024-03-11T21:13:42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4" autoAdjust="0"/>
    <p:restoredTop sz="94617"/>
  </p:normalViewPr>
  <p:slideViewPr>
    <p:cSldViewPr snapToGrid="0">
      <p:cViewPr varScale="1">
        <p:scale>
          <a:sx n="107" d="100"/>
          <a:sy n="107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DE2BE-5E17-074E-8244-A32975CC7737}" type="doc">
      <dgm:prSet loTypeId="urn:microsoft.com/office/officeart/2005/8/layout/chevron1" loCatId="" qsTypeId="urn:microsoft.com/office/officeart/2005/8/quickstyle/simple3" qsCatId="simple" csTypeId="urn:microsoft.com/office/officeart/2005/8/colors/accent1_2" csCatId="accent1" phldr="1"/>
      <dgm:spPr/>
    </dgm:pt>
    <dgm:pt modelId="{08A159D9-49F5-D34F-A823-A0F505EB789E}">
      <dgm:prSet phldrT="[Metin]"/>
      <dgm:spPr/>
      <dgm:t>
        <a:bodyPr/>
        <a:lstStyle/>
        <a:p>
          <a:r>
            <a:rPr lang="tr-TR" dirty="0"/>
            <a:t>Hipergliseminin tipik semptom ve bulgularının olmadığı durumlarda  tanının farklı bir ölçüm yöntemiyle ya da aynı testin farklı bir günde tekrar edilmesiyle doğrulanması gerekir.</a:t>
          </a:r>
        </a:p>
      </dgm:t>
    </dgm:pt>
    <dgm:pt modelId="{C7E757AB-4622-5642-9D1F-A2B95675A18C}" type="parTrans" cxnId="{C3D9BB17-51FF-EC4B-8C23-5698F300E753}">
      <dgm:prSet/>
      <dgm:spPr/>
      <dgm:t>
        <a:bodyPr/>
        <a:lstStyle/>
        <a:p>
          <a:endParaRPr lang="tr-TR"/>
        </a:p>
      </dgm:t>
    </dgm:pt>
    <dgm:pt modelId="{440555F9-AABA-FE4A-87B7-43F7BCA985B1}" type="sibTrans" cxnId="{C3D9BB17-51FF-EC4B-8C23-5698F300E753}">
      <dgm:prSet/>
      <dgm:spPr/>
      <dgm:t>
        <a:bodyPr/>
        <a:lstStyle/>
        <a:p>
          <a:endParaRPr lang="tr-TR"/>
        </a:p>
      </dgm:t>
    </dgm:pt>
    <dgm:pt modelId="{E42C840F-82AC-1147-996A-EE67ECDC9891}">
      <dgm:prSet phldrT="[Metin]"/>
      <dgm:spPr/>
      <dgm:t>
        <a:bodyPr/>
        <a:lstStyle/>
        <a:p>
          <a:r>
            <a:rPr lang="tr-TR" dirty="0"/>
            <a:t>Eğer başlangıçta iki farklı test yapılmış ve test sonuçları birbirini desteklemiyor ise sonucu eşik değerin üstünde çıkan test tekrarlanarak yine yüksek saptanması halinde diyabet tanısı konulmalıdır.</a:t>
          </a:r>
        </a:p>
      </dgm:t>
    </dgm:pt>
    <dgm:pt modelId="{7A422B28-9001-9A42-AD1E-324AD2B1C1F3}" type="parTrans" cxnId="{2BB0559E-F4E8-C44C-9C50-08792583463A}">
      <dgm:prSet/>
      <dgm:spPr/>
      <dgm:t>
        <a:bodyPr/>
        <a:lstStyle/>
        <a:p>
          <a:endParaRPr lang="tr-TR"/>
        </a:p>
      </dgm:t>
    </dgm:pt>
    <dgm:pt modelId="{608C55E4-385D-4C48-B810-493A058C305E}" type="sibTrans" cxnId="{2BB0559E-F4E8-C44C-9C50-08792583463A}">
      <dgm:prSet/>
      <dgm:spPr/>
      <dgm:t>
        <a:bodyPr/>
        <a:lstStyle/>
        <a:p>
          <a:endParaRPr lang="tr-TR"/>
        </a:p>
      </dgm:t>
    </dgm:pt>
    <dgm:pt modelId="{EA925D80-08AB-044A-825C-E85D778093D6}" type="pres">
      <dgm:prSet presAssocID="{C3DDE2BE-5E17-074E-8244-A32975CC7737}" presName="Name0" presStyleCnt="0">
        <dgm:presLayoutVars>
          <dgm:dir/>
          <dgm:animLvl val="lvl"/>
          <dgm:resizeHandles val="exact"/>
        </dgm:presLayoutVars>
      </dgm:prSet>
      <dgm:spPr/>
    </dgm:pt>
    <dgm:pt modelId="{FDBEC16F-2E10-CF49-AED1-81207A878630}" type="pres">
      <dgm:prSet presAssocID="{08A159D9-49F5-D34F-A823-A0F505EB789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5AD540-414F-7F42-AEBE-10E0B923118E}" type="pres">
      <dgm:prSet presAssocID="{440555F9-AABA-FE4A-87B7-43F7BCA985B1}" presName="parTxOnlySpace" presStyleCnt="0"/>
      <dgm:spPr/>
    </dgm:pt>
    <dgm:pt modelId="{C8C98501-1D1D-B64A-9C3E-C4F2807569B3}" type="pres">
      <dgm:prSet presAssocID="{E42C840F-82AC-1147-996A-EE67ECDC989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D9BB17-51FF-EC4B-8C23-5698F300E753}" srcId="{C3DDE2BE-5E17-074E-8244-A32975CC7737}" destId="{08A159D9-49F5-D34F-A823-A0F505EB789E}" srcOrd="0" destOrd="0" parTransId="{C7E757AB-4622-5642-9D1F-A2B95675A18C}" sibTransId="{440555F9-AABA-FE4A-87B7-43F7BCA985B1}"/>
    <dgm:cxn modelId="{45DF8242-AEBB-A249-AA76-C2983F0367EE}" type="presOf" srcId="{C3DDE2BE-5E17-074E-8244-A32975CC7737}" destId="{EA925D80-08AB-044A-825C-E85D778093D6}" srcOrd="0" destOrd="0" presId="urn:microsoft.com/office/officeart/2005/8/layout/chevron1"/>
    <dgm:cxn modelId="{2BB0559E-F4E8-C44C-9C50-08792583463A}" srcId="{C3DDE2BE-5E17-074E-8244-A32975CC7737}" destId="{E42C840F-82AC-1147-996A-EE67ECDC9891}" srcOrd="1" destOrd="0" parTransId="{7A422B28-9001-9A42-AD1E-324AD2B1C1F3}" sibTransId="{608C55E4-385D-4C48-B810-493A058C305E}"/>
    <dgm:cxn modelId="{ADD4A3B9-CB4F-B540-84E2-512CACDB4266}" type="presOf" srcId="{08A159D9-49F5-D34F-A823-A0F505EB789E}" destId="{FDBEC16F-2E10-CF49-AED1-81207A878630}" srcOrd="0" destOrd="0" presId="urn:microsoft.com/office/officeart/2005/8/layout/chevron1"/>
    <dgm:cxn modelId="{F1CDF9F2-E1C8-654F-96F3-0ECDAC299379}" type="presOf" srcId="{E42C840F-82AC-1147-996A-EE67ECDC9891}" destId="{C8C98501-1D1D-B64A-9C3E-C4F2807569B3}" srcOrd="0" destOrd="0" presId="urn:microsoft.com/office/officeart/2005/8/layout/chevron1"/>
    <dgm:cxn modelId="{A7F6F32D-9369-3D4E-99F8-FAC94F7D6D58}" type="presParOf" srcId="{EA925D80-08AB-044A-825C-E85D778093D6}" destId="{FDBEC16F-2E10-CF49-AED1-81207A878630}" srcOrd="0" destOrd="0" presId="urn:microsoft.com/office/officeart/2005/8/layout/chevron1"/>
    <dgm:cxn modelId="{58C80877-9326-5044-AACF-7EF61AF2DE8A}" type="presParOf" srcId="{EA925D80-08AB-044A-825C-E85D778093D6}" destId="{A15AD540-414F-7F42-AEBE-10E0B923118E}" srcOrd="1" destOrd="0" presId="urn:microsoft.com/office/officeart/2005/8/layout/chevron1"/>
    <dgm:cxn modelId="{5F97FC15-F88D-9A40-8D01-0CCA73AF4B96}" type="presParOf" srcId="{EA925D80-08AB-044A-825C-E85D778093D6}" destId="{C8C98501-1D1D-B64A-9C3E-C4F2807569B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28B9BE-0F9A-4B78-B02A-B2AF09B1AD1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3AEC50D-C2C7-428E-9897-32BAD4666C50}">
      <dgm:prSet/>
      <dgm:spPr/>
      <dgm:t>
        <a:bodyPr/>
        <a:lstStyle/>
        <a:p>
          <a:r>
            <a:rPr lang="tr-TR"/>
            <a:t>Amerikan Diyabet Derneği (ADA), tip 1 ve tip 2 diyabetlilerin tanıyı izleyen ilk bir ay içinde, GDM olgularının ise tanıyı izleyen ilk hafta içinde bir diyetisyene sevk edilmesini önermektedir.</a:t>
          </a:r>
          <a:endParaRPr lang="en-US"/>
        </a:p>
      </dgm:t>
    </dgm:pt>
    <dgm:pt modelId="{A0E878EA-5277-4AB2-98FD-593EF97471C7}" type="parTrans" cxnId="{51D8ADD5-5271-4421-AFA1-17A5A63FC159}">
      <dgm:prSet/>
      <dgm:spPr/>
      <dgm:t>
        <a:bodyPr/>
        <a:lstStyle/>
        <a:p>
          <a:endParaRPr lang="en-US"/>
        </a:p>
      </dgm:t>
    </dgm:pt>
    <dgm:pt modelId="{6E03AE5E-14FB-43D3-9020-A9B881BD1405}" type="sibTrans" cxnId="{51D8ADD5-5271-4421-AFA1-17A5A63FC159}">
      <dgm:prSet/>
      <dgm:spPr/>
      <dgm:t>
        <a:bodyPr/>
        <a:lstStyle/>
        <a:p>
          <a:endParaRPr lang="en-US"/>
        </a:p>
      </dgm:t>
    </dgm:pt>
    <dgm:pt modelId="{DA7420A2-78AE-4C5C-84BA-1A8D6A2D1F64}">
      <dgm:prSet/>
      <dgm:spPr/>
      <dgm:t>
        <a:bodyPr/>
        <a:lstStyle/>
        <a:p>
          <a:r>
            <a:rPr lang="tr-TR"/>
            <a:t>Bireye uygun öğün planlama yöntemi (beslenme piramidi, tabak modeli, değişim listeleri, KH sayımı) belirlenir.</a:t>
          </a:r>
          <a:endParaRPr lang="en-US"/>
        </a:p>
      </dgm:t>
    </dgm:pt>
    <dgm:pt modelId="{62652336-578C-47DA-8565-956DC11B0EC4}" type="parTrans" cxnId="{729B3BB0-62EE-4876-B243-AB7640743392}">
      <dgm:prSet/>
      <dgm:spPr/>
      <dgm:t>
        <a:bodyPr/>
        <a:lstStyle/>
        <a:p>
          <a:endParaRPr lang="en-US"/>
        </a:p>
      </dgm:t>
    </dgm:pt>
    <dgm:pt modelId="{E1503C6F-F026-46CE-BC6A-8EFB92A212E2}" type="sibTrans" cxnId="{729B3BB0-62EE-4876-B243-AB7640743392}">
      <dgm:prSet/>
      <dgm:spPr/>
      <dgm:t>
        <a:bodyPr/>
        <a:lstStyle/>
        <a:p>
          <a:endParaRPr lang="en-US"/>
        </a:p>
      </dgm:t>
    </dgm:pt>
    <dgm:pt modelId="{EF20619D-648A-B540-A9BD-BA867D85BB6A}" type="pres">
      <dgm:prSet presAssocID="{8128B9BE-0F9A-4B78-B02A-B2AF09B1AD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DAB2202-DE74-834C-8143-4CDFD1DC74B2}" type="pres">
      <dgm:prSet presAssocID="{8128B9BE-0F9A-4B78-B02A-B2AF09B1AD1F}" presName="dummyMaxCanvas" presStyleCnt="0">
        <dgm:presLayoutVars/>
      </dgm:prSet>
      <dgm:spPr/>
    </dgm:pt>
    <dgm:pt modelId="{A6FDBF3C-AD37-FF46-B46F-F0E7D08265D8}" type="pres">
      <dgm:prSet presAssocID="{8128B9BE-0F9A-4B78-B02A-B2AF09B1AD1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C9F19C-F5D2-004B-99EE-9BE13869F8F4}" type="pres">
      <dgm:prSet presAssocID="{8128B9BE-0F9A-4B78-B02A-B2AF09B1AD1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0F186A-51F7-5449-926C-A4F2E7508645}" type="pres">
      <dgm:prSet presAssocID="{8128B9BE-0F9A-4B78-B02A-B2AF09B1AD1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1DAD38-88B2-C641-ADAF-CBAF76462883}" type="pres">
      <dgm:prSet presAssocID="{8128B9BE-0F9A-4B78-B02A-B2AF09B1AD1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E830D4-F37B-6842-B085-B91B08FCCBD5}" type="pres">
      <dgm:prSet presAssocID="{8128B9BE-0F9A-4B78-B02A-B2AF09B1AD1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29B3BB0-62EE-4876-B243-AB7640743392}" srcId="{8128B9BE-0F9A-4B78-B02A-B2AF09B1AD1F}" destId="{DA7420A2-78AE-4C5C-84BA-1A8D6A2D1F64}" srcOrd="1" destOrd="0" parTransId="{62652336-578C-47DA-8565-956DC11B0EC4}" sibTransId="{E1503C6F-F026-46CE-BC6A-8EFB92A212E2}"/>
    <dgm:cxn modelId="{5F6F7AB3-58B8-6B48-8D57-C4698896E796}" type="presOf" srcId="{DA7420A2-78AE-4C5C-84BA-1A8D6A2D1F64}" destId="{78C9F19C-F5D2-004B-99EE-9BE13869F8F4}" srcOrd="0" destOrd="0" presId="urn:microsoft.com/office/officeart/2005/8/layout/vProcess5"/>
    <dgm:cxn modelId="{90AEA157-F4AD-0E49-AA50-BAF64D570C2C}" type="presOf" srcId="{73AEC50D-C2C7-428E-9897-32BAD4666C50}" destId="{BF1DAD38-88B2-C641-ADAF-CBAF76462883}" srcOrd="1" destOrd="0" presId="urn:microsoft.com/office/officeart/2005/8/layout/vProcess5"/>
    <dgm:cxn modelId="{51D8ADD5-5271-4421-AFA1-17A5A63FC159}" srcId="{8128B9BE-0F9A-4B78-B02A-B2AF09B1AD1F}" destId="{73AEC50D-C2C7-428E-9897-32BAD4666C50}" srcOrd="0" destOrd="0" parTransId="{A0E878EA-5277-4AB2-98FD-593EF97471C7}" sibTransId="{6E03AE5E-14FB-43D3-9020-A9B881BD1405}"/>
    <dgm:cxn modelId="{549789B3-B24A-8B49-AD63-28D16F69C8FC}" type="presOf" srcId="{73AEC50D-C2C7-428E-9897-32BAD4666C50}" destId="{A6FDBF3C-AD37-FF46-B46F-F0E7D08265D8}" srcOrd="0" destOrd="0" presId="urn:microsoft.com/office/officeart/2005/8/layout/vProcess5"/>
    <dgm:cxn modelId="{678D268B-30B7-E54C-9667-5B20EC8B406E}" type="presOf" srcId="{DA7420A2-78AE-4C5C-84BA-1A8D6A2D1F64}" destId="{5AE830D4-F37B-6842-B085-B91B08FCCBD5}" srcOrd="1" destOrd="0" presId="urn:microsoft.com/office/officeart/2005/8/layout/vProcess5"/>
    <dgm:cxn modelId="{45A98650-5FC0-DA47-868E-937C3B060C00}" type="presOf" srcId="{6E03AE5E-14FB-43D3-9020-A9B881BD1405}" destId="{7A0F186A-51F7-5449-926C-A4F2E7508645}" srcOrd="0" destOrd="0" presId="urn:microsoft.com/office/officeart/2005/8/layout/vProcess5"/>
    <dgm:cxn modelId="{99147A41-1D96-634E-887B-689DA4D0D389}" type="presOf" srcId="{8128B9BE-0F9A-4B78-B02A-B2AF09B1AD1F}" destId="{EF20619D-648A-B540-A9BD-BA867D85BB6A}" srcOrd="0" destOrd="0" presId="urn:microsoft.com/office/officeart/2005/8/layout/vProcess5"/>
    <dgm:cxn modelId="{5A1C548E-44AC-2A4A-BFE2-DD539C98FD37}" type="presParOf" srcId="{EF20619D-648A-B540-A9BD-BA867D85BB6A}" destId="{BDAB2202-DE74-834C-8143-4CDFD1DC74B2}" srcOrd="0" destOrd="0" presId="urn:microsoft.com/office/officeart/2005/8/layout/vProcess5"/>
    <dgm:cxn modelId="{6D8DB658-244E-9C46-BD26-F20F05B5B5FD}" type="presParOf" srcId="{EF20619D-648A-B540-A9BD-BA867D85BB6A}" destId="{A6FDBF3C-AD37-FF46-B46F-F0E7D08265D8}" srcOrd="1" destOrd="0" presId="urn:microsoft.com/office/officeart/2005/8/layout/vProcess5"/>
    <dgm:cxn modelId="{D5515971-FBA9-2E46-AD6F-76DB78761A96}" type="presParOf" srcId="{EF20619D-648A-B540-A9BD-BA867D85BB6A}" destId="{78C9F19C-F5D2-004B-99EE-9BE13869F8F4}" srcOrd="2" destOrd="0" presId="urn:microsoft.com/office/officeart/2005/8/layout/vProcess5"/>
    <dgm:cxn modelId="{A7B5D32C-95D3-154C-8940-32F1743AAB53}" type="presParOf" srcId="{EF20619D-648A-B540-A9BD-BA867D85BB6A}" destId="{7A0F186A-51F7-5449-926C-A4F2E7508645}" srcOrd="3" destOrd="0" presId="urn:microsoft.com/office/officeart/2005/8/layout/vProcess5"/>
    <dgm:cxn modelId="{73618914-8869-084C-ADE0-8787E030D6BB}" type="presParOf" srcId="{EF20619D-648A-B540-A9BD-BA867D85BB6A}" destId="{BF1DAD38-88B2-C641-ADAF-CBAF76462883}" srcOrd="4" destOrd="0" presId="urn:microsoft.com/office/officeart/2005/8/layout/vProcess5"/>
    <dgm:cxn modelId="{4E13C423-DC08-6247-B276-32A4487EE870}" type="presParOf" srcId="{EF20619D-648A-B540-A9BD-BA867D85BB6A}" destId="{5AE830D4-F37B-6842-B085-B91B08FCCBD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50DBBE-142E-9243-8EE7-6D1934EAB737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6003C01-EC91-4B4A-9E75-C5A4FB2841CD}">
      <dgm:prSet phldrT="[Metin]"/>
      <dgm:spPr/>
      <dgm:t>
        <a:bodyPr/>
        <a:lstStyle/>
        <a:p>
          <a:r>
            <a:rPr lang="tr-TR" dirty="0"/>
            <a:t>Egzersiz doku düzeyinde insülin duyarlılığını arttırarak glisemik kontrole yardımcı olur. İnsülin kullanan hastalarda insülin ihtiyacını azaltır. </a:t>
          </a:r>
        </a:p>
      </dgm:t>
    </dgm:pt>
    <dgm:pt modelId="{FE77DB38-0B54-D84F-959B-57D2CFAB91E1}" type="parTrans" cxnId="{E7E746C3-027A-2E41-825B-313EBBD73D00}">
      <dgm:prSet/>
      <dgm:spPr/>
      <dgm:t>
        <a:bodyPr/>
        <a:lstStyle/>
        <a:p>
          <a:endParaRPr lang="tr-TR"/>
        </a:p>
      </dgm:t>
    </dgm:pt>
    <dgm:pt modelId="{90136644-32E6-5B45-AD47-179774CC41F0}" type="sibTrans" cxnId="{E7E746C3-027A-2E41-825B-313EBBD73D00}">
      <dgm:prSet/>
      <dgm:spPr/>
      <dgm:t>
        <a:bodyPr/>
        <a:lstStyle/>
        <a:p>
          <a:endParaRPr lang="tr-TR"/>
        </a:p>
      </dgm:t>
    </dgm:pt>
    <dgm:pt modelId="{4C22A916-A4EE-C844-BE00-FB1932AE21C7}">
      <dgm:prSet phldrT="[Metin]"/>
      <dgm:spPr/>
      <dgm:t>
        <a:bodyPr/>
        <a:lstStyle/>
        <a:p>
          <a:r>
            <a:rPr lang="tr-TR" dirty="0"/>
            <a:t>Diyabetli bireyde egzersiz kan basıncını ve </a:t>
          </a:r>
          <a:r>
            <a:rPr lang="tr-TR" dirty="0" err="1"/>
            <a:t>trigliserid</a:t>
          </a:r>
          <a:r>
            <a:rPr lang="tr-TR" dirty="0"/>
            <a:t> düzeylerini düşürür, vücut ağırlık kaybına ve kaybedilen ağırlığın da korunmasına katkıda bulunur. </a:t>
          </a:r>
        </a:p>
      </dgm:t>
    </dgm:pt>
    <dgm:pt modelId="{D3B68FE8-85CD-CD45-9718-104AD8EB4AE7}" type="parTrans" cxnId="{BF06AA10-0DD6-AA47-B4B9-287910838A12}">
      <dgm:prSet/>
      <dgm:spPr/>
      <dgm:t>
        <a:bodyPr/>
        <a:lstStyle/>
        <a:p>
          <a:endParaRPr lang="tr-TR"/>
        </a:p>
      </dgm:t>
    </dgm:pt>
    <dgm:pt modelId="{643D2320-0DC2-DD4F-9522-9166BCE93CEC}" type="sibTrans" cxnId="{BF06AA10-0DD6-AA47-B4B9-287910838A12}">
      <dgm:prSet/>
      <dgm:spPr/>
      <dgm:t>
        <a:bodyPr/>
        <a:lstStyle/>
        <a:p>
          <a:endParaRPr lang="tr-TR"/>
        </a:p>
      </dgm:t>
    </dgm:pt>
    <dgm:pt modelId="{F5285084-0E2E-1444-A76E-CEF5D6658975}">
      <dgm:prSet phldrT="[Metin]"/>
      <dgm:spPr/>
      <dgm:t>
        <a:bodyPr/>
        <a:lstStyle/>
        <a:p>
          <a:r>
            <a:rPr lang="tr-TR" dirty="0"/>
            <a:t>Egzersiz diyabetli hastalarda kronik komplikasyon gelişimini önlerken, kardiyovasküler hastalık riskini ve genel mortaliteyi azaltır. </a:t>
          </a:r>
        </a:p>
      </dgm:t>
    </dgm:pt>
    <dgm:pt modelId="{A297461F-21E6-344F-831F-AD515EC2C26A}" type="parTrans" cxnId="{B88F1DF2-E274-884C-BD28-7367DA8EB9E4}">
      <dgm:prSet/>
      <dgm:spPr/>
      <dgm:t>
        <a:bodyPr/>
        <a:lstStyle/>
        <a:p>
          <a:endParaRPr lang="tr-TR"/>
        </a:p>
      </dgm:t>
    </dgm:pt>
    <dgm:pt modelId="{978C339C-4CC0-874A-AE80-F6657FF74DF5}" type="sibTrans" cxnId="{B88F1DF2-E274-884C-BD28-7367DA8EB9E4}">
      <dgm:prSet/>
      <dgm:spPr/>
      <dgm:t>
        <a:bodyPr/>
        <a:lstStyle/>
        <a:p>
          <a:endParaRPr lang="tr-TR"/>
        </a:p>
      </dgm:t>
    </dgm:pt>
    <dgm:pt modelId="{B4867501-4ECB-7D42-872C-589929366251}">
      <dgm:prSet phldrT="[Metin]"/>
      <dgm:spPr/>
      <dgm:t>
        <a:bodyPr/>
        <a:lstStyle/>
        <a:p>
          <a:r>
            <a:rPr lang="tr-TR" dirty="0" err="1"/>
            <a:t>yabetli</a:t>
          </a:r>
          <a:r>
            <a:rPr lang="tr-TR" dirty="0"/>
            <a:t> hastalarda sıklığı arttığı bilinen </a:t>
          </a:r>
          <a:r>
            <a:rPr lang="tr-TR" dirty="0" err="1"/>
            <a:t>sarkopeni</a:t>
          </a:r>
          <a:r>
            <a:rPr lang="tr-TR" dirty="0"/>
            <a:t> ve kemik kaybı üzerine özellikle direnç egzersizlerinin önemli derecede olumlu etkileri vardır.</a:t>
          </a:r>
        </a:p>
      </dgm:t>
    </dgm:pt>
    <dgm:pt modelId="{A101B0AB-1A78-9844-B4F0-271A5DA92091}" type="parTrans" cxnId="{AF5A7A77-8D5F-4F42-9EB2-04A15DA26569}">
      <dgm:prSet/>
      <dgm:spPr/>
      <dgm:t>
        <a:bodyPr/>
        <a:lstStyle/>
        <a:p>
          <a:endParaRPr lang="tr-TR"/>
        </a:p>
      </dgm:t>
    </dgm:pt>
    <dgm:pt modelId="{9B8BE4DC-A343-C145-9A4E-20CA0B09606D}" type="sibTrans" cxnId="{AF5A7A77-8D5F-4F42-9EB2-04A15DA26569}">
      <dgm:prSet/>
      <dgm:spPr/>
      <dgm:t>
        <a:bodyPr/>
        <a:lstStyle/>
        <a:p>
          <a:endParaRPr lang="tr-TR"/>
        </a:p>
      </dgm:t>
    </dgm:pt>
    <dgm:pt modelId="{38701CBF-F167-2F46-9707-85B0B3B4EF19}" type="pres">
      <dgm:prSet presAssocID="{FC50DBBE-142E-9243-8EE7-6D1934EAB7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BD4314-263F-B64B-9834-FEA0F540EEE6}" type="pres">
      <dgm:prSet presAssocID="{76003C01-EC91-4B4A-9E75-C5A4FB2841C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E62D23-0CCA-5E4D-94D8-288C089BCFB5}" type="pres">
      <dgm:prSet presAssocID="{90136644-32E6-5B45-AD47-179774CC41F0}" presName="space" presStyleCnt="0"/>
      <dgm:spPr/>
    </dgm:pt>
    <dgm:pt modelId="{CC9C716E-2EBA-4F4C-B3C1-885DF81895E6}" type="pres">
      <dgm:prSet presAssocID="{4C22A916-A4EE-C844-BE00-FB1932AE21C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EBBD69-3980-6248-B1D0-2645D59F1EB6}" type="pres">
      <dgm:prSet presAssocID="{643D2320-0DC2-DD4F-9522-9166BCE93CEC}" presName="space" presStyleCnt="0"/>
      <dgm:spPr/>
    </dgm:pt>
    <dgm:pt modelId="{4AC5A6EA-64D7-1D49-864B-7F4EE7E1CFC7}" type="pres">
      <dgm:prSet presAssocID="{F5285084-0E2E-1444-A76E-CEF5D665897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922473-0BD2-A647-868C-CB6BDD32C8AE}" type="pres">
      <dgm:prSet presAssocID="{978C339C-4CC0-874A-AE80-F6657FF74DF5}" presName="space" presStyleCnt="0"/>
      <dgm:spPr/>
    </dgm:pt>
    <dgm:pt modelId="{1CB83369-057E-2B4B-8F8C-28A8A9FD0B25}" type="pres">
      <dgm:prSet presAssocID="{B4867501-4ECB-7D42-872C-58992936625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675B8F-791C-2F43-90D4-E64989507676}" type="presOf" srcId="{B4867501-4ECB-7D42-872C-589929366251}" destId="{1CB83369-057E-2B4B-8F8C-28A8A9FD0B25}" srcOrd="0" destOrd="0" presId="urn:microsoft.com/office/officeart/2005/8/layout/venn3"/>
    <dgm:cxn modelId="{546C8A85-76D6-9341-B7DA-69072C816DFE}" type="presOf" srcId="{FC50DBBE-142E-9243-8EE7-6D1934EAB737}" destId="{38701CBF-F167-2F46-9707-85B0B3B4EF19}" srcOrd="0" destOrd="0" presId="urn:microsoft.com/office/officeart/2005/8/layout/venn3"/>
    <dgm:cxn modelId="{A909DEE1-C89A-444D-81AF-13F90CE0B8C0}" type="presOf" srcId="{F5285084-0E2E-1444-A76E-CEF5D6658975}" destId="{4AC5A6EA-64D7-1D49-864B-7F4EE7E1CFC7}" srcOrd="0" destOrd="0" presId="urn:microsoft.com/office/officeart/2005/8/layout/venn3"/>
    <dgm:cxn modelId="{B88F1DF2-E274-884C-BD28-7367DA8EB9E4}" srcId="{FC50DBBE-142E-9243-8EE7-6D1934EAB737}" destId="{F5285084-0E2E-1444-A76E-CEF5D6658975}" srcOrd="2" destOrd="0" parTransId="{A297461F-21E6-344F-831F-AD515EC2C26A}" sibTransId="{978C339C-4CC0-874A-AE80-F6657FF74DF5}"/>
    <dgm:cxn modelId="{34A8BBB2-6D56-934B-A973-B35252FEC9A3}" type="presOf" srcId="{76003C01-EC91-4B4A-9E75-C5A4FB2841CD}" destId="{F6BD4314-263F-B64B-9834-FEA0F540EEE6}" srcOrd="0" destOrd="0" presId="urn:microsoft.com/office/officeart/2005/8/layout/venn3"/>
    <dgm:cxn modelId="{BF06AA10-0DD6-AA47-B4B9-287910838A12}" srcId="{FC50DBBE-142E-9243-8EE7-6D1934EAB737}" destId="{4C22A916-A4EE-C844-BE00-FB1932AE21C7}" srcOrd="1" destOrd="0" parTransId="{D3B68FE8-85CD-CD45-9718-104AD8EB4AE7}" sibTransId="{643D2320-0DC2-DD4F-9522-9166BCE93CEC}"/>
    <dgm:cxn modelId="{F1C50868-C1F2-824C-9A6B-FE858F33AC63}" type="presOf" srcId="{4C22A916-A4EE-C844-BE00-FB1932AE21C7}" destId="{CC9C716E-2EBA-4F4C-B3C1-885DF81895E6}" srcOrd="0" destOrd="0" presId="urn:microsoft.com/office/officeart/2005/8/layout/venn3"/>
    <dgm:cxn modelId="{E7E746C3-027A-2E41-825B-313EBBD73D00}" srcId="{FC50DBBE-142E-9243-8EE7-6D1934EAB737}" destId="{76003C01-EC91-4B4A-9E75-C5A4FB2841CD}" srcOrd="0" destOrd="0" parTransId="{FE77DB38-0B54-D84F-959B-57D2CFAB91E1}" sibTransId="{90136644-32E6-5B45-AD47-179774CC41F0}"/>
    <dgm:cxn modelId="{AF5A7A77-8D5F-4F42-9EB2-04A15DA26569}" srcId="{FC50DBBE-142E-9243-8EE7-6D1934EAB737}" destId="{B4867501-4ECB-7D42-872C-589929366251}" srcOrd="3" destOrd="0" parTransId="{A101B0AB-1A78-9844-B4F0-271A5DA92091}" sibTransId="{9B8BE4DC-A343-C145-9A4E-20CA0B09606D}"/>
    <dgm:cxn modelId="{B4619D84-2E12-3E4F-B480-1266564869BC}" type="presParOf" srcId="{38701CBF-F167-2F46-9707-85B0B3B4EF19}" destId="{F6BD4314-263F-B64B-9834-FEA0F540EEE6}" srcOrd="0" destOrd="0" presId="urn:microsoft.com/office/officeart/2005/8/layout/venn3"/>
    <dgm:cxn modelId="{F224AF2F-54C9-0945-A7EB-00FECA725480}" type="presParOf" srcId="{38701CBF-F167-2F46-9707-85B0B3B4EF19}" destId="{CCE62D23-0CCA-5E4D-94D8-288C089BCFB5}" srcOrd="1" destOrd="0" presId="urn:microsoft.com/office/officeart/2005/8/layout/venn3"/>
    <dgm:cxn modelId="{C7D777BB-05B7-5D43-A791-4B66705E8678}" type="presParOf" srcId="{38701CBF-F167-2F46-9707-85B0B3B4EF19}" destId="{CC9C716E-2EBA-4F4C-B3C1-885DF81895E6}" srcOrd="2" destOrd="0" presId="urn:microsoft.com/office/officeart/2005/8/layout/venn3"/>
    <dgm:cxn modelId="{09D36F67-3391-8245-8F33-1C414D4D4820}" type="presParOf" srcId="{38701CBF-F167-2F46-9707-85B0B3B4EF19}" destId="{D4EBBD69-3980-6248-B1D0-2645D59F1EB6}" srcOrd="3" destOrd="0" presId="urn:microsoft.com/office/officeart/2005/8/layout/venn3"/>
    <dgm:cxn modelId="{1733FDD6-AA70-6C40-A395-7E2C0327CE93}" type="presParOf" srcId="{38701CBF-F167-2F46-9707-85B0B3B4EF19}" destId="{4AC5A6EA-64D7-1D49-864B-7F4EE7E1CFC7}" srcOrd="4" destOrd="0" presId="urn:microsoft.com/office/officeart/2005/8/layout/venn3"/>
    <dgm:cxn modelId="{9CBFFAD8-2CC9-9044-B9A2-795E85FF892F}" type="presParOf" srcId="{38701CBF-F167-2F46-9707-85B0B3B4EF19}" destId="{FB922473-0BD2-A647-868C-CB6BDD32C8AE}" srcOrd="5" destOrd="0" presId="urn:microsoft.com/office/officeart/2005/8/layout/venn3"/>
    <dgm:cxn modelId="{162CB164-D5E1-A34F-ACAC-10729EA8E404}" type="presParOf" srcId="{38701CBF-F167-2F46-9707-85B0B3B4EF19}" destId="{1CB83369-057E-2B4B-8F8C-28A8A9FD0B2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D5A5E3-B94D-4B6E-AE59-D3B1FF503C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0E7BED1-46DB-4B5E-B600-678BC6608C0A}">
      <dgm:prSet phldrT="[Metin]"/>
      <dgm:spPr/>
      <dgm:t>
        <a:bodyPr/>
        <a:lstStyle/>
        <a:p>
          <a:r>
            <a:rPr lang="tr-TR" dirty="0"/>
            <a:t>MİKROVASKÜLER</a:t>
          </a:r>
        </a:p>
      </dgm:t>
    </dgm:pt>
    <dgm:pt modelId="{A0E33720-1E21-4C45-87FC-BFA2CB7C13BE}" type="parTrans" cxnId="{B2BAE972-689C-4400-A011-EBA395C74BBB}">
      <dgm:prSet/>
      <dgm:spPr/>
      <dgm:t>
        <a:bodyPr/>
        <a:lstStyle/>
        <a:p>
          <a:endParaRPr lang="tr-TR"/>
        </a:p>
      </dgm:t>
    </dgm:pt>
    <dgm:pt modelId="{A4CE0E5B-D752-45EE-9F97-817659C4F841}" type="sibTrans" cxnId="{B2BAE972-689C-4400-A011-EBA395C74BBB}">
      <dgm:prSet/>
      <dgm:spPr/>
      <dgm:t>
        <a:bodyPr/>
        <a:lstStyle/>
        <a:p>
          <a:endParaRPr lang="tr-TR"/>
        </a:p>
      </dgm:t>
    </dgm:pt>
    <dgm:pt modelId="{26D299E9-28E5-41C1-8B8F-6149F2FAD03F}">
      <dgm:prSet phldrT="[Metin]"/>
      <dgm:spPr/>
      <dgm:t>
        <a:bodyPr/>
        <a:lstStyle/>
        <a:p>
          <a:r>
            <a:rPr lang="tr-TR" dirty="0"/>
            <a:t>Nefropati</a:t>
          </a:r>
        </a:p>
      </dgm:t>
    </dgm:pt>
    <dgm:pt modelId="{35B7FD77-1BAB-4BCF-8336-A7218F627C5C}" type="parTrans" cxnId="{2032B819-CBC6-401F-BA69-650441A0DB73}">
      <dgm:prSet/>
      <dgm:spPr/>
      <dgm:t>
        <a:bodyPr/>
        <a:lstStyle/>
        <a:p>
          <a:endParaRPr lang="tr-TR"/>
        </a:p>
      </dgm:t>
    </dgm:pt>
    <dgm:pt modelId="{56AD4246-5647-4D19-9257-416182EE8E97}" type="sibTrans" cxnId="{2032B819-CBC6-401F-BA69-650441A0DB73}">
      <dgm:prSet/>
      <dgm:spPr/>
      <dgm:t>
        <a:bodyPr/>
        <a:lstStyle/>
        <a:p>
          <a:endParaRPr lang="tr-TR"/>
        </a:p>
      </dgm:t>
    </dgm:pt>
    <dgm:pt modelId="{E31C988E-139E-46FC-8556-F3EDC10BEC3A}">
      <dgm:prSet phldrT="[Metin]"/>
      <dgm:spPr/>
      <dgm:t>
        <a:bodyPr/>
        <a:lstStyle/>
        <a:p>
          <a:r>
            <a:rPr lang="tr-TR" dirty="0"/>
            <a:t>MAKROVASKÜLER</a:t>
          </a:r>
        </a:p>
      </dgm:t>
    </dgm:pt>
    <dgm:pt modelId="{22411C23-7EAD-4A91-8DCD-F1B4C87F3AE0}" type="parTrans" cxnId="{C3FAB3BB-AA27-4B8A-86BB-A5C9AC108242}">
      <dgm:prSet/>
      <dgm:spPr/>
      <dgm:t>
        <a:bodyPr/>
        <a:lstStyle/>
        <a:p>
          <a:endParaRPr lang="tr-TR"/>
        </a:p>
      </dgm:t>
    </dgm:pt>
    <dgm:pt modelId="{227FA021-41BA-40B2-B868-755FEA0C143D}" type="sibTrans" cxnId="{C3FAB3BB-AA27-4B8A-86BB-A5C9AC108242}">
      <dgm:prSet/>
      <dgm:spPr/>
      <dgm:t>
        <a:bodyPr/>
        <a:lstStyle/>
        <a:p>
          <a:endParaRPr lang="tr-TR"/>
        </a:p>
      </dgm:t>
    </dgm:pt>
    <dgm:pt modelId="{08BA49A8-076E-4BFF-826C-9D28A6922645}">
      <dgm:prSet phldrT="[Metin]"/>
      <dgm:spPr/>
      <dgm:t>
        <a:bodyPr/>
        <a:lstStyle/>
        <a:p>
          <a:r>
            <a:rPr lang="tr-TR" dirty="0"/>
            <a:t>KAH</a:t>
          </a:r>
        </a:p>
      </dgm:t>
    </dgm:pt>
    <dgm:pt modelId="{06A9B84D-D2E0-402D-99CB-575DACB5AA8B}" type="parTrans" cxnId="{EE9C294E-AB68-461E-9A6F-73DA47D8D27B}">
      <dgm:prSet/>
      <dgm:spPr/>
      <dgm:t>
        <a:bodyPr/>
        <a:lstStyle/>
        <a:p>
          <a:endParaRPr lang="tr-TR"/>
        </a:p>
      </dgm:t>
    </dgm:pt>
    <dgm:pt modelId="{D10967DB-D7A9-4008-8477-8764B2048080}" type="sibTrans" cxnId="{EE9C294E-AB68-461E-9A6F-73DA47D8D27B}">
      <dgm:prSet/>
      <dgm:spPr/>
      <dgm:t>
        <a:bodyPr/>
        <a:lstStyle/>
        <a:p>
          <a:endParaRPr lang="tr-TR"/>
        </a:p>
      </dgm:t>
    </dgm:pt>
    <dgm:pt modelId="{DEB83FCF-F7E7-4AA3-AD1D-43DFADF97019}">
      <dgm:prSet phldrT="[Metin]"/>
      <dgm:spPr/>
      <dgm:t>
        <a:bodyPr/>
        <a:lstStyle/>
        <a:p>
          <a:r>
            <a:rPr lang="tr-TR" dirty="0"/>
            <a:t>Nöropati</a:t>
          </a:r>
        </a:p>
      </dgm:t>
    </dgm:pt>
    <dgm:pt modelId="{2B9EF54E-DC67-4260-B489-DDBDAB849A4B}" type="parTrans" cxnId="{6722FEFF-F3DF-49F2-BDCE-DF199CA372C4}">
      <dgm:prSet/>
      <dgm:spPr/>
      <dgm:t>
        <a:bodyPr/>
        <a:lstStyle/>
        <a:p>
          <a:endParaRPr lang="tr-TR"/>
        </a:p>
      </dgm:t>
    </dgm:pt>
    <dgm:pt modelId="{8C03EC5E-6314-4A12-9EB4-B2E7732F9D6D}" type="sibTrans" cxnId="{6722FEFF-F3DF-49F2-BDCE-DF199CA372C4}">
      <dgm:prSet/>
      <dgm:spPr/>
      <dgm:t>
        <a:bodyPr/>
        <a:lstStyle/>
        <a:p>
          <a:endParaRPr lang="tr-TR"/>
        </a:p>
      </dgm:t>
    </dgm:pt>
    <dgm:pt modelId="{93E632BF-0986-4E8F-9FEE-4E17608F72EC}">
      <dgm:prSet phldrT="[Metin]"/>
      <dgm:spPr/>
      <dgm:t>
        <a:bodyPr/>
        <a:lstStyle/>
        <a:p>
          <a:r>
            <a:rPr lang="tr-TR" dirty="0"/>
            <a:t>Retinopati</a:t>
          </a:r>
        </a:p>
      </dgm:t>
    </dgm:pt>
    <dgm:pt modelId="{FA21CE09-6E44-4278-A726-123F17338DF3}" type="parTrans" cxnId="{0232DCA3-ADA4-4BBE-92EE-61F77289D4F8}">
      <dgm:prSet/>
      <dgm:spPr/>
      <dgm:t>
        <a:bodyPr/>
        <a:lstStyle/>
        <a:p>
          <a:endParaRPr lang="tr-TR"/>
        </a:p>
      </dgm:t>
    </dgm:pt>
    <dgm:pt modelId="{84C59E73-8319-4F5C-A2EC-3D2DF452CF59}" type="sibTrans" cxnId="{0232DCA3-ADA4-4BBE-92EE-61F77289D4F8}">
      <dgm:prSet/>
      <dgm:spPr/>
      <dgm:t>
        <a:bodyPr/>
        <a:lstStyle/>
        <a:p>
          <a:endParaRPr lang="tr-TR"/>
        </a:p>
      </dgm:t>
    </dgm:pt>
    <dgm:pt modelId="{09867F78-16B8-4AC6-8F7E-EDC84E22482A}">
      <dgm:prSet phldrT="[Metin]"/>
      <dgm:spPr/>
      <dgm:t>
        <a:bodyPr/>
        <a:lstStyle/>
        <a:p>
          <a:r>
            <a:rPr lang="tr-TR" dirty="0"/>
            <a:t>SVO</a:t>
          </a:r>
        </a:p>
      </dgm:t>
    </dgm:pt>
    <dgm:pt modelId="{A2C493FD-34F1-4ED1-84D9-305FC4A5F018}" type="parTrans" cxnId="{0ABB69FD-22C6-4AB4-8AC5-26D067A7B2E2}">
      <dgm:prSet/>
      <dgm:spPr/>
      <dgm:t>
        <a:bodyPr/>
        <a:lstStyle/>
        <a:p>
          <a:endParaRPr lang="tr-TR"/>
        </a:p>
      </dgm:t>
    </dgm:pt>
    <dgm:pt modelId="{37B2BCBF-3792-4DD0-A6D6-530DE725E3E6}" type="sibTrans" cxnId="{0ABB69FD-22C6-4AB4-8AC5-26D067A7B2E2}">
      <dgm:prSet/>
      <dgm:spPr/>
      <dgm:t>
        <a:bodyPr/>
        <a:lstStyle/>
        <a:p>
          <a:endParaRPr lang="tr-TR"/>
        </a:p>
      </dgm:t>
    </dgm:pt>
    <dgm:pt modelId="{B709B678-894C-4FD8-AA15-94CB527AE276}">
      <dgm:prSet phldrT="[Metin]"/>
      <dgm:spPr/>
      <dgm:t>
        <a:bodyPr/>
        <a:lstStyle/>
        <a:p>
          <a:r>
            <a:rPr lang="tr-TR" dirty="0"/>
            <a:t>Periferik arter hastalığı</a:t>
          </a:r>
        </a:p>
      </dgm:t>
    </dgm:pt>
    <dgm:pt modelId="{4E045D27-7D32-4218-9BC1-B771B09CBD42}" type="parTrans" cxnId="{61900A9A-7663-4B60-9855-511E6E179380}">
      <dgm:prSet/>
      <dgm:spPr/>
      <dgm:t>
        <a:bodyPr/>
        <a:lstStyle/>
        <a:p>
          <a:endParaRPr lang="tr-TR"/>
        </a:p>
      </dgm:t>
    </dgm:pt>
    <dgm:pt modelId="{3F5CF7B5-6D1D-4CB7-B4BF-62B6455199BF}" type="sibTrans" cxnId="{61900A9A-7663-4B60-9855-511E6E179380}">
      <dgm:prSet/>
      <dgm:spPr/>
      <dgm:t>
        <a:bodyPr/>
        <a:lstStyle/>
        <a:p>
          <a:endParaRPr lang="tr-TR"/>
        </a:p>
      </dgm:t>
    </dgm:pt>
    <dgm:pt modelId="{2D043873-F69D-41A7-B11D-256E27C33F18}" type="pres">
      <dgm:prSet presAssocID="{66D5A5E3-B94D-4B6E-AE59-D3B1FF503C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B9E6716-5B23-4487-91CA-C34EF3CDA235}" type="pres">
      <dgm:prSet presAssocID="{20E7BED1-46DB-4B5E-B600-678BC6608C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90135B-3201-4AC4-A3C0-EDB487F6D407}" type="pres">
      <dgm:prSet presAssocID="{20E7BED1-46DB-4B5E-B600-678BC6608C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CF8EFC-04A9-443E-BCF5-289CCAEB3F0E}" type="pres">
      <dgm:prSet presAssocID="{E31C988E-139E-46FC-8556-F3EDC10BEC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DAC3E9-4469-4937-87AE-8D4D79D42A64}" type="pres">
      <dgm:prSet presAssocID="{E31C988E-139E-46FC-8556-F3EDC10BEC3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0121AC-1936-47E3-988D-0700838EE117}" type="presOf" srcId="{26D299E9-28E5-41C1-8B8F-6149F2FAD03F}" destId="{2590135B-3201-4AC4-A3C0-EDB487F6D407}" srcOrd="0" destOrd="0" presId="urn:microsoft.com/office/officeart/2005/8/layout/vList2"/>
    <dgm:cxn modelId="{B4664C21-304A-418B-AA4C-8808F02F9F37}" type="presOf" srcId="{B709B678-894C-4FD8-AA15-94CB527AE276}" destId="{E6DAC3E9-4469-4937-87AE-8D4D79D42A64}" srcOrd="0" destOrd="2" presId="urn:microsoft.com/office/officeart/2005/8/layout/vList2"/>
    <dgm:cxn modelId="{9B16E963-8189-4A22-B6CD-6A7D93510E24}" type="presOf" srcId="{DEB83FCF-F7E7-4AA3-AD1D-43DFADF97019}" destId="{2590135B-3201-4AC4-A3C0-EDB487F6D407}" srcOrd="0" destOrd="1" presId="urn:microsoft.com/office/officeart/2005/8/layout/vList2"/>
    <dgm:cxn modelId="{0232DCA3-ADA4-4BBE-92EE-61F77289D4F8}" srcId="{20E7BED1-46DB-4B5E-B600-678BC6608C0A}" destId="{93E632BF-0986-4E8F-9FEE-4E17608F72EC}" srcOrd="2" destOrd="0" parTransId="{FA21CE09-6E44-4278-A726-123F17338DF3}" sibTransId="{84C59E73-8319-4F5C-A2EC-3D2DF452CF59}"/>
    <dgm:cxn modelId="{74B2A3C7-5B53-40FC-B7D2-90AEFF7EF140}" type="presOf" srcId="{66D5A5E3-B94D-4B6E-AE59-D3B1FF503CE2}" destId="{2D043873-F69D-41A7-B11D-256E27C33F18}" srcOrd="0" destOrd="0" presId="urn:microsoft.com/office/officeart/2005/8/layout/vList2"/>
    <dgm:cxn modelId="{3F0DD664-7505-4648-841E-3FF53D7C0F93}" type="presOf" srcId="{20E7BED1-46DB-4B5E-B600-678BC6608C0A}" destId="{8B9E6716-5B23-4487-91CA-C34EF3CDA235}" srcOrd="0" destOrd="0" presId="urn:microsoft.com/office/officeart/2005/8/layout/vList2"/>
    <dgm:cxn modelId="{EE9C294E-AB68-461E-9A6F-73DA47D8D27B}" srcId="{E31C988E-139E-46FC-8556-F3EDC10BEC3A}" destId="{08BA49A8-076E-4BFF-826C-9D28A6922645}" srcOrd="0" destOrd="0" parTransId="{06A9B84D-D2E0-402D-99CB-575DACB5AA8B}" sibTransId="{D10967DB-D7A9-4008-8477-8764B2048080}"/>
    <dgm:cxn modelId="{B8D5B743-8FDD-4AC2-8114-E6AAB385EF07}" type="presOf" srcId="{E31C988E-139E-46FC-8556-F3EDC10BEC3A}" destId="{69CF8EFC-04A9-443E-BCF5-289CCAEB3F0E}" srcOrd="0" destOrd="0" presId="urn:microsoft.com/office/officeart/2005/8/layout/vList2"/>
    <dgm:cxn modelId="{2032B819-CBC6-401F-BA69-650441A0DB73}" srcId="{20E7BED1-46DB-4B5E-B600-678BC6608C0A}" destId="{26D299E9-28E5-41C1-8B8F-6149F2FAD03F}" srcOrd="0" destOrd="0" parTransId="{35B7FD77-1BAB-4BCF-8336-A7218F627C5C}" sibTransId="{56AD4246-5647-4D19-9257-416182EE8E97}"/>
    <dgm:cxn modelId="{6722FEFF-F3DF-49F2-BDCE-DF199CA372C4}" srcId="{20E7BED1-46DB-4B5E-B600-678BC6608C0A}" destId="{DEB83FCF-F7E7-4AA3-AD1D-43DFADF97019}" srcOrd="1" destOrd="0" parTransId="{2B9EF54E-DC67-4260-B489-DDBDAB849A4B}" sibTransId="{8C03EC5E-6314-4A12-9EB4-B2E7732F9D6D}"/>
    <dgm:cxn modelId="{D14D6EE3-CABF-45CA-A8F1-77B71A857EC1}" type="presOf" srcId="{08BA49A8-076E-4BFF-826C-9D28A6922645}" destId="{E6DAC3E9-4469-4937-87AE-8D4D79D42A64}" srcOrd="0" destOrd="0" presId="urn:microsoft.com/office/officeart/2005/8/layout/vList2"/>
    <dgm:cxn modelId="{C3FAB3BB-AA27-4B8A-86BB-A5C9AC108242}" srcId="{66D5A5E3-B94D-4B6E-AE59-D3B1FF503CE2}" destId="{E31C988E-139E-46FC-8556-F3EDC10BEC3A}" srcOrd="1" destOrd="0" parTransId="{22411C23-7EAD-4A91-8DCD-F1B4C87F3AE0}" sibTransId="{227FA021-41BA-40B2-B868-755FEA0C143D}"/>
    <dgm:cxn modelId="{61900A9A-7663-4B60-9855-511E6E179380}" srcId="{E31C988E-139E-46FC-8556-F3EDC10BEC3A}" destId="{B709B678-894C-4FD8-AA15-94CB527AE276}" srcOrd="2" destOrd="0" parTransId="{4E045D27-7D32-4218-9BC1-B771B09CBD42}" sibTransId="{3F5CF7B5-6D1D-4CB7-B4BF-62B6455199BF}"/>
    <dgm:cxn modelId="{0ABB69FD-22C6-4AB4-8AC5-26D067A7B2E2}" srcId="{E31C988E-139E-46FC-8556-F3EDC10BEC3A}" destId="{09867F78-16B8-4AC6-8F7E-EDC84E22482A}" srcOrd="1" destOrd="0" parTransId="{A2C493FD-34F1-4ED1-84D9-305FC4A5F018}" sibTransId="{37B2BCBF-3792-4DD0-A6D6-530DE725E3E6}"/>
    <dgm:cxn modelId="{06CA2723-A456-421D-ACCA-378D75CC2891}" type="presOf" srcId="{09867F78-16B8-4AC6-8F7E-EDC84E22482A}" destId="{E6DAC3E9-4469-4937-87AE-8D4D79D42A64}" srcOrd="0" destOrd="1" presId="urn:microsoft.com/office/officeart/2005/8/layout/vList2"/>
    <dgm:cxn modelId="{B2BAE972-689C-4400-A011-EBA395C74BBB}" srcId="{66D5A5E3-B94D-4B6E-AE59-D3B1FF503CE2}" destId="{20E7BED1-46DB-4B5E-B600-678BC6608C0A}" srcOrd="0" destOrd="0" parTransId="{A0E33720-1E21-4C45-87FC-BFA2CB7C13BE}" sibTransId="{A4CE0E5B-D752-45EE-9F97-817659C4F841}"/>
    <dgm:cxn modelId="{BC044637-7D1D-459B-8B82-A478B92EAD05}" type="presOf" srcId="{93E632BF-0986-4E8F-9FEE-4E17608F72EC}" destId="{2590135B-3201-4AC4-A3C0-EDB487F6D407}" srcOrd="0" destOrd="2" presId="urn:microsoft.com/office/officeart/2005/8/layout/vList2"/>
    <dgm:cxn modelId="{60F8AE3C-545C-4999-AAFF-573BE1C5D100}" type="presParOf" srcId="{2D043873-F69D-41A7-B11D-256E27C33F18}" destId="{8B9E6716-5B23-4487-91CA-C34EF3CDA235}" srcOrd="0" destOrd="0" presId="urn:microsoft.com/office/officeart/2005/8/layout/vList2"/>
    <dgm:cxn modelId="{CBDB9DAB-406A-49F2-98E6-20DF251493B3}" type="presParOf" srcId="{2D043873-F69D-41A7-B11D-256E27C33F18}" destId="{2590135B-3201-4AC4-A3C0-EDB487F6D407}" srcOrd="1" destOrd="0" presId="urn:microsoft.com/office/officeart/2005/8/layout/vList2"/>
    <dgm:cxn modelId="{531BDA15-5277-4558-A32C-2978735F87FF}" type="presParOf" srcId="{2D043873-F69D-41A7-B11D-256E27C33F18}" destId="{69CF8EFC-04A9-443E-BCF5-289CCAEB3F0E}" srcOrd="2" destOrd="0" presId="urn:microsoft.com/office/officeart/2005/8/layout/vList2"/>
    <dgm:cxn modelId="{9C5DC001-D4F7-40E4-8F6B-8023A177763D}" type="presParOf" srcId="{2D043873-F69D-41A7-B11D-256E27C33F18}" destId="{E6DAC3E9-4469-4937-87AE-8D4D79D42A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8AD055-A8F7-45AE-8E9D-4E3A98A008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9923771-CF3F-4F29-98B9-6E5CBF66F093}">
      <dgm:prSet phldrT="[Metin]"/>
      <dgm:spPr/>
      <dgm:t>
        <a:bodyPr/>
        <a:lstStyle/>
        <a:p>
          <a:r>
            <a:rPr lang="tr-TR" dirty="0"/>
            <a:t>ADRENERJİK</a:t>
          </a:r>
        </a:p>
        <a:p>
          <a:r>
            <a:rPr lang="tr-TR" dirty="0"/>
            <a:t>BELİRTİ VE BULGULAR</a:t>
          </a:r>
        </a:p>
      </dgm:t>
    </dgm:pt>
    <dgm:pt modelId="{093FB0BA-0494-4805-ACF7-2E871CD2BC6C}" type="parTrans" cxnId="{70489FB0-300C-4179-9346-67198E755D2C}">
      <dgm:prSet/>
      <dgm:spPr/>
      <dgm:t>
        <a:bodyPr/>
        <a:lstStyle/>
        <a:p>
          <a:endParaRPr lang="tr-TR"/>
        </a:p>
      </dgm:t>
    </dgm:pt>
    <dgm:pt modelId="{5710D605-6D24-4B2C-9D13-110A6E651443}" type="sibTrans" cxnId="{70489FB0-300C-4179-9346-67198E755D2C}">
      <dgm:prSet/>
      <dgm:spPr/>
      <dgm:t>
        <a:bodyPr/>
        <a:lstStyle/>
        <a:p>
          <a:endParaRPr lang="tr-TR"/>
        </a:p>
      </dgm:t>
    </dgm:pt>
    <dgm:pt modelId="{81371893-0D21-4F24-B7FC-037C91174664}">
      <dgm:prSet phldrT="[Metin]"/>
      <dgm:spPr/>
      <dgm:t>
        <a:bodyPr/>
        <a:lstStyle/>
        <a:p>
          <a:r>
            <a:rPr lang="tr-TR" dirty="0"/>
            <a:t>Titreme</a:t>
          </a:r>
        </a:p>
      </dgm:t>
    </dgm:pt>
    <dgm:pt modelId="{82D7DDE0-C552-45DF-A403-BE8DD7B0EEE2}" type="parTrans" cxnId="{89376EBA-375C-4672-AED2-8CAE9919E915}">
      <dgm:prSet/>
      <dgm:spPr/>
      <dgm:t>
        <a:bodyPr/>
        <a:lstStyle/>
        <a:p>
          <a:endParaRPr lang="tr-TR"/>
        </a:p>
      </dgm:t>
    </dgm:pt>
    <dgm:pt modelId="{DD445AC5-B406-4ED8-90C9-BFBC0AA5617D}" type="sibTrans" cxnId="{89376EBA-375C-4672-AED2-8CAE9919E915}">
      <dgm:prSet/>
      <dgm:spPr/>
      <dgm:t>
        <a:bodyPr/>
        <a:lstStyle/>
        <a:p>
          <a:endParaRPr lang="tr-TR"/>
        </a:p>
      </dgm:t>
    </dgm:pt>
    <dgm:pt modelId="{52FCE0FB-C1D1-4745-A0DD-69A1370D13EB}">
      <dgm:prSet phldrT="[Metin]"/>
      <dgm:spPr/>
      <dgm:t>
        <a:bodyPr/>
        <a:lstStyle/>
        <a:p>
          <a:r>
            <a:rPr lang="tr-TR" dirty="0"/>
            <a:t>NÖROGLİKOPENİK BELİRTİ VE BULGULAR</a:t>
          </a:r>
        </a:p>
      </dgm:t>
    </dgm:pt>
    <dgm:pt modelId="{0E2B0580-D989-4FDB-927D-3EDF3D7B7129}" type="parTrans" cxnId="{0DB5975E-1940-4206-81E6-683363342A15}">
      <dgm:prSet/>
      <dgm:spPr/>
      <dgm:t>
        <a:bodyPr/>
        <a:lstStyle/>
        <a:p>
          <a:endParaRPr lang="tr-TR"/>
        </a:p>
      </dgm:t>
    </dgm:pt>
    <dgm:pt modelId="{8BC7EE64-B6A6-4219-9481-FFBB4CACDF6C}" type="sibTrans" cxnId="{0DB5975E-1940-4206-81E6-683363342A15}">
      <dgm:prSet/>
      <dgm:spPr/>
      <dgm:t>
        <a:bodyPr/>
        <a:lstStyle/>
        <a:p>
          <a:endParaRPr lang="tr-TR"/>
        </a:p>
      </dgm:t>
    </dgm:pt>
    <dgm:pt modelId="{A123D53C-274F-4E22-B2E8-2DAE57902462}">
      <dgm:prSet phldrT="[Metin]"/>
      <dgm:spPr/>
      <dgm:t>
        <a:bodyPr/>
        <a:lstStyle/>
        <a:p>
          <a:r>
            <a:rPr lang="tr-TR" dirty="0"/>
            <a:t>Baş dönmesi</a:t>
          </a:r>
        </a:p>
      </dgm:t>
    </dgm:pt>
    <dgm:pt modelId="{0D6EB511-3018-48CA-8D91-EE56E6708717}" type="parTrans" cxnId="{BE3B916D-AA08-4DC5-B2FD-A0563C9C7CF6}">
      <dgm:prSet/>
      <dgm:spPr/>
      <dgm:t>
        <a:bodyPr/>
        <a:lstStyle/>
        <a:p>
          <a:endParaRPr lang="tr-TR"/>
        </a:p>
      </dgm:t>
    </dgm:pt>
    <dgm:pt modelId="{ABE42A2E-D049-40E6-B165-28B05D42EA32}" type="sibTrans" cxnId="{BE3B916D-AA08-4DC5-B2FD-A0563C9C7CF6}">
      <dgm:prSet/>
      <dgm:spPr/>
      <dgm:t>
        <a:bodyPr/>
        <a:lstStyle/>
        <a:p>
          <a:endParaRPr lang="tr-TR"/>
        </a:p>
      </dgm:t>
    </dgm:pt>
    <dgm:pt modelId="{387125BB-83FB-4823-8187-34BCC6BA6E6B}">
      <dgm:prSet/>
      <dgm:spPr/>
      <dgm:t>
        <a:bodyPr/>
        <a:lstStyle/>
        <a:p>
          <a:r>
            <a:rPr lang="tr-TR" dirty="0"/>
            <a:t>Soğuk terleme</a:t>
          </a:r>
        </a:p>
      </dgm:t>
    </dgm:pt>
    <dgm:pt modelId="{F595D0DB-E249-44B8-8715-52E43788B409}" type="parTrans" cxnId="{048A4D61-391B-4539-8556-D004DCCB5F4E}">
      <dgm:prSet/>
      <dgm:spPr/>
      <dgm:t>
        <a:bodyPr/>
        <a:lstStyle/>
        <a:p>
          <a:endParaRPr lang="tr-TR"/>
        </a:p>
      </dgm:t>
    </dgm:pt>
    <dgm:pt modelId="{E9871ECB-28F4-456C-9B86-A762C7C80302}" type="sibTrans" cxnId="{048A4D61-391B-4539-8556-D004DCCB5F4E}">
      <dgm:prSet/>
      <dgm:spPr/>
      <dgm:t>
        <a:bodyPr/>
        <a:lstStyle/>
        <a:p>
          <a:endParaRPr lang="tr-TR"/>
        </a:p>
      </dgm:t>
    </dgm:pt>
    <dgm:pt modelId="{AD65DFB4-3FF1-4865-8077-2C5CF95D6E9A}">
      <dgm:prSet/>
      <dgm:spPr/>
      <dgm:t>
        <a:bodyPr/>
        <a:lstStyle/>
        <a:p>
          <a:r>
            <a:rPr lang="tr-TR" dirty="0"/>
            <a:t>Anksiyete</a:t>
          </a:r>
        </a:p>
      </dgm:t>
    </dgm:pt>
    <dgm:pt modelId="{D79611FF-2E72-47F4-81E5-3BE53152A9BD}" type="parTrans" cxnId="{DC68C6AF-47F6-4143-97B9-9348B9680354}">
      <dgm:prSet/>
      <dgm:spPr/>
      <dgm:t>
        <a:bodyPr/>
        <a:lstStyle/>
        <a:p>
          <a:endParaRPr lang="tr-TR"/>
        </a:p>
      </dgm:t>
    </dgm:pt>
    <dgm:pt modelId="{744E69D2-CF8C-4182-B99E-9D5D8A76F73C}" type="sibTrans" cxnId="{DC68C6AF-47F6-4143-97B9-9348B9680354}">
      <dgm:prSet/>
      <dgm:spPr/>
      <dgm:t>
        <a:bodyPr/>
        <a:lstStyle/>
        <a:p>
          <a:endParaRPr lang="tr-TR"/>
        </a:p>
      </dgm:t>
    </dgm:pt>
    <dgm:pt modelId="{86FA2DD2-1FCB-48CF-B5E1-3BC4D92DBCFD}">
      <dgm:prSet/>
      <dgm:spPr/>
      <dgm:t>
        <a:bodyPr/>
        <a:lstStyle/>
        <a:p>
          <a:r>
            <a:rPr lang="tr-TR" dirty="0"/>
            <a:t>Bulantı</a:t>
          </a:r>
        </a:p>
      </dgm:t>
    </dgm:pt>
    <dgm:pt modelId="{AA17B315-B419-4E2C-80A9-1A3655249DCC}" type="parTrans" cxnId="{B8B48240-D690-41A2-AD51-9DB6D3F246B5}">
      <dgm:prSet/>
      <dgm:spPr/>
      <dgm:t>
        <a:bodyPr/>
        <a:lstStyle/>
        <a:p>
          <a:endParaRPr lang="tr-TR"/>
        </a:p>
      </dgm:t>
    </dgm:pt>
    <dgm:pt modelId="{6215133C-6E20-4661-BD99-8405A231F04E}" type="sibTrans" cxnId="{B8B48240-D690-41A2-AD51-9DB6D3F246B5}">
      <dgm:prSet/>
      <dgm:spPr/>
      <dgm:t>
        <a:bodyPr/>
        <a:lstStyle/>
        <a:p>
          <a:endParaRPr lang="tr-TR"/>
        </a:p>
      </dgm:t>
    </dgm:pt>
    <dgm:pt modelId="{E5735F57-91C6-4D00-B904-472C82C49BD9}">
      <dgm:prSet/>
      <dgm:spPr/>
      <dgm:t>
        <a:bodyPr/>
        <a:lstStyle/>
        <a:p>
          <a:r>
            <a:rPr lang="tr-TR" dirty="0"/>
            <a:t>Çarpıntı</a:t>
          </a:r>
        </a:p>
      </dgm:t>
    </dgm:pt>
    <dgm:pt modelId="{D2A7DA8D-61F5-4F11-BB17-69B9F8C50B24}" type="parTrans" cxnId="{9787B4B9-56EB-4391-AD0A-980192179278}">
      <dgm:prSet/>
      <dgm:spPr/>
      <dgm:t>
        <a:bodyPr/>
        <a:lstStyle/>
        <a:p>
          <a:endParaRPr lang="tr-TR"/>
        </a:p>
      </dgm:t>
    </dgm:pt>
    <dgm:pt modelId="{2391A179-ECDC-41FF-8BA9-C81D58981D5D}" type="sibTrans" cxnId="{9787B4B9-56EB-4391-AD0A-980192179278}">
      <dgm:prSet/>
      <dgm:spPr/>
      <dgm:t>
        <a:bodyPr/>
        <a:lstStyle/>
        <a:p>
          <a:endParaRPr lang="tr-TR"/>
        </a:p>
      </dgm:t>
    </dgm:pt>
    <dgm:pt modelId="{782252E7-CCEC-4ABD-BFE9-9241228A32BB}">
      <dgm:prSet/>
      <dgm:spPr/>
      <dgm:t>
        <a:bodyPr/>
        <a:lstStyle/>
        <a:p>
          <a:r>
            <a:rPr lang="tr-TR" dirty="0"/>
            <a:t>Acıkma</a:t>
          </a:r>
        </a:p>
      </dgm:t>
    </dgm:pt>
    <dgm:pt modelId="{EA35A8C3-4C1A-4F05-9A4A-3A3C4E75C167}" type="parTrans" cxnId="{CD905FC7-AAA4-496B-AC5F-4B6BF930BAAB}">
      <dgm:prSet/>
      <dgm:spPr/>
      <dgm:t>
        <a:bodyPr/>
        <a:lstStyle/>
        <a:p>
          <a:endParaRPr lang="tr-TR"/>
        </a:p>
      </dgm:t>
    </dgm:pt>
    <dgm:pt modelId="{8DE07C4D-C7CA-406C-B3AC-0B5F884E4EAC}" type="sibTrans" cxnId="{CD905FC7-AAA4-496B-AC5F-4B6BF930BAAB}">
      <dgm:prSet/>
      <dgm:spPr/>
      <dgm:t>
        <a:bodyPr/>
        <a:lstStyle/>
        <a:p>
          <a:endParaRPr lang="tr-TR"/>
        </a:p>
      </dgm:t>
    </dgm:pt>
    <dgm:pt modelId="{0286D19C-58AC-4372-8D1C-52B164BA00B5}">
      <dgm:prSet/>
      <dgm:spPr/>
      <dgm:t>
        <a:bodyPr/>
        <a:lstStyle/>
        <a:p>
          <a:r>
            <a:rPr lang="tr-TR" dirty="0"/>
            <a:t>Uyuşma</a:t>
          </a:r>
        </a:p>
      </dgm:t>
    </dgm:pt>
    <dgm:pt modelId="{734E7F05-5960-4D63-938F-FCBF8681769C}" type="parTrans" cxnId="{99A0411A-E41F-4ED4-BF31-64328A90159E}">
      <dgm:prSet/>
      <dgm:spPr/>
      <dgm:t>
        <a:bodyPr/>
        <a:lstStyle/>
        <a:p>
          <a:endParaRPr lang="tr-TR"/>
        </a:p>
      </dgm:t>
    </dgm:pt>
    <dgm:pt modelId="{AB368C00-E17B-454E-BA38-171BF052E865}" type="sibTrans" cxnId="{99A0411A-E41F-4ED4-BF31-64328A90159E}">
      <dgm:prSet/>
      <dgm:spPr/>
      <dgm:t>
        <a:bodyPr/>
        <a:lstStyle/>
        <a:p>
          <a:endParaRPr lang="tr-TR"/>
        </a:p>
      </dgm:t>
    </dgm:pt>
    <dgm:pt modelId="{C9E706F8-5034-4B81-83E5-FD87B9D5D5F3}">
      <dgm:prSet/>
      <dgm:spPr/>
      <dgm:t>
        <a:bodyPr/>
        <a:lstStyle/>
        <a:p>
          <a:r>
            <a:rPr lang="tr-TR" dirty="0"/>
            <a:t>Baş ağrısı</a:t>
          </a:r>
        </a:p>
      </dgm:t>
    </dgm:pt>
    <dgm:pt modelId="{BAEC5F02-4A9A-4027-999B-AB5BCFA4A58C}" type="parTrans" cxnId="{B2EAA2FD-23A3-41C0-97D6-3435269786FA}">
      <dgm:prSet/>
      <dgm:spPr/>
      <dgm:t>
        <a:bodyPr/>
        <a:lstStyle/>
        <a:p>
          <a:endParaRPr lang="tr-TR"/>
        </a:p>
      </dgm:t>
    </dgm:pt>
    <dgm:pt modelId="{46E23B75-7F44-4287-96E9-4A1797AB8633}" type="sibTrans" cxnId="{B2EAA2FD-23A3-41C0-97D6-3435269786FA}">
      <dgm:prSet/>
      <dgm:spPr/>
      <dgm:t>
        <a:bodyPr/>
        <a:lstStyle/>
        <a:p>
          <a:endParaRPr lang="tr-TR"/>
        </a:p>
      </dgm:t>
    </dgm:pt>
    <dgm:pt modelId="{AA1510FB-DA9D-4636-8C99-BD6F443274EC}">
      <dgm:prSet/>
      <dgm:spPr/>
      <dgm:t>
        <a:bodyPr/>
        <a:lstStyle/>
        <a:p>
          <a:r>
            <a:rPr lang="tr-TR" dirty="0"/>
            <a:t>Konsantre olamama</a:t>
          </a:r>
        </a:p>
      </dgm:t>
    </dgm:pt>
    <dgm:pt modelId="{A9D85681-95F9-44B1-A291-86CF562B2BEB}" type="parTrans" cxnId="{5DE4AC24-10C7-46C9-A9BA-95A9F7E413E0}">
      <dgm:prSet/>
      <dgm:spPr/>
      <dgm:t>
        <a:bodyPr/>
        <a:lstStyle/>
        <a:p>
          <a:endParaRPr lang="tr-TR"/>
        </a:p>
      </dgm:t>
    </dgm:pt>
    <dgm:pt modelId="{4B7356AE-9A43-4EE6-8FE6-9D4E21F61EB5}" type="sibTrans" cxnId="{5DE4AC24-10C7-46C9-A9BA-95A9F7E413E0}">
      <dgm:prSet/>
      <dgm:spPr/>
      <dgm:t>
        <a:bodyPr/>
        <a:lstStyle/>
        <a:p>
          <a:endParaRPr lang="tr-TR"/>
        </a:p>
      </dgm:t>
    </dgm:pt>
    <dgm:pt modelId="{0CF9484A-1D28-40F4-8205-643FCB645767}">
      <dgm:prSet/>
      <dgm:spPr/>
      <dgm:t>
        <a:bodyPr/>
        <a:lstStyle/>
        <a:p>
          <a:r>
            <a:rPr lang="tr-TR" dirty="0"/>
            <a:t>Konuşmada güçlük</a:t>
          </a:r>
        </a:p>
      </dgm:t>
    </dgm:pt>
    <dgm:pt modelId="{BF5817A9-B0ED-40C2-9A77-363DB88DAC12}" type="parTrans" cxnId="{DDB870F9-59A9-40C1-8B2A-8419E23FEBD5}">
      <dgm:prSet/>
      <dgm:spPr/>
      <dgm:t>
        <a:bodyPr/>
        <a:lstStyle/>
        <a:p>
          <a:endParaRPr lang="tr-TR"/>
        </a:p>
      </dgm:t>
    </dgm:pt>
    <dgm:pt modelId="{AECFD0C6-99F0-4BC1-975E-1B7779A72244}" type="sibTrans" cxnId="{DDB870F9-59A9-40C1-8B2A-8419E23FEBD5}">
      <dgm:prSet/>
      <dgm:spPr/>
      <dgm:t>
        <a:bodyPr/>
        <a:lstStyle/>
        <a:p>
          <a:endParaRPr lang="tr-TR"/>
        </a:p>
      </dgm:t>
    </dgm:pt>
    <dgm:pt modelId="{81DD5D7A-C6EC-40D3-A2FB-191CEAB79CBC}">
      <dgm:prSet/>
      <dgm:spPr/>
      <dgm:t>
        <a:bodyPr/>
        <a:lstStyle/>
        <a:p>
          <a:r>
            <a:rPr lang="tr-TR" dirty="0"/>
            <a:t>Halsizlik</a:t>
          </a:r>
        </a:p>
      </dgm:t>
    </dgm:pt>
    <dgm:pt modelId="{E3352B74-B7A3-4184-85E4-DB8D08571E4A}" type="parTrans" cxnId="{91D84DBE-9087-40DA-9907-717FDD2B87FC}">
      <dgm:prSet/>
      <dgm:spPr/>
      <dgm:t>
        <a:bodyPr/>
        <a:lstStyle/>
        <a:p>
          <a:endParaRPr lang="tr-TR"/>
        </a:p>
      </dgm:t>
    </dgm:pt>
    <dgm:pt modelId="{165F8808-CCAD-4434-B19D-8B9B8444A09F}" type="sibTrans" cxnId="{91D84DBE-9087-40DA-9907-717FDD2B87FC}">
      <dgm:prSet/>
      <dgm:spPr/>
      <dgm:t>
        <a:bodyPr/>
        <a:lstStyle/>
        <a:p>
          <a:endParaRPr lang="tr-TR"/>
        </a:p>
      </dgm:t>
    </dgm:pt>
    <dgm:pt modelId="{F6E90EDB-D6B7-43C7-AC87-5211F98A2BCE}">
      <dgm:prSet/>
      <dgm:spPr/>
      <dgm:t>
        <a:bodyPr/>
        <a:lstStyle/>
        <a:p>
          <a:r>
            <a:rPr lang="tr-TR" dirty="0"/>
            <a:t>Konfüzyon</a:t>
          </a:r>
        </a:p>
      </dgm:t>
    </dgm:pt>
    <dgm:pt modelId="{345D9A90-E408-458F-9BA0-EACA715C8117}" type="parTrans" cxnId="{E88332AA-3F43-4AC1-A87D-5985F50FD3B8}">
      <dgm:prSet/>
      <dgm:spPr/>
      <dgm:t>
        <a:bodyPr/>
        <a:lstStyle/>
        <a:p>
          <a:endParaRPr lang="tr-TR"/>
        </a:p>
      </dgm:t>
    </dgm:pt>
    <dgm:pt modelId="{50E44E22-34F8-4500-9FF3-B06F2919B08E}" type="sibTrans" cxnId="{E88332AA-3F43-4AC1-A87D-5985F50FD3B8}">
      <dgm:prSet/>
      <dgm:spPr/>
      <dgm:t>
        <a:bodyPr/>
        <a:lstStyle/>
        <a:p>
          <a:endParaRPr lang="tr-TR"/>
        </a:p>
      </dgm:t>
    </dgm:pt>
    <dgm:pt modelId="{66B2FBF0-108B-4BE6-9772-30743B102A86}" type="pres">
      <dgm:prSet presAssocID="{548AD055-A8F7-45AE-8E9D-4E3A98A008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C2B2DA-8019-49D9-8F5F-D8C9A9FD6FE5}" type="pres">
      <dgm:prSet presAssocID="{E9923771-CF3F-4F29-98B9-6E5CBF66F093}" presName="composite" presStyleCnt="0"/>
      <dgm:spPr/>
    </dgm:pt>
    <dgm:pt modelId="{D4A9F1B2-B356-4A1B-A2ED-15EF9EEA62A7}" type="pres">
      <dgm:prSet presAssocID="{E9923771-CF3F-4F29-98B9-6E5CBF66F093}" presName="parTx" presStyleLbl="alignNode1" presStyleIdx="0" presStyleCnt="2" custLinFactNeighborY="-3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E4C597-89BD-46D3-A43A-C48B919DEC05}" type="pres">
      <dgm:prSet presAssocID="{E9923771-CF3F-4F29-98B9-6E5CBF66F093}" presName="desTx" presStyleLbl="alignAccFollowNode1" presStyleIdx="0" presStyleCnt="2" custLinFactNeighborX="-1" custLinFactNeighborY="184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A8558C-99C0-4C05-ADA7-0D814E2A6250}" type="pres">
      <dgm:prSet presAssocID="{5710D605-6D24-4B2C-9D13-110A6E651443}" presName="space" presStyleCnt="0"/>
      <dgm:spPr/>
    </dgm:pt>
    <dgm:pt modelId="{1D998E67-36BD-4229-9ACE-33262C84D929}" type="pres">
      <dgm:prSet presAssocID="{52FCE0FB-C1D1-4745-A0DD-69A1370D13EB}" presName="composite" presStyleCnt="0"/>
      <dgm:spPr/>
    </dgm:pt>
    <dgm:pt modelId="{1AA18271-CBCF-4A66-8A81-426495318544}" type="pres">
      <dgm:prSet presAssocID="{52FCE0FB-C1D1-4745-A0DD-69A1370D13E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461671-E3E8-44AB-A781-C051F658D757}" type="pres">
      <dgm:prSet presAssocID="{52FCE0FB-C1D1-4745-A0DD-69A1370D13E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9A0411A-E41F-4ED4-BF31-64328A90159E}" srcId="{E9923771-CF3F-4F29-98B9-6E5CBF66F093}" destId="{0286D19C-58AC-4372-8D1C-52B164BA00B5}" srcOrd="6" destOrd="0" parTransId="{734E7F05-5960-4D63-938F-FCBF8681769C}" sibTransId="{AB368C00-E17B-454E-BA38-171BF052E865}"/>
    <dgm:cxn modelId="{E2B33D35-A4E5-4E2D-9B2A-83009D37F00F}" type="presOf" srcId="{C9E706F8-5034-4B81-83E5-FD87B9D5D5F3}" destId="{F7461671-E3E8-44AB-A781-C051F658D757}" srcOrd="0" destOrd="1" presId="urn:microsoft.com/office/officeart/2005/8/layout/hList1"/>
    <dgm:cxn modelId="{B2EAA2FD-23A3-41C0-97D6-3435269786FA}" srcId="{52FCE0FB-C1D1-4745-A0DD-69A1370D13EB}" destId="{C9E706F8-5034-4B81-83E5-FD87B9D5D5F3}" srcOrd="1" destOrd="0" parTransId="{BAEC5F02-4A9A-4027-999B-AB5BCFA4A58C}" sibTransId="{46E23B75-7F44-4287-96E9-4A1797AB8633}"/>
    <dgm:cxn modelId="{116BC742-315E-4024-A0AA-EDB199AECBFE}" type="presOf" srcId="{AD65DFB4-3FF1-4865-8077-2C5CF95D6E9A}" destId="{6EE4C597-89BD-46D3-A43A-C48B919DEC05}" srcOrd="0" destOrd="2" presId="urn:microsoft.com/office/officeart/2005/8/layout/hList1"/>
    <dgm:cxn modelId="{D62FA68E-0962-4932-B932-AFB6C374D38C}" type="presOf" srcId="{A123D53C-274F-4E22-B2E8-2DAE57902462}" destId="{F7461671-E3E8-44AB-A781-C051F658D757}" srcOrd="0" destOrd="0" presId="urn:microsoft.com/office/officeart/2005/8/layout/hList1"/>
    <dgm:cxn modelId="{05535DCA-3556-41BE-8DD1-C65C177CBBCB}" type="presOf" srcId="{548AD055-A8F7-45AE-8E9D-4E3A98A008DA}" destId="{66B2FBF0-108B-4BE6-9772-30743B102A86}" srcOrd="0" destOrd="0" presId="urn:microsoft.com/office/officeart/2005/8/layout/hList1"/>
    <dgm:cxn modelId="{F8F13CCE-6444-432F-87B6-5FD5F5E9A7A0}" type="presOf" srcId="{782252E7-CCEC-4ABD-BFE9-9241228A32BB}" destId="{6EE4C597-89BD-46D3-A43A-C48B919DEC05}" srcOrd="0" destOrd="5" presId="urn:microsoft.com/office/officeart/2005/8/layout/hList1"/>
    <dgm:cxn modelId="{EA5C6B37-8026-4707-822D-02F4443ED3DD}" type="presOf" srcId="{81DD5D7A-C6EC-40D3-A2FB-191CEAB79CBC}" destId="{F7461671-E3E8-44AB-A781-C051F658D757}" srcOrd="0" destOrd="4" presId="urn:microsoft.com/office/officeart/2005/8/layout/hList1"/>
    <dgm:cxn modelId="{9787B4B9-56EB-4391-AD0A-980192179278}" srcId="{E9923771-CF3F-4F29-98B9-6E5CBF66F093}" destId="{E5735F57-91C6-4D00-B904-472C82C49BD9}" srcOrd="4" destOrd="0" parTransId="{D2A7DA8D-61F5-4F11-BB17-69B9F8C50B24}" sibTransId="{2391A179-ECDC-41FF-8BA9-C81D58981D5D}"/>
    <dgm:cxn modelId="{CD905FC7-AAA4-496B-AC5F-4B6BF930BAAB}" srcId="{E9923771-CF3F-4F29-98B9-6E5CBF66F093}" destId="{782252E7-CCEC-4ABD-BFE9-9241228A32BB}" srcOrd="5" destOrd="0" parTransId="{EA35A8C3-4C1A-4F05-9A4A-3A3C4E75C167}" sibTransId="{8DE07C4D-C7CA-406C-B3AC-0B5F884E4EAC}"/>
    <dgm:cxn modelId="{B791A8D0-0D38-4DB2-86C8-FB6C4C23E54B}" type="presOf" srcId="{86FA2DD2-1FCB-48CF-B5E1-3BC4D92DBCFD}" destId="{6EE4C597-89BD-46D3-A43A-C48B919DEC05}" srcOrd="0" destOrd="3" presId="urn:microsoft.com/office/officeart/2005/8/layout/hList1"/>
    <dgm:cxn modelId="{95B18701-1A80-4228-AECD-D64BFD69F67F}" type="presOf" srcId="{AA1510FB-DA9D-4636-8C99-BD6F443274EC}" destId="{F7461671-E3E8-44AB-A781-C051F658D757}" srcOrd="0" destOrd="2" presId="urn:microsoft.com/office/officeart/2005/8/layout/hList1"/>
    <dgm:cxn modelId="{CB9D7B91-BDE6-4590-9C73-5FB3031EA5CC}" type="presOf" srcId="{E9923771-CF3F-4F29-98B9-6E5CBF66F093}" destId="{D4A9F1B2-B356-4A1B-A2ED-15EF9EEA62A7}" srcOrd="0" destOrd="0" presId="urn:microsoft.com/office/officeart/2005/8/layout/hList1"/>
    <dgm:cxn modelId="{70489FB0-300C-4179-9346-67198E755D2C}" srcId="{548AD055-A8F7-45AE-8E9D-4E3A98A008DA}" destId="{E9923771-CF3F-4F29-98B9-6E5CBF66F093}" srcOrd="0" destOrd="0" parTransId="{093FB0BA-0494-4805-ACF7-2E871CD2BC6C}" sibTransId="{5710D605-6D24-4B2C-9D13-110A6E651443}"/>
    <dgm:cxn modelId="{0DB5975E-1940-4206-81E6-683363342A15}" srcId="{548AD055-A8F7-45AE-8E9D-4E3A98A008DA}" destId="{52FCE0FB-C1D1-4745-A0DD-69A1370D13EB}" srcOrd="1" destOrd="0" parTransId="{0E2B0580-D989-4FDB-927D-3EDF3D7B7129}" sibTransId="{8BC7EE64-B6A6-4219-9481-FFBB4CACDF6C}"/>
    <dgm:cxn modelId="{DDB870F9-59A9-40C1-8B2A-8419E23FEBD5}" srcId="{52FCE0FB-C1D1-4745-A0DD-69A1370D13EB}" destId="{0CF9484A-1D28-40F4-8205-643FCB645767}" srcOrd="3" destOrd="0" parTransId="{BF5817A9-B0ED-40C2-9A77-363DB88DAC12}" sibTransId="{AECFD0C6-99F0-4BC1-975E-1B7779A72244}"/>
    <dgm:cxn modelId="{DC68C6AF-47F6-4143-97B9-9348B9680354}" srcId="{E9923771-CF3F-4F29-98B9-6E5CBF66F093}" destId="{AD65DFB4-3FF1-4865-8077-2C5CF95D6E9A}" srcOrd="2" destOrd="0" parTransId="{D79611FF-2E72-47F4-81E5-3BE53152A9BD}" sibTransId="{744E69D2-CF8C-4182-B99E-9D5D8A76F73C}"/>
    <dgm:cxn modelId="{E88332AA-3F43-4AC1-A87D-5985F50FD3B8}" srcId="{52FCE0FB-C1D1-4745-A0DD-69A1370D13EB}" destId="{F6E90EDB-D6B7-43C7-AC87-5211F98A2BCE}" srcOrd="5" destOrd="0" parTransId="{345D9A90-E408-458F-9BA0-EACA715C8117}" sibTransId="{50E44E22-34F8-4500-9FF3-B06F2919B08E}"/>
    <dgm:cxn modelId="{1699AFF6-9A37-40C9-8D51-38B64D56861D}" type="presOf" srcId="{387125BB-83FB-4823-8187-34BCC6BA6E6B}" destId="{6EE4C597-89BD-46D3-A43A-C48B919DEC05}" srcOrd="0" destOrd="1" presId="urn:microsoft.com/office/officeart/2005/8/layout/hList1"/>
    <dgm:cxn modelId="{5DE4AC24-10C7-46C9-A9BA-95A9F7E413E0}" srcId="{52FCE0FB-C1D1-4745-A0DD-69A1370D13EB}" destId="{AA1510FB-DA9D-4636-8C99-BD6F443274EC}" srcOrd="2" destOrd="0" parTransId="{A9D85681-95F9-44B1-A291-86CF562B2BEB}" sibTransId="{4B7356AE-9A43-4EE6-8FE6-9D4E21F61EB5}"/>
    <dgm:cxn modelId="{E6177E8C-6A47-4910-A316-CA68A209374C}" type="presOf" srcId="{81371893-0D21-4F24-B7FC-037C91174664}" destId="{6EE4C597-89BD-46D3-A43A-C48B919DEC05}" srcOrd="0" destOrd="0" presId="urn:microsoft.com/office/officeart/2005/8/layout/hList1"/>
    <dgm:cxn modelId="{F27A4CD5-15FD-4EE7-AD7B-65719D775663}" type="presOf" srcId="{0286D19C-58AC-4372-8D1C-52B164BA00B5}" destId="{6EE4C597-89BD-46D3-A43A-C48B919DEC05}" srcOrd="0" destOrd="6" presId="urn:microsoft.com/office/officeart/2005/8/layout/hList1"/>
    <dgm:cxn modelId="{048A4D61-391B-4539-8556-D004DCCB5F4E}" srcId="{E9923771-CF3F-4F29-98B9-6E5CBF66F093}" destId="{387125BB-83FB-4823-8187-34BCC6BA6E6B}" srcOrd="1" destOrd="0" parTransId="{F595D0DB-E249-44B8-8715-52E43788B409}" sibTransId="{E9871ECB-28F4-456C-9B86-A762C7C80302}"/>
    <dgm:cxn modelId="{9D8A588B-B5DE-4A6F-AC93-527DA84AC0FA}" type="presOf" srcId="{E5735F57-91C6-4D00-B904-472C82C49BD9}" destId="{6EE4C597-89BD-46D3-A43A-C48B919DEC05}" srcOrd="0" destOrd="4" presId="urn:microsoft.com/office/officeart/2005/8/layout/hList1"/>
    <dgm:cxn modelId="{89376EBA-375C-4672-AED2-8CAE9919E915}" srcId="{E9923771-CF3F-4F29-98B9-6E5CBF66F093}" destId="{81371893-0D21-4F24-B7FC-037C91174664}" srcOrd="0" destOrd="0" parTransId="{82D7DDE0-C552-45DF-A403-BE8DD7B0EEE2}" sibTransId="{DD445AC5-B406-4ED8-90C9-BFBC0AA5617D}"/>
    <dgm:cxn modelId="{8248AB38-7E19-49A5-A87D-79C17E2D8910}" type="presOf" srcId="{F6E90EDB-D6B7-43C7-AC87-5211F98A2BCE}" destId="{F7461671-E3E8-44AB-A781-C051F658D757}" srcOrd="0" destOrd="5" presId="urn:microsoft.com/office/officeart/2005/8/layout/hList1"/>
    <dgm:cxn modelId="{BE3B916D-AA08-4DC5-B2FD-A0563C9C7CF6}" srcId="{52FCE0FB-C1D1-4745-A0DD-69A1370D13EB}" destId="{A123D53C-274F-4E22-B2E8-2DAE57902462}" srcOrd="0" destOrd="0" parTransId="{0D6EB511-3018-48CA-8D91-EE56E6708717}" sibTransId="{ABE42A2E-D049-40E6-B165-28B05D42EA32}"/>
    <dgm:cxn modelId="{B8B48240-D690-41A2-AD51-9DB6D3F246B5}" srcId="{E9923771-CF3F-4F29-98B9-6E5CBF66F093}" destId="{86FA2DD2-1FCB-48CF-B5E1-3BC4D92DBCFD}" srcOrd="3" destOrd="0" parTransId="{AA17B315-B419-4E2C-80A9-1A3655249DCC}" sibTransId="{6215133C-6E20-4661-BD99-8405A231F04E}"/>
    <dgm:cxn modelId="{91D84DBE-9087-40DA-9907-717FDD2B87FC}" srcId="{52FCE0FB-C1D1-4745-A0DD-69A1370D13EB}" destId="{81DD5D7A-C6EC-40D3-A2FB-191CEAB79CBC}" srcOrd="4" destOrd="0" parTransId="{E3352B74-B7A3-4184-85E4-DB8D08571E4A}" sibTransId="{165F8808-CCAD-4434-B19D-8B9B8444A09F}"/>
    <dgm:cxn modelId="{2656C661-9889-4597-B4E5-6D29B9EF4BF0}" type="presOf" srcId="{0CF9484A-1D28-40F4-8205-643FCB645767}" destId="{F7461671-E3E8-44AB-A781-C051F658D757}" srcOrd="0" destOrd="3" presId="urn:microsoft.com/office/officeart/2005/8/layout/hList1"/>
    <dgm:cxn modelId="{4FD07BAE-0859-4227-A9FA-CF83AC339DF6}" type="presOf" srcId="{52FCE0FB-C1D1-4745-A0DD-69A1370D13EB}" destId="{1AA18271-CBCF-4A66-8A81-426495318544}" srcOrd="0" destOrd="0" presId="urn:microsoft.com/office/officeart/2005/8/layout/hList1"/>
    <dgm:cxn modelId="{C6029F46-A5F8-4793-B81E-431F6E322AC1}" type="presParOf" srcId="{66B2FBF0-108B-4BE6-9772-30743B102A86}" destId="{05C2B2DA-8019-49D9-8F5F-D8C9A9FD6FE5}" srcOrd="0" destOrd="0" presId="urn:microsoft.com/office/officeart/2005/8/layout/hList1"/>
    <dgm:cxn modelId="{9FE19573-EF75-4D82-BCF6-0E1E62CF06C1}" type="presParOf" srcId="{05C2B2DA-8019-49D9-8F5F-D8C9A9FD6FE5}" destId="{D4A9F1B2-B356-4A1B-A2ED-15EF9EEA62A7}" srcOrd="0" destOrd="0" presId="urn:microsoft.com/office/officeart/2005/8/layout/hList1"/>
    <dgm:cxn modelId="{2B073CBF-7E02-4EFA-BDA5-AAFAF6E71398}" type="presParOf" srcId="{05C2B2DA-8019-49D9-8F5F-D8C9A9FD6FE5}" destId="{6EE4C597-89BD-46D3-A43A-C48B919DEC05}" srcOrd="1" destOrd="0" presId="urn:microsoft.com/office/officeart/2005/8/layout/hList1"/>
    <dgm:cxn modelId="{A700E975-3291-479E-8B64-E7FB6A8BB54B}" type="presParOf" srcId="{66B2FBF0-108B-4BE6-9772-30743B102A86}" destId="{93A8558C-99C0-4C05-ADA7-0D814E2A6250}" srcOrd="1" destOrd="0" presId="urn:microsoft.com/office/officeart/2005/8/layout/hList1"/>
    <dgm:cxn modelId="{F829D3C7-62C6-4611-B584-1E51E0916799}" type="presParOf" srcId="{66B2FBF0-108B-4BE6-9772-30743B102A86}" destId="{1D998E67-36BD-4229-9ACE-33262C84D929}" srcOrd="2" destOrd="0" presId="urn:microsoft.com/office/officeart/2005/8/layout/hList1"/>
    <dgm:cxn modelId="{76DA2E0D-39BD-468C-85B5-52CE5CD7220C}" type="presParOf" srcId="{1D998E67-36BD-4229-9ACE-33262C84D929}" destId="{1AA18271-CBCF-4A66-8A81-426495318544}" srcOrd="0" destOrd="0" presId="urn:microsoft.com/office/officeart/2005/8/layout/hList1"/>
    <dgm:cxn modelId="{038249E2-0514-4C23-B86D-A9A8A3A5E743}" type="presParOf" srcId="{1D998E67-36BD-4229-9ACE-33262C84D929}" destId="{F7461671-E3E8-44AB-A781-C051F658D7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75BCA1-79F9-4F54-B7C8-E64761F40D71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06FB38-DA8A-4E11-9921-172F2B74913D}">
      <dgm:prSet phldrT="[Metin]"/>
      <dgm:spPr/>
      <dgm:t>
        <a:bodyPr/>
        <a:lstStyle/>
        <a:p>
          <a:r>
            <a:rPr lang="tr-TR" dirty="0"/>
            <a:t>Çok yüksek riskli(10 yıllık KV ölüm riski&gt;%10)</a:t>
          </a:r>
        </a:p>
      </dgm:t>
    </dgm:pt>
    <dgm:pt modelId="{D7E94E57-9AB7-4391-B44D-DFEA339E3914}" type="parTrans" cxnId="{3F80D1C0-BC12-419E-B675-D86710745AF2}">
      <dgm:prSet/>
      <dgm:spPr/>
      <dgm:t>
        <a:bodyPr/>
        <a:lstStyle/>
        <a:p>
          <a:endParaRPr lang="tr-TR"/>
        </a:p>
      </dgm:t>
    </dgm:pt>
    <dgm:pt modelId="{EA8A98E1-7A0D-4294-ADA0-20E50DD53644}" type="sibTrans" cxnId="{3F80D1C0-BC12-419E-B675-D86710745AF2}">
      <dgm:prSet/>
      <dgm:spPr/>
      <dgm:t>
        <a:bodyPr/>
        <a:lstStyle/>
        <a:p>
          <a:endParaRPr lang="tr-TR"/>
        </a:p>
      </dgm:t>
    </dgm:pt>
    <dgm:pt modelId="{B6BE4870-DC92-48F9-ABAD-652BFB2B5103}">
      <dgm:prSet phldrT="[Metin]"/>
      <dgm:spPr/>
      <dgm:t>
        <a:bodyPr/>
        <a:lstStyle/>
        <a:p>
          <a:r>
            <a:rPr lang="tr-TR" dirty="0"/>
            <a:t>Makrovasküler hastalık (sessiz Mİ, sessiz </a:t>
          </a:r>
          <a:r>
            <a:rPr lang="tr-TR" dirty="0" err="1"/>
            <a:t>iskemi</a:t>
          </a:r>
          <a:r>
            <a:rPr lang="tr-TR" dirty="0"/>
            <a:t>, periferik arter hastalığı, karotis arter hastalığı veya serebrovasküler olay)</a:t>
          </a:r>
        </a:p>
      </dgm:t>
    </dgm:pt>
    <dgm:pt modelId="{0D34ACDE-0EE6-4187-97CD-66D0A86BFF8E}" type="parTrans" cxnId="{B2DE2E16-50EF-4342-B6D7-41D7DC7AE32C}">
      <dgm:prSet/>
      <dgm:spPr/>
      <dgm:t>
        <a:bodyPr/>
        <a:lstStyle/>
        <a:p>
          <a:endParaRPr lang="tr-TR"/>
        </a:p>
      </dgm:t>
    </dgm:pt>
    <dgm:pt modelId="{12E0F4E8-AFD0-495E-876D-4F7B3C8D279D}" type="sibTrans" cxnId="{B2DE2E16-50EF-4342-B6D7-41D7DC7AE32C}">
      <dgm:prSet/>
      <dgm:spPr/>
      <dgm:t>
        <a:bodyPr/>
        <a:lstStyle/>
        <a:p>
          <a:endParaRPr lang="tr-TR"/>
        </a:p>
      </dgm:t>
    </dgm:pt>
    <dgm:pt modelId="{94DB3367-901E-4BF3-9E16-593535BA33D1}">
      <dgm:prSet phldrT="[Metin]"/>
      <dgm:spPr/>
      <dgm:t>
        <a:bodyPr/>
        <a:lstStyle/>
        <a:p>
          <a:r>
            <a:rPr lang="tr-TR" dirty="0"/>
            <a:t>Yüksek riskli (10 yıllık KV ölüm riski %5-10) </a:t>
          </a:r>
        </a:p>
      </dgm:t>
    </dgm:pt>
    <dgm:pt modelId="{267C5EE2-62FF-4773-88D5-93E33D3A7FC8}" type="parTrans" cxnId="{DDCBFE9D-9F10-40A9-AC7C-5CABF67F769C}">
      <dgm:prSet/>
      <dgm:spPr/>
      <dgm:t>
        <a:bodyPr/>
        <a:lstStyle/>
        <a:p>
          <a:endParaRPr lang="tr-TR"/>
        </a:p>
      </dgm:t>
    </dgm:pt>
    <dgm:pt modelId="{DED03ED7-9C8C-422A-8BFA-D6CF2069B665}" type="sibTrans" cxnId="{DDCBFE9D-9F10-40A9-AC7C-5CABF67F769C}">
      <dgm:prSet/>
      <dgm:spPr/>
      <dgm:t>
        <a:bodyPr/>
        <a:lstStyle/>
        <a:p>
          <a:endParaRPr lang="tr-TR"/>
        </a:p>
      </dgm:t>
    </dgm:pt>
    <dgm:pt modelId="{FBDBF39B-501E-4EE5-BC36-CAD58C265A74}">
      <dgm:prSet phldrT="[Metin]"/>
      <dgm:spPr/>
      <dgm:t>
        <a:bodyPr/>
        <a:lstStyle/>
        <a:p>
          <a:r>
            <a:rPr lang="tr-TR" dirty="0"/>
            <a:t>Diyabet süresi 10 yıl veya üzerinde olup hedef organ hasarı olmayan ve</a:t>
          </a:r>
        </a:p>
      </dgm:t>
    </dgm:pt>
    <dgm:pt modelId="{F85769E9-F45A-4027-A019-8DB6FE70E826}" type="parTrans" cxnId="{32149514-CF6B-4D94-84C2-78CBAD1FB3CA}">
      <dgm:prSet/>
      <dgm:spPr/>
      <dgm:t>
        <a:bodyPr/>
        <a:lstStyle/>
        <a:p>
          <a:endParaRPr lang="tr-TR"/>
        </a:p>
      </dgm:t>
    </dgm:pt>
    <dgm:pt modelId="{DE82EF2C-3B58-4C17-8510-F3EC4EDDCF63}" type="sibTrans" cxnId="{32149514-CF6B-4D94-84C2-78CBAD1FB3CA}">
      <dgm:prSet/>
      <dgm:spPr/>
      <dgm:t>
        <a:bodyPr/>
        <a:lstStyle/>
        <a:p>
          <a:endParaRPr lang="tr-TR"/>
        </a:p>
      </dgm:t>
    </dgm:pt>
    <dgm:pt modelId="{7B52CFA1-64A3-47DC-B16F-7F96A3765119}">
      <dgm:prSet phldrT="[Metin]"/>
      <dgm:spPr/>
      <dgm:t>
        <a:bodyPr/>
        <a:lstStyle/>
        <a:p>
          <a:r>
            <a:rPr lang="tr-TR" dirty="0"/>
            <a:t>Orta </a:t>
          </a:r>
          <a:r>
            <a:rPr lang="tr-TR" dirty="0" err="1"/>
            <a:t>rikli</a:t>
          </a:r>
          <a:r>
            <a:rPr lang="tr-TR" dirty="0"/>
            <a:t>(10 yıllık KV ölüm</a:t>
          </a:r>
        </a:p>
        <a:p>
          <a:r>
            <a:rPr lang="tr-TR" dirty="0"/>
            <a:t>riski %1-5)</a:t>
          </a:r>
        </a:p>
      </dgm:t>
    </dgm:pt>
    <dgm:pt modelId="{3D778358-B39F-4213-9053-D0DD80AE6536}" type="parTrans" cxnId="{2ABE3C02-463B-4BBE-A512-892FDF1ADD4B}">
      <dgm:prSet/>
      <dgm:spPr/>
      <dgm:t>
        <a:bodyPr/>
        <a:lstStyle/>
        <a:p>
          <a:endParaRPr lang="tr-TR"/>
        </a:p>
      </dgm:t>
    </dgm:pt>
    <dgm:pt modelId="{582EB82F-1FD8-4C6B-8A82-03DA3169AE9E}" type="sibTrans" cxnId="{2ABE3C02-463B-4BBE-A512-892FDF1ADD4B}">
      <dgm:prSet/>
      <dgm:spPr/>
      <dgm:t>
        <a:bodyPr/>
        <a:lstStyle/>
        <a:p>
          <a:endParaRPr lang="tr-TR"/>
        </a:p>
      </dgm:t>
    </dgm:pt>
    <dgm:pt modelId="{5CED8CAE-9CFF-46ED-B983-27C852FF829E}">
      <dgm:prSet phldrT="[Metin]"/>
      <dgm:spPr/>
      <dgm:t>
        <a:bodyPr/>
        <a:lstStyle/>
        <a:p>
          <a:r>
            <a:rPr lang="tr-TR" dirty="0"/>
            <a:t>Diyabet süresi 10 yıl altında olan ve herhangi bir risk faktörü olmayan 35 yaş altında tip 1 diyabetli veya 50 yaş altı tip 2 diyabetli hastalar </a:t>
          </a:r>
        </a:p>
      </dgm:t>
    </dgm:pt>
    <dgm:pt modelId="{B41E6B1E-8032-47F7-A1A0-93F9F6B440A2}" type="parTrans" cxnId="{3D5715E0-CF72-4769-B2E1-50727476BA94}">
      <dgm:prSet/>
      <dgm:spPr/>
      <dgm:t>
        <a:bodyPr/>
        <a:lstStyle/>
        <a:p>
          <a:endParaRPr lang="tr-TR"/>
        </a:p>
      </dgm:t>
    </dgm:pt>
    <dgm:pt modelId="{A1216CA2-3A16-41A4-9E33-7D1CFC417D95}" type="sibTrans" cxnId="{3D5715E0-CF72-4769-B2E1-50727476BA94}">
      <dgm:prSet/>
      <dgm:spPr/>
      <dgm:t>
        <a:bodyPr/>
        <a:lstStyle/>
        <a:p>
          <a:endParaRPr lang="tr-TR"/>
        </a:p>
      </dgm:t>
    </dgm:pt>
    <dgm:pt modelId="{F0ED6A41-8BB5-4D59-A25D-5BB5774D1E25}">
      <dgm:prSet/>
      <dgm:spPr/>
      <dgm:t>
        <a:bodyPr/>
        <a:lstStyle/>
        <a:p>
          <a:r>
            <a:rPr lang="tr-TR" dirty="0"/>
            <a:t>Diğer hedef organ hasarı (özellikle nefropati ve retinopati)</a:t>
          </a:r>
        </a:p>
      </dgm:t>
    </dgm:pt>
    <dgm:pt modelId="{177F4F9B-6E8C-4F76-9294-89F18C45FBA7}" type="parTrans" cxnId="{2B77F7D1-C051-4348-B07D-A9A6924117BC}">
      <dgm:prSet/>
      <dgm:spPr/>
      <dgm:t>
        <a:bodyPr/>
        <a:lstStyle/>
        <a:p>
          <a:endParaRPr lang="tr-TR"/>
        </a:p>
      </dgm:t>
    </dgm:pt>
    <dgm:pt modelId="{A99CB827-A531-4EC9-88B1-61EA38ACE266}" type="sibTrans" cxnId="{2B77F7D1-C051-4348-B07D-A9A6924117BC}">
      <dgm:prSet/>
      <dgm:spPr/>
      <dgm:t>
        <a:bodyPr/>
        <a:lstStyle/>
        <a:p>
          <a:endParaRPr lang="tr-TR"/>
        </a:p>
      </dgm:t>
    </dgm:pt>
    <dgm:pt modelId="{40E46F78-A743-4F16-99B5-9BE363448ABE}">
      <dgm:prSet/>
      <dgm:spPr/>
      <dgm:t>
        <a:bodyPr/>
        <a:lstStyle/>
        <a:p>
          <a:r>
            <a:rPr lang="tr-TR" dirty="0"/>
            <a:t>KVH açısından 3 veya daha fazla sayıda risk faktörü bulunması (yaş, HT, dislipidemi, obezite, sigara, ailede erken koroner olay veya birinci derece akrabalarda serebrovasküler olay)</a:t>
          </a:r>
        </a:p>
      </dgm:t>
    </dgm:pt>
    <dgm:pt modelId="{73617676-C5C2-4398-A235-F91B52270436}" type="parTrans" cxnId="{22DEBFA0-385C-431D-A425-DB1F9550DCA0}">
      <dgm:prSet/>
      <dgm:spPr/>
      <dgm:t>
        <a:bodyPr/>
        <a:lstStyle/>
        <a:p>
          <a:endParaRPr lang="tr-TR"/>
        </a:p>
      </dgm:t>
    </dgm:pt>
    <dgm:pt modelId="{314B1EFF-772C-41DC-A602-5DC1A74F1F8C}" type="sibTrans" cxnId="{22DEBFA0-385C-431D-A425-DB1F9550DCA0}">
      <dgm:prSet/>
      <dgm:spPr/>
      <dgm:t>
        <a:bodyPr/>
        <a:lstStyle/>
        <a:p>
          <a:endParaRPr lang="tr-TR"/>
        </a:p>
      </dgm:t>
    </dgm:pt>
    <dgm:pt modelId="{86976987-B508-468F-88AC-A8810E51E49B}">
      <dgm:prSet/>
      <dgm:spPr/>
      <dgm:t>
        <a:bodyPr/>
        <a:lstStyle/>
        <a:p>
          <a:r>
            <a:rPr lang="tr-TR" dirty="0"/>
            <a:t>&gt;20 yıl tip 1 diyabet</a:t>
          </a:r>
        </a:p>
      </dgm:t>
    </dgm:pt>
    <dgm:pt modelId="{FE270D55-D14B-46CD-8891-177B6AAF0E61}" type="parTrans" cxnId="{5FFDB555-AAC9-4B6C-9D59-53A0BCEA4DDD}">
      <dgm:prSet/>
      <dgm:spPr/>
      <dgm:t>
        <a:bodyPr/>
        <a:lstStyle/>
        <a:p>
          <a:endParaRPr lang="tr-TR"/>
        </a:p>
      </dgm:t>
    </dgm:pt>
    <dgm:pt modelId="{1C48D7B7-522C-44DF-B0D2-B9E01729AF18}" type="sibTrans" cxnId="{5FFDB555-AAC9-4B6C-9D59-53A0BCEA4DDD}">
      <dgm:prSet/>
      <dgm:spPr/>
      <dgm:t>
        <a:bodyPr/>
        <a:lstStyle/>
        <a:p>
          <a:endParaRPr lang="tr-TR"/>
        </a:p>
      </dgm:t>
    </dgm:pt>
    <dgm:pt modelId="{1308487A-B11B-4B8D-8DB1-79F7043FD444}">
      <dgm:prSet phldrT="[Metin]"/>
      <dgm:spPr/>
      <dgm:t>
        <a:bodyPr/>
        <a:lstStyle/>
        <a:p>
          <a:r>
            <a:rPr lang="tr-TR" dirty="0"/>
            <a:t>Herhangi bir ek KV risk faktörü olan hastalar</a:t>
          </a:r>
        </a:p>
      </dgm:t>
    </dgm:pt>
    <dgm:pt modelId="{786B2FAA-FBB9-4BFF-BA84-99336859043E}" type="parTrans" cxnId="{354ECB65-78CA-42C4-9478-03AD7BC73302}">
      <dgm:prSet/>
      <dgm:spPr/>
      <dgm:t>
        <a:bodyPr/>
        <a:lstStyle/>
        <a:p>
          <a:endParaRPr lang="tr-TR"/>
        </a:p>
      </dgm:t>
    </dgm:pt>
    <dgm:pt modelId="{5E8642CE-D503-4B55-AA88-DFEBB715ECAF}" type="sibTrans" cxnId="{354ECB65-78CA-42C4-9478-03AD7BC73302}">
      <dgm:prSet/>
      <dgm:spPr/>
      <dgm:t>
        <a:bodyPr/>
        <a:lstStyle/>
        <a:p>
          <a:endParaRPr lang="tr-TR"/>
        </a:p>
      </dgm:t>
    </dgm:pt>
    <dgm:pt modelId="{76F0481C-1674-CA42-8C10-7670653E6EB1}" type="pres">
      <dgm:prSet presAssocID="{3B75BCA1-79F9-4F54-B7C8-E64761F40D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328F87-311E-8F49-9B85-6A0B96F86287}" type="pres">
      <dgm:prSet presAssocID="{EC06FB38-DA8A-4E11-9921-172F2B74913D}" presName="parentLin" presStyleCnt="0"/>
      <dgm:spPr/>
    </dgm:pt>
    <dgm:pt modelId="{5658C97E-4BA5-384E-ADE1-DD2DEBC19ADF}" type="pres">
      <dgm:prSet presAssocID="{EC06FB38-DA8A-4E11-9921-172F2B74913D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7A710262-72ED-2D41-8262-72563530F7F1}" type="pres">
      <dgm:prSet presAssocID="{EC06FB38-DA8A-4E11-9921-172F2B7491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9315CC-8F77-5045-BAAB-F9D4F1537463}" type="pres">
      <dgm:prSet presAssocID="{EC06FB38-DA8A-4E11-9921-172F2B74913D}" presName="negativeSpace" presStyleCnt="0"/>
      <dgm:spPr/>
    </dgm:pt>
    <dgm:pt modelId="{D82B76ED-6E4D-824D-A155-F276B546EE74}" type="pres">
      <dgm:prSet presAssocID="{EC06FB38-DA8A-4E11-9921-172F2B74913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8B4226-354D-B549-8A45-E29FB12F4E3B}" type="pres">
      <dgm:prSet presAssocID="{EA8A98E1-7A0D-4294-ADA0-20E50DD53644}" presName="spaceBetweenRectangles" presStyleCnt="0"/>
      <dgm:spPr/>
    </dgm:pt>
    <dgm:pt modelId="{23AC5DE4-C2B4-DF4C-BA60-2E0AAC0DD1E5}" type="pres">
      <dgm:prSet presAssocID="{94DB3367-901E-4BF3-9E16-593535BA33D1}" presName="parentLin" presStyleCnt="0"/>
      <dgm:spPr/>
    </dgm:pt>
    <dgm:pt modelId="{FED30D21-EA7F-0D4B-A6EA-D0A3FF575771}" type="pres">
      <dgm:prSet presAssocID="{94DB3367-901E-4BF3-9E16-593535BA33D1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C601E8BD-336B-E649-90F1-A5893B636E2C}" type="pres">
      <dgm:prSet presAssocID="{94DB3367-901E-4BF3-9E16-593535BA33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831303-A684-8F4D-BBE0-5755890A0C28}" type="pres">
      <dgm:prSet presAssocID="{94DB3367-901E-4BF3-9E16-593535BA33D1}" presName="negativeSpace" presStyleCnt="0"/>
      <dgm:spPr/>
    </dgm:pt>
    <dgm:pt modelId="{64200442-4B27-3540-94D7-223CD19B7B2C}" type="pres">
      <dgm:prSet presAssocID="{94DB3367-901E-4BF3-9E16-593535BA33D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53BD9D-368D-6145-A721-9E9B8E37783A}" type="pres">
      <dgm:prSet presAssocID="{DED03ED7-9C8C-422A-8BFA-D6CF2069B665}" presName="spaceBetweenRectangles" presStyleCnt="0"/>
      <dgm:spPr/>
    </dgm:pt>
    <dgm:pt modelId="{CC498CB4-6969-4D47-9797-F0D900C58DC7}" type="pres">
      <dgm:prSet presAssocID="{7B52CFA1-64A3-47DC-B16F-7F96A3765119}" presName="parentLin" presStyleCnt="0"/>
      <dgm:spPr/>
    </dgm:pt>
    <dgm:pt modelId="{C1439D24-1C71-2F44-A3CD-4AB563AEAA0D}" type="pres">
      <dgm:prSet presAssocID="{7B52CFA1-64A3-47DC-B16F-7F96A3765119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EFFB8E61-B240-D145-8004-CD362A4EEC7C}" type="pres">
      <dgm:prSet presAssocID="{7B52CFA1-64A3-47DC-B16F-7F96A37651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F178D4-ED55-4A4E-95CA-57818D3358BC}" type="pres">
      <dgm:prSet presAssocID="{7B52CFA1-64A3-47DC-B16F-7F96A3765119}" presName="negativeSpace" presStyleCnt="0"/>
      <dgm:spPr/>
    </dgm:pt>
    <dgm:pt modelId="{6385DE3D-68C8-1746-8B3A-6FCBF988C490}" type="pres">
      <dgm:prSet presAssocID="{7B52CFA1-64A3-47DC-B16F-7F96A376511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668AB9-E6AC-AB4F-A97E-01A7F2ABA8F9}" type="presOf" srcId="{5CED8CAE-9CFF-46ED-B983-27C852FF829E}" destId="{6385DE3D-68C8-1746-8B3A-6FCBF988C490}" srcOrd="0" destOrd="0" presId="urn:microsoft.com/office/officeart/2005/8/layout/list1"/>
    <dgm:cxn modelId="{AAFE67D0-19A4-7341-9CB8-FFE6166DFD30}" type="presOf" srcId="{94DB3367-901E-4BF3-9E16-593535BA33D1}" destId="{C601E8BD-336B-E649-90F1-A5893B636E2C}" srcOrd="1" destOrd="0" presId="urn:microsoft.com/office/officeart/2005/8/layout/list1"/>
    <dgm:cxn modelId="{32149514-CF6B-4D94-84C2-78CBAD1FB3CA}" srcId="{94DB3367-901E-4BF3-9E16-593535BA33D1}" destId="{FBDBF39B-501E-4EE5-BC36-CAD58C265A74}" srcOrd="0" destOrd="0" parTransId="{F85769E9-F45A-4027-A019-8DB6FE70E826}" sibTransId="{DE82EF2C-3B58-4C17-8510-F3EC4EDDCF63}"/>
    <dgm:cxn modelId="{2ABE3C02-463B-4BBE-A512-892FDF1ADD4B}" srcId="{3B75BCA1-79F9-4F54-B7C8-E64761F40D71}" destId="{7B52CFA1-64A3-47DC-B16F-7F96A3765119}" srcOrd="2" destOrd="0" parTransId="{3D778358-B39F-4213-9053-D0DD80AE6536}" sibTransId="{582EB82F-1FD8-4C6B-8A82-03DA3169AE9E}"/>
    <dgm:cxn modelId="{22DEBFA0-385C-431D-A425-DB1F9550DCA0}" srcId="{EC06FB38-DA8A-4E11-9921-172F2B74913D}" destId="{40E46F78-A743-4F16-99B5-9BE363448ABE}" srcOrd="2" destOrd="0" parTransId="{73617676-C5C2-4398-A235-F91B52270436}" sibTransId="{314B1EFF-772C-41DC-A602-5DC1A74F1F8C}"/>
    <dgm:cxn modelId="{49571343-BE90-F542-8C35-7C661710B90B}" type="presOf" srcId="{40E46F78-A743-4F16-99B5-9BE363448ABE}" destId="{D82B76ED-6E4D-824D-A155-F276B546EE74}" srcOrd="0" destOrd="2" presId="urn:microsoft.com/office/officeart/2005/8/layout/list1"/>
    <dgm:cxn modelId="{E359B294-B7BF-9449-B1DC-1F9109EA9804}" type="presOf" srcId="{7B52CFA1-64A3-47DC-B16F-7F96A3765119}" destId="{EFFB8E61-B240-D145-8004-CD362A4EEC7C}" srcOrd="1" destOrd="0" presId="urn:microsoft.com/office/officeart/2005/8/layout/list1"/>
    <dgm:cxn modelId="{CFCD116C-9599-B847-875A-B3889E4F7508}" type="presOf" srcId="{EC06FB38-DA8A-4E11-9921-172F2B74913D}" destId="{5658C97E-4BA5-384E-ADE1-DD2DEBC19ADF}" srcOrd="0" destOrd="0" presId="urn:microsoft.com/office/officeart/2005/8/layout/list1"/>
    <dgm:cxn modelId="{354ECB65-78CA-42C4-9478-03AD7BC73302}" srcId="{94DB3367-901E-4BF3-9E16-593535BA33D1}" destId="{1308487A-B11B-4B8D-8DB1-79F7043FD444}" srcOrd="1" destOrd="0" parTransId="{786B2FAA-FBB9-4BFF-BA84-99336859043E}" sibTransId="{5E8642CE-D503-4B55-AA88-DFEBB715ECAF}"/>
    <dgm:cxn modelId="{60655779-ED0D-E644-9688-B5345C24864A}" type="presOf" srcId="{94DB3367-901E-4BF3-9E16-593535BA33D1}" destId="{FED30D21-EA7F-0D4B-A6EA-D0A3FF575771}" srcOrd="0" destOrd="0" presId="urn:microsoft.com/office/officeart/2005/8/layout/list1"/>
    <dgm:cxn modelId="{241DED90-A36C-C142-8437-69E5F4C5DAE8}" type="presOf" srcId="{86976987-B508-468F-88AC-A8810E51E49B}" destId="{D82B76ED-6E4D-824D-A155-F276B546EE74}" srcOrd="0" destOrd="3" presId="urn:microsoft.com/office/officeart/2005/8/layout/list1"/>
    <dgm:cxn modelId="{9DE0BC95-061A-654B-9A81-48CE7BEC8078}" type="presOf" srcId="{B6BE4870-DC92-48F9-ABAD-652BFB2B5103}" destId="{D82B76ED-6E4D-824D-A155-F276B546EE74}" srcOrd="0" destOrd="0" presId="urn:microsoft.com/office/officeart/2005/8/layout/list1"/>
    <dgm:cxn modelId="{61E3808C-EC62-2F48-9521-7D8C64849E87}" type="presOf" srcId="{F0ED6A41-8BB5-4D59-A25D-5BB5774D1E25}" destId="{D82B76ED-6E4D-824D-A155-F276B546EE74}" srcOrd="0" destOrd="1" presId="urn:microsoft.com/office/officeart/2005/8/layout/list1"/>
    <dgm:cxn modelId="{AF568128-BAC4-1C4E-84E7-5E1FA78B4485}" type="presOf" srcId="{1308487A-B11B-4B8D-8DB1-79F7043FD444}" destId="{64200442-4B27-3540-94D7-223CD19B7B2C}" srcOrd="0" destOrd="1" presId="urn:microsoft.com/office/officeart/2005/8/layout/list1"/>
    <dgm:cxn modelId="{F9B6B204-2EE4-EB42-9121-45409CD50733}" type="presOf" srcId="{FBDBF39B-501E-4EE5-BC36-CAD58C265A74}" destId="{64200442-4B27-3540-94D7-223CD19B7B2C}" srcOrd="0" destOrd="0" presId="urn:microsoft.com/office/officeart/2005/8/layout/list1"/>
    <dgm:cxn modelId="{5FFDB555-AAC9-4B6C-9D59-53A0BCEA4DDD}" srcId="{EC06FB38-DA8A-4E11-9921-172F2B74913D}" destId="{86976987-B508-468F-88AC-A8810E51E49B}" srcOrd="3" destOrd="0" parTransId="{FE270D55-D14B-46CD-8891-177B6AAF0E61}" sibTransId="{1C48D7B7-522C-44DF-B0D2-B9E01729AF18}"/>
    <dgm:cxn modelId="{2B77F7D1-C051-4348-B07D-A9A6924117BC}" srcId="{EC06FB38-DA8A-4E11-9921-172F2B74913D}" destId="{F0ED6A41-8BB5-4D59-A25D-5BB5774D1E25}" srcOrd="1" destOrd="0" parTransId="{177F4F9B-6E8C-4F76-9294-89F18C45FBA7}" sibTransId="{A99CB827-A531-4EC9-88B1-61EA38ACE266}"/>
    <dgm:cxn modelId="{E4B3079D-C2D9-B04E-9409-E2461BA12B21}" type="presOf" srcId="{3B75BCA1-79F9-4F54-B7C8-E64761F40D71}" destId="{76F0481C-1674-CA42-8C10-7670653E6EB1}" srcOrd="0" destOrd="0" presId="urn:microsoft.com/office/officeart/2005/8/layout/list1"/>
    <dgm:cxn modelId="{DDCBFE9D-9F10-40A9-AC7C-5CABF67F769C}" srcId="{3B75BCA1-79F9-4F54-B7C8-E64761F40D71}" destId="{94DB3367-901E-4BF3-9E16-593535BA33D1}" srcOrd="1" destOrd="0" parTransId="{267C5EE2-62FF-4773-88D5-93E33D3A7FC8}" sibTransId="{DED03ED7-9C8C-422A-8BFA-D6CF2069B665}"/>
    <dgm:cxn modelId="{D78591DB-A3EA-1A40-AAA2-6E7EAB67FA73}" type="presOf" srcId="{7B52CFA1-64A3-47DC-B16F-7F96A3765119}" destId="{C1439D24-1C71-2F44-A3CD-4AB563AEAA0D}" srcOrd="0" destOrd="0" presId="urn:microsoft.com/office/officeart/2005/8/layout/list1"/>
    <dgm:cxn modelId="{A834EE61-25D8-254B-8A00-B7AE1B60F4A0}" type="presOf" srcId="{EC06FB38-DA8A-4E11-9921-172F2B74913D}" destId="{7A710262-72ED-2D41-8262-72563530F7F1}" srcOrd="1" destOrd="0" presId="urn:microsoft.com/office/officeart/2005/8/layout/list1"/>
    <dgm:cxn modelId="{B2DE2E16-50EF-4342-B6D7-41D7DC7AE32C}" srcId="{EC06FB38-DA8A-4E11-9921-172F2B74913D}" destId="{B6BE4870-DC92-48F9-ABAD-652BFB2B5103}" srcOrd="0" destOrd="0" parTransId="{0D34ACDE-0EE6-4187-97CD-66D0A86BFF8E}" sibTransId="{12E0F4E8-AFD0-495E-876D-4F7B3C8D279D}"/>
    <dgm:cxn modelId="{3F80D1C0-BC12-419E-B675-D86710745AF2}" srcId="{3B75BCA1-79F9-4F54-B7C8-E64761F40D71}" destId="{EC06FB38-DA8A-4E11-9921-172F2B74913D}" srcOrd="0" destOrd="0" parTransId="{D7E94E57-9AB7-4391-B44D-DFEA339E3914}" sibTransId="{EA8A98E1-7A0D-4294-ADA0-20E50DD53644}"/>
    <dgm:cxn modelId="{3D5715E0-CF72-4769-B2E1-50727476BA94}" srcId="{7B52CFA1-64A3-47DC-B16F-7F96A3765119}" destId="{5CED8CAE-9CFF-46ED-B983-27C852FF829E}" srcOrd="0" destOrd="0" parTransId="{B41E6B1E-8032-47F7-A1A0-93F9F6B440A2}" sibTransId="{A1216CA2-3A16-41A4-9E33-7D1CFC417D95}"/>
    <dgm:cxn modelId="{4434FAFE-BE16-7F40-90C4-9BB144757342}" type="presParOf" srcId="{76F0481C-1674-CA42-8C10-7670653E6EB1}" destId="{F8328F87-311E-8F49-9B85-6A0B96F86287}" srcOrd="0" destOrd="0" presId="urn:microsoft.com/office/officeart/2005/8/layout/list1"/>
    <dgm:cxn modelId="{5AF760A3-38C8-184E-9D6D-7B76648E8995}" type="presParOf" srcId="{F8328F87-311E-8F49-9B85-6A0B96F86287}" destId="{5658C97E-4BA5-384E-ADE1-DD2DEBC19ADF}" srcOrd="0" destOrd="0" presId="urn:microsoft.com/office/officeart/2005/8/layout/list1"/>
    <dgm:cxn modelId="{527C7154-4EF6-6D4B-8B77-767EE42A4EE2}" type="presParOf" srcId="{F8328F87-311E-8F49-9B85-6A0B96F86287}" destId="{7A710262-72ED-2D41-8262-72563530F7F1}" srcOrd="1" destOrd="0" presId="urn:microsoft.com/office/officeart/2005/8/layout/list1"/>
    <dgm:cxn modelId="{398A6E7E-E26B-9645-8C72-62F324FFA849}" type="presParOf" srcId="{76F0481C-1674-CA42-8C10-7670653E6EB1}" destId="{5D9315CC-8F77-5045-BAAB-F9D4F1537463}" srcOrd="1" destOrd="0" presId="urn:microsoft.com/office/officeart/2005/8/layout/list1"/>
    <dgm:cxn modelId="{F0D02D51-CA88-B048-BE14-9FE98E57C1EB}" type="presParOf" srcId="{76F0481C-1674-CA42-8C10-7670653E6EB1}" destId="{D82B76ED-6E4D-824D-A155-F276B546EE74}" srcOrd="2" destOrd="0" presId="urn:microsoft.com/office/officeart/2005/8/layout/list1"/>
    <dgm:cxn modelId="{98F0813F-941A-4542-AEEE-5D76229028D4}" type="presParOf" srcId="{76F0481C-1674-CA42-8C10-7670653E6EB1}" destId="{518B4226-354D-B549-8A45-E29FB12F4E3B}" srcOrd="3" destOrd="0" presId="urn:microsoft.com/office/officeart/2005/8/layout/list1"/>
    <dgm:cxn modelId="{DBAC17A1-EC41-3C41-8025-0589C9B2D8FA}" type="presParOf" srcId="{76F0481C-1674-CA42-8C10-7670653E6EB1}" destId="{23AC5DE4-C2B4-DF4C-BA60-2E0AAC0DD1E5}" srcOrd="4" destOrd="0" presId="urn:microsoft.com/office/officeart/2005/8/layout/list1"/>
    <dgm:cxn modelId="{4ED550D9-60B7-5846-A93F-975F34026A96}" type="presParOf" srcId="{23AC5DE4-C2B4-DF4C-BA60-2E0AAC0DD1E5}" destId="{FED30D21-EA7F-0D4B-A6EA-D0A3FF575771}" srcOrd="0" destOrd="0" presId="urn:microsoft.com/office/officeart/2005/8/layout/list1"/>
    <dgm:cxn modelId="{91FF2900-7C66-E34B-975E-3578D6C8DF69}" type="presParOf" srcId="{23AC5DE4-C2B4-DF4C-BA60-2E0AAC0DD1E5}" destId="{C601E8BD-336B-E649-90F1-A5893B636E2C}" srcOrd="1" destOrd="0" presId="urn:microsoft.com/office/officeart/2005/8/layout/list1"/>
    <dgm:cxn modelId="{C88E4BF0-CCDC-B14A-BC05-817124B20C32}" type="presParOf" srcId="{76F0481C-1674-CA42-8C10-7670653E6EB1}" destId="{90831303-A684-8F4D-BBE0-5755890A0C28}" srcOrd="5" destOrd="0" presId="urn:microsoft.com/office/officeart/2005/8/layout/list1"/>
    <dgm:cxn modelId="{6116142F-FCE2-5A45-800E-4E2235F4B325}" type="presParOf" srcId="{76F0481C-1674-CA42-8C10-7670653E6EB1}" destId="{64200442-4B27-3540-94D7-223CD19B7B2C}" srcOrd="6" destOrd="0" presId="urn:microsoft.com/office/officeart/2005/8/layout/list1"/>
    <dgm:cxn modelId="{164B1B83-C0CB-B641-BCD6-4816CFF00AD2}" type="presParOf" srcId="{76F0481C-1674-CA42-8C10-7670653E6EB1}" destId="{8453BD9D-368D-6145-A721-9E9B8E37783A}" srcOrd="7" destOrd="0" presId="urn:microsoft.com/office/officeart/2005/8/layout/list1"/>
    <dgm:cxn modelId="{671A1892-A6E5-F140-9FE1-3CE02A6D657C}" type="presParOf" srcId="{76F0481C-1674-CA42-8C10-7670653E6EB1}" destId="{CC498CB4-6969-4D47-9797-F0D900C58DC7}" srcOrd="8" destOrd="0" presId="urn:microsoft.com/office/officeart/2005/8/layout/list1"/>
    <dgm:cxn modelId="{9DAAC224-02FE-8D49-9341-93A38CF15360}" type="presParOf" srcId="{CC498CB4-6969-4D47-9797-F0D900C58DC7}" destId="{C1439D24-1C71-2F44-A3CD-4AB563AEAA0D}" srcOrd="0" destOrd="0" presId="urn:microsoft.com/office/officeart/2005/8/layout/list1"/>
    <dgm:cxn modelId="{E18280FF-EFC9-4449-8482-93B13C2E27B3}" type="presParOf" srcId="{CC498CB4-6969-4D47-9797-F0D900C58DC7}" destId="{EFFB8E61-B240-D145-8004-CD362A4EEC7C}" srcOrd="1" destOrd="0" presId="urn:microsoft.com/office/officeart/2005/8/layout/list1"/>
    <dgm:cxn modelId="{3CBAD85E-631F-3349-BD42-1D548D694C2C}" type="presParOf" srcId="{76F0481C-1674-CA42-8C10-7670653E6EB1}" destId="{55F178D4-ED55-4A4E-95CA-57818D3358BC}" srcOrd="9" destOrd="0" presId="urn:microsoft.com/office/officeart/2005/8/layout/list1"/>
    <dgm:cxn modelId="{2F6C63B5-607F-064A-8C6A-56BE987FFDF3}" type="presParOf" srcId="{76F0481C-1674-CA42-8C10-7670653E6EB1}" destId="{6385DE3D-68C8-1746-8B3A-6FCBF988C4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3DAC10-3AEF-44AC-8566-34E2512BE5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AF7269-EA75-4773-B9EC-BC0FAAD5D3CA}">
      <dgm:prSet/>
      <dgm:spPr/>
      <dgm:t>
        <a:bodyPr/>
        <a:lstStyle/>
        <a:p>
          <a:r>
            <a:rPr lang="tr-TR"/>
            <a:t>Yaşam tarzı değişikliği</a:t>
          </a:r>
          <a:endParaRPr lang="en-US"/>
        </a:p>
      </dgm:t>
    </dgm:pt>
    <dgm:pt modelId="{5CAC61FD-0F17-47DF-BAA7-8886619D31D8}" type="parTrans" cxnId="{7A470ACC-DEA1-462A-A302-163F6CB528EA}">
      <dgm:prSet/>
      <dgm:spPr/>
      <dgm:t>
        <a:bodyPr/>
        <a:lstStyle/>
        <a:p>
          <a:endParaRPr lang="en-US"/>
        </a:p>
      </dgm:t>
    </dgm:pt>
    <dgm:pt modelId="{6C7181F3-6741-44BF-A9A5-F7B6182FD93E}" type="sibTrans" cxnId="{7A470ACC-DEA1-462A-A302-163F6CB528EA}">
      <dgm:prSet/>
      <dgm:spPr/>
      <dgm:t>
        <a:bodyPr/>
        <a:lstStyle/>
        <a:p>
          <a:endParaRPr lang="en-US"/>
        </a:p>
      </dgm:t>
    </dgm:pt>
    <dgm:pt modelId="{228A7180-8470-474E-A20D-6A14CFFABE5A}">
      <dgm:prSet/>
      <dgm:spPr/>
      <dgm:t>
        <a:bodyPr/>
        <a:lstStyle/>
        <a:p>
          <a:r>
            <a:rPr lang="tr-TR"/>
            <a:t>Glisemik kontrol</a:t>
          </a:r>
          <a:endParaRPr lang="en-US"/>
        </a:p>
      </dgm:t>
    </dgm:pt>
    <dgm:pt modelId="{97BC738F-B9CF-460E-BDEF-D33B1EB3A677}" type="parTrans" cxnId="{8427DE2A-9FD7-4057-9E17-1960F2AB8B9A}">
      <dgm:prSet/>
      <dgm:spPr/>
      <dgm:t>
        <a:bodyPr/>
        <a:lstStyle/>
        <a:p>
          <a:endParaRPr lang="en-US"/>
        </a:p>
      </dgm:t>
    </dgm:pt>
    <dgm:pt modelId="{4C3759A7-320D-4DF6-9146-A71B2AAEF11C}" type="sibTrans" cxnId="{8427DE2A-9FD7-4057-9E17-1960F2AB8B9A}">
      <dgm:prSet/>
      <dgm:spPr/>
      <dgm:t>
        <a:bodyPr/>
        <a:lstStyle/>
        <a:p>
          <a:endParaRPr lang="en-US"/>
        </a:p>
      </dgm:t>
    </dgm:pt>
    <dgm:pt modelId="{EB16EA33-C96C-4D7E-B4D9-1FD13E90A011}">
      <dgm:prSet/>
      <dgm:spPr/>
      <dgm:t>
        <a:bodyPr/>
        <a:lstStyle/>
        <a:p>
          <a:r>
            <a:rPr lang="tr-TR"/>
            <a:t>Kan basıncı kontrolü</a:t>
          </a:r>
          <a:endParaRPr lang="en-US"/>
        </a:p>
      </dgm:t>
    </dgm:pt>
    <dgm:pt modelId="{484827BE-04E1-42A3-BD36-283A797CFBA1}" type="parTrans" cxnId="{212F566C-0C98-4EFC-B9EC-6288BBE953CF}">
      <dgm:prSet/>
      <dgm:spPr/>
      <dgm:t>
        <a:bodyPr/>
        <a:lstStyle/>
        <a:p>
          <a:endParaRPr lang="en-US"/>
        </a:p>
      </dgm:t>
    </dgm:pt>
    <dgm:pt modelId="{089A28AA-82EA-4941-87F6-E44447E98B96}" type="sibTrans" cxnId="{212F566C-0C98-4EFC-B9EC-6288BBE953CF}">
      <dgm:prSet/>
      <dgm:spPr/>
      <dgm:t>
        <a:bodyPr/>
        <a:lstStyle/>
        <a:p>
          <a:endParaRPr lang="en-US"/>
        </a:p>
      </dgm:t>
    </dgm:pt>
    <dgm:pt modelId="{9F24B1C0-77CE-4BCC-84A0-84BC9CCD93F9}">
      <dgm:prSet/>
      <dgm:spPr/>
      <dgm:t>
        <a:bodyPr/>
        <a:lstStyle/>
        <a:p>
          <a:r>
            <a:rPr lang="tr-TR"/>
            <a:t>Statin tedavisi</a:t>
          </a:r>
          <a:endParaRPr lang="en-US"/>
        </a:p>
      </dgm:t>
    </dgm:pt>
    <dgm:pt modelId="{08DAB4D2-5044-486A-B934-6DCB2F870B05}" type="parTrans" cxnId="{121DBF85-3810-434C-8555-0A1BD05DF2EA}">
      <dgm:prSet/>
      <dgm:spPr/>
      <dgm:t>
        <a:bodyPr/>
        <a:lstStyle/>
        <a:p>
          <a:endParaRPr lang="en-US"/>
        </a:p>
      </dgm:t>
    </dgm:pt>
    <dgm:pt modelId="{6942C76D-4BB0-4F53-A622-29B20F4F5DE5}" type="sibTrans" cxnId="{121DBF85-3810-434C-8555-0A1BD05DF2EA}">
      <dgm:prSet/>
      <dgm:spPr/>
      <dgm:t>
        <a:bodyPr/>
        <a:lstStyle/>
        <a:p>
          <a:endParaRPr lang="en-US"/>
        </a:p>
      </dgm:t>
    </dgm:pt>
    <dgm:pt modelId="{5B6AB329-95E3-48B2-911A-2B82A925D084}">
      <dgm:prSet/>
      <dgm:spPr/>
      <dgm:t>
        <a:bodyPr/>
        <a:lstStyle/>
        <a:p>
          <a:r>
            <a:rPr lang="tr-TR"/>
            <a:t>Antiagregan başlanması</a:t>
          </a:r>
          <a:endParaRPr lang="en-US"/>
        </a:p>
      </dgm:t>
    </dgm:pt>
    <dgm:pt modelId="{98C2E7AE-6641-4B6E-9383-359D85A7B6E4}" type="parTrans" cxnId="{71DDD45B-99FA-4D1C-BCBE-2E8771F51C7D}">
      <dgm:prSet/>
      <dgm:spPr/>
      <dgm:t>
        <a:bodyPr/>
        <a:lstStyle/>
        <a:p>
          <a:endParaRPr lang="en-US"/>
        </a:p>
      </dgm:t>
    </dgm:pt>
    <dgm:pt modelId="{423E0CD6-3C6B-4365-8D48-2BDCF21718CD}" type="sibTrans" cxnId="{71DDD45B-99FA-4D1C-BCBE-2E8771F51C7D}">
      <dgm:prSet/>
      <dgm:spPr/>
      <dgm:t>
        <a:bodyPr/>
        <a:lstStyle/>
        <a:p>
          <a:endParaRPr lang="en-US"/>
        </a:p>
      </dgm:t>
    </dgm:pt>
    <dgm:pt modelId="{9693093E-B1A6-E044-A6B1-1267C571896A}" type="pres">
      <dgm:prSet presAssocID="{033DAC10-3AEF-44AC-8566-34E2512BE5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3CFCF89-1B37-4C4E-9063-9DFE92C6F363}" type="pres">
      <dgm:prSet presAssocID="{63AF7269-EA75-4773-B9EC-BC0FAAD5D3CA}" presName="parentLin" presStyleCnt="0"/>
      <dgm:spPr/>
    </dgm:pt>
    <dgm:pt modelId="{7CB8E967-385A-5749-A167-02404F1E7107}" type="pres">
      <dgm:prSet presAssocID="{63AF7269-EA75-4773-B9EC-BC0FAAD5D3CA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7FF00E7F-57FB-7B40-8D45-24CAF8DEBBBB}" type="pres">
      <dgm:prSet presAssocID="{63AF7269-EA75-4773-B9EC-BC0FAAD5D3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99CF5D-A80C-1D43-8634-1E831DCBC76A}" type="pres">
      <dgm:prSet presAssocID="{63AF7269-EA75-4773-B9EC-BC0FAAD5D3CA}" presName="negativeSpace" presStyleCnt="0"/>
      <dgm:spPr/>
    </dgm:pt>
    <dgm:pt modelId="{5AD4B7E3-CFC8-6B45-8D87-0BB889CD596B}" type="pres">
      <dgm:prSet presAssocID="{63AF7269-EA75-4773-B9EC-BC0FAAD5D3CA}" presName="childText" presStyleLbl="conFgAcc1" presStyleIdx="0" presStyleCnt="5">
        <dgm:presLayoutVars>
          <dgm:bulletEnabled val="1"/>
        </dgm:presLayoutVars>
      </dgm:prSet>
      <dgm:spPr/>
    </dgm:pt>
    <dgm:pt modelId="{42F69E8E-56D1-264C-9A0F-521311BE12F3}" type="pres">
      <dgm:prSet presAssocID="{6C7181F3-6741-44BF-A9A5-F7B6182FD93E}" presName="spaceBetweenRectangles" presStyleCnt="0"/>
      <dgm:spPr/>
    </dgm:pt>
    <dgm:pt modelId="{B665A7B6-5735-E243-ABDE-0053F9E89D11}" type="pres">
      <dgm:prSet presAssocID="{228A7180-8470-474E-A20D-6A14CFFABE5A}" presName="parentLin" presStyleCnt="0"/>
      <dgm:spPr/>
    </dgm:pt>
    <dgm:pt modelId="{9E8B30D3-8C87-5547-B186-D7D68BDA84B2}" type="pres">
      <dgm:prSet presAssocID="{228A7180-8470-474E-A20D-6A14CFFABE5A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975C0D9F-2A45-DB47-98BF-AAF504E3A723}" type="pres">
      <dgm:prSet presAssocID="{228A7180-8470-474E-A20D-6A14CFFABE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54C3BE-2AC5-CA46-85FD-5AF0B0983F1E}" type="pres">
      <dgm:prSet presAssocID="{228A7180-8470-474E-A20D-6A14CFFABE5A}" presName="negativeSpace" presStyleCnt="0"/>
      <dgm:spPr/>
    </dgm:pt>
    <dgm:pt modelId="{63E1D58C-04DE-CF4D-9CE6-9676065FE736}" type="pres">
      <dgm:prSet presAssocID="{228A7180-8470-474E-A20D-6A14CFFABE5A}" presName="childText" presStyleLbl="conFgAcc1" presStyleIdx="1" presStyleCnt="5">
        <dgm:presLayoutVars>
          <dgm:bulletEnabled val="1"/>
        </dgm:presLayoutVars>
      </dgm:prSet>
      <dgm:spPr/>
    </dgm:pt>
    <dgm:pt modelId="{04702429-DD7E-4E47-A55D-24BE629140BD}" type="pres">
      <dgm:prSet presAssocID="{4C3759A7-320D-4DF6-9146-A71B2AAEF11C}" presName="spaceBetweenRectangles" presStyleCnt="0"/>
      <dgm:spPr/>
    </dgm:pt>
    <dgm:pt modelId="{77AF3ACC-674A-E345-8968-DF581E537169}" type="pres">
      <dgm:prSet presAssocID="{EB16EA33-C96C-4D7E-B4D9-1FD13E90A011}" presName="parentLin" presStyleCnt="0"/>
      <dgm:spPr/>
    </dgm:pt>
    <dgm:pt modelId="{3E0FB068-CA38-794B-9570-BB811EBEAF10}" type="pres">
      <dgm:prSet presAssocID="{EB16EA33-C96C-4D7E-B4D9-1FD13E90A011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C7EB3E4B-2A49-424A-B834-1EEF0D05A0FE}" type="pres">
      <dgm:prSet presAssocID="{EB16EA33-C96C-4D7E-B4D9-1FD13E90A0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5F36BD-58AD-0443-AF18-581798436AAD}" type="pres">
      <dgm:prSet presAssocID="{EB16EA33-C96C-4D7E-B4D9-1FD13E90A011}" presName="negativeSpace" presStyleCnt="0"/>
      <dgm:spPr/>
    </dgm:pt>
    <dgm:pt modelId="{47A69768-3DA2-E647-A4BF-51A4BB14CF15}" type="pres">
      <dgm:prSet presAssocID="{EB16EA33-C96C-4D7E-B4D9-1FD13E90A011}" presName="childText" presStyleLbl="conFgAcc1" presStyleIdx="2" presStyleCnt="5">
        <dgm:presLayoutVars>
          <dgm:bulletEnabled val="1"/>
        </dgm:presLayoutVars>
      </dgm:prSet>
      <dgm:spPr/>
    </dgm:pt>
    <dgm:pt modelId="{5D0D6E2B-1BB4-7246-8E76-AD5575D910F7}" type="pres">
      <dgm:prSet presAssocID="{089A28AA-82EA-4941-87F6-E44447E98B96}" presName="spaceBetweenRectangles" presStyleCnt="0"/>
      <dgm:spPr/>
    </dgm:pt>
    <dgm:pt modelId="{AFB35D4C-B644-1446-9CA3-EB8079408649}" type="pres">
      <dgm:prSet presAssocID="{9F24B1C0-77CE-4BCC-84A0-84BC9CCD93F9}" presName="parentLin" presStyleCnt="0"/>
      <dgm:spPr/>
    </dgm:pt>
    <dgm:pt modelId="{9CD3B31B-578D-6241-888C-E01BB69EC6EF}" type="pres">
      <dgm:prSet presAssocID="{9F24B1C0-77CE-4BCC-84A0-84BC9CCD93F9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BE82D935-0E85-E944-8E51-C2B3D9610388}" type="pres">
      <dgm:prSet presAssocID="{9F24B1C0-77CE-4BCC-84A0-84BC9CCD93F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CB31F0-DEE3-134E-8040-A714F115A89F}" type="pres">
      <dgm:prSet presAssocID="{9F24B1C0-77CE-4BCC-84A0-84BC9CCD93F9}" presName="negativeSpace" presStyleCnt="0"/>
      <dgm:spPr/>
    </dgm:pt>
    <dgm:pt modelId="{A328F78B-0163-914E-8F62-3F3F5A108B1E}" type="pres">
      <dgm:prSet presAssocID="{9F24B1C0-77CE-4BCC-84A0-84BC9CCD93F9}" presName="childText" presStyleLbl="conFgAcc1" presStyleIdx="3" presStyleCnt="5">
        <dgm:presLayoutVars>
          <dgm:bulletEnabled val="1"/>
        </dgm:presLayoutVars>
      </dgm:prSet>
      <dgm:spPr/>
    </dgm:pt>
    <dgm:pt modelId="{77C9BAFE-42F2-9947-BCAB-6491012FD271}" type="pres">
      <dgm:prSet presAssocID="{6942C76D-4BB0-4F53-A622-29B20F4F5DE5}" presName="spaceBetweenRectangles" presStyleCnt="0"/>
      <dgm:spPr/>
    </dgm:pt>
    <dgm:pt modelId="{EA61257D-2D00-F748-9C11-E6F8EDE03B78}" type="pres">
      <dgm:prSet presAssocID="{5B6AB329-95E3-48B2-911A-2B82A925D084}" presName="parentLin" presStyleCnt="0"/>
      <dgm:spPr/>
    </dgm:pt>
    <dgm:pt modelId="{A97451B6-0AA5-C244-A5B6-4E58AC4FD71D}" type="pres">
      <dgm:prSet presAssocID="{5B6AB329-95E3-48B2-911A-2B82A925D084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D77BB0D2-C449-8745-AA54-F13F3D00A1EC}" type="pres">
      <dgm:prSet presAssocID="{5B6AB329-95E3-48B2-911A-2B82A925D08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9657A6-A3E8-B547-8423-AB27D4A60339}" type="pres">
      <dgm:prSet presAssocID="{5B6AB329-95E3-48B2-911A-2B82A925D084}" presName="negativeSpace" presStyleCnt="0"/>
      <dgm:spPr/>
    </dgm:pt>
    <dgm:pt modelId="{747A91C3-38C9-7D42-AF28-677182413C1B}" type="pres">
      <dgm:prSet presAssocID="{5B6AB329-95E3-48B2-911A-2B82A925D08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2582A4-714F-3E46-AEE6-F6E7FB27C7C1}" type="presOf" srcId="{5B6AB329-95E3-48B2-911A-2B82A925D084}" destId="{A97451B6-0AA5-C244-A5B6-4E58AC4FD71D}" srcOrd="0" destOrd="0" presId="urn:microsoft.com/office/officeart/2005/8/layout/list1"/>
    <dgm:cxn modelId="{8A7447B9-1042-A648-BC48-8E37E542269F}" type="presOf" srcId="{9F24B1C0-77CE-4BCC-84A0-84BC9CCD93F9}" destId="{9CD3B31B-578D-6241-888C-E01BB69EC6EF}" srcOrd="0" destOrd="0" presId="urn:microsoft.com/office/officeart/2005/8/layout/list1"/>
    <dgm:cxn modelId="{441C5B21-BEE1-C54B-8585-636EA5F72BCC}" type="presOf" srcId="{9F24B1C0-77CE-4BCC-84A0-84BC9CCD93F9}" destId="{BE82D935-0E85-E944-8E51-C2B3D9610388}" srcOrd="1" destOrd="0" presId="urn:microsoft.com/office/officeart/2005/8/layout/list1"/>
    <dgm:cxn modelId="{71DDD45B-99FA-4D1C-BCBE-2E8771F51C7D}" srcId="{033DAC10-3AEF-44AC-8566-34E2512BE5CC}" destId="{5B6AB329-95E3-48B2-911A-2B82A925D084}" srcOrd="4" destOrd="0" parTransId="{98C2E7AE-6641-4B6E-9383-359D85A7B6E4}" sibTransId="{423E0CD6-3C6B-4365-8D48-2BDCF21718CD}"/>
    <dgm:cxn modelId="{6BB88955-3DEA-AE43-8417-679F175BAF07}" type="presOf" srcId="{63AF7269-EA75-4773-B9EC-BC0FAAD5D3CA}" destId="{7FF00E7F-57FB-7B40-8D45-24CAF8DEBBBB}" srcOrd="1" destOrd="0" presId="urn:microsoft.com/office/officeart/2005/8/layout/list1"/>
    <dgm:cxn modelId="{00553D3F-B8A5-6644-A3D2-6B1948D30834}" type="presOf" srcId="{033DAC10-3AEF-44AC-8566-34E2512BE5CC}" destId="{9693093E-B1A6-E044-A6B1-1267C571896A}" srcOrd="0" destOrd="0" presId="urn:microsoft.com/office/officeart/2005/8/layout/list1"/>
    <dgm:cxn modelId="{4B187E84-4332-3D45-99BA-C9067F261758}" type="presOf" srcId="{228A7180-8470-474E-A20D-6A14CFFABE5A}" destId="{9E8B30D3-8C87-5547-B186-D7D68BDA84B2}" srcOrd="0" destOrd="0" presId="urn:microsoft.com/office/officeart/2005/8/layout/list1"/>
    <dgm:cxn modelId="{257F1CCE-ABAF-E649-AEFB-8E5E993B0247}" type="presOf" srcId="{EB16EA33-C96C-4D7E-B4D9-1FD13E90A011}" destId="{3E0FB068-CA38-794B-9570-BB811EBEAF10}" srcOrd="0" destOrd="0" presId="urn:microsoft.com/office/officeart/2005/8/layout/list1"/>
    <dgm:cxn modelId="{121DBF85-3810-434C-8555-0A1BD05DF2EA}" srcId="{033DAC10-3AEF-44AC-8566-34E2512BE5CC}" destId="{9F24B1C0-77CE-4BCC-84A0-84BC9CCD93F9}" srcOrd="3" destOrd="0" parTransId="{08DAB4D2-5044-486A-B934-6DCB2F870B05}" sibTransId="{6942C76D-4BB0-4F53-A622-29B20F4F5DE5}"/>
    <dgm:cxn modelId="{8427DE2A-9FD7-4057-9E17-1960F2AB8B9A}" srcId="{033DAC10-3AEF-44AC-8566-34E2512BE5CC}" destId="{228A7180-8470-474E-A20D-6A14CFFABE5A}" srcOrd="1" destOrd="0" parTransId="{97BC738F-B9CF-460E-BDEF-D33B1EB3A677}" sibTransId="{4C3759A7-320D-4DF6-9146-A71B2AAEF11C}"/>
    <dgm:cxn modelId="{212F566C-0C98-4EFC-B9EC-6288BBE953CF}" srcId="{033DAC10-3AEF-44AC-8566-34E2512BE5CC}" destId="{EB16EA33-C96C-4D7E-B4D9-1FD13E90A011}" srcOrd="2" destOrd="0" parTransId="{484827BE-04E1-42A3-BD36-283A797CFBA1}" sibTransId="{089A28AA-82EA-4941-87F6-E44447E98B96}"/>
    <dgm:cxn modelId="{7A470ACC-DEA1-462A-A302-163F6CB528EA}" srcId="{033DAC10-3AEF-44AC-8566-34E2512BE5CC}" destId="{63AF7269-EA75-4773-B9EC-BC0FAAD5D3CA}" srcOrd="0" destOrd="0" parTransId="{5CAC61FD-0F17-47DF-BAA7-8886619D31D8}" sibTransId="{6C7181F3-6741-44BF-A9A5-F7B6182FD93E}"/>
    <dgm:cxn modelId="{60127DC1-FC6B-AF46-82CC-F33F3B43BE72}" type="presOf" srcId="{63AF7269-EA75-4773-B9EC-BC0FAAD5D3CA}" destId="{7CB8E967-385A-5749-A167-02404F1E7107}" srcOrd="0" destOrd="0" presId="urn:microsoft.com/office/officeart/2005/8/layout/list1"/>
    <dgm:cxn modelId="{2DEF8B79-57C7-D148-8DB4-1FF3760A017F}" type="presOf" srcId="{228A7180-8470-474E-A20D-6A14CFFABE5A}" destId="{975C0D9F-2A45-DB47-98BF-AAF504E3A723}" srcOrd="1" destOrd="0" presId="urn:microsoft.com/office/officeart/2005/8/layout/list1"/>
    <dgm:cxn modelId="{B8205C6F-70FC-D147-AB30-8351AC1D15C2}" type="presOf" srcId="{5B6AB329-95E3-48B2-911A-2B82A925D084}" destId="{D77BB0D2-C449-8745-AA54-F13F3D00A1EC}" srcOrd="1" destOrd="0" presId="urn:microsoft.com/office/officeart/2005/8/layout/list1"/>
    <dgm:cxn modelId="{D9B4D3EB-B475-B34D-9F43-2F373A0607E8}" type="presOf" srcId="{EB16EA33-C96C-4D7E-B4D9-1FD13E90A011}" destId="{C7EB3E4B-2A49-424A-B834-1EEF0D05A0FE}" srcOrd="1" destOrd="0" presId="urn:microsoft.com/office/officeart/2005/8/layout/list1"/>
    <dgm:cxn modelId="{68F210FD-D147-1E4D-AA9A-8CB9B1B5B1CA}" type="presParOf" srcId="{9693093E-B1A6-E044-A6B1-1267C571896A}" destId="{43CFCF89-1B37-4C4E-9063-9DFE92C6F363}" srcOrd="0" destOrd="0" presId="urn:microsoft.com/office/officeart/2005/8/layout/list1"/>
    <dgm:cxn modelId="{2F1754BA-DD8C-D248-9EF8-FB3295FB5081}" type="presParOf" srcId="{43CFCF89-1B37-4C4E-9063-9DFE92C6F363}" destId="{7CB8E967-385A-5749-A167-02404F1E7107}" srcOrd="0" destOrd="0" presId="urn:microsoft.com/office/officeart/2005/8/layout/list1"/>
    <dgm:cxn modelId="{EBD14A8F-5B26-5F4D-AF92-F9A2D649C706}" type="presParOf" srcId="{43CFCF89-1B37-4C4E-9063-9DFE92C6F363}" destId="{7FF00E7F-57FB-7B40-8D45-24CAF8DEBBBB}" srcOrd="1" destOrd="0" presId="urn:microsoft.com/office/officeart/2005/8/layout/list1"/>
    <dgm:cxn modelId="{78FF1DA8-7B25-CB4D-9EC4-9D2EBCE3D3C5}" type="presParOf" srcId="{9693093E-B1A6-E044-A6B1-1267C571896A}" destId="{0A99CF5D-A80C-1D43-8634-1E831DCBC76A}" srcOrd="1" destOrd="0" presId="urn:microsoft.com/office/officeart/2005/8/layout/list1"/>
    <dgm:cxn modelId="{44CC6C17-2280-864D-9D65-5A8D11A52C9F}" type="presParOf" srcId="{9693093E-B1A6-E044-A6B1-1267C571896A}" destId="{5AD4B7E3-CFC8-6B45-8D87-0BB889CD596B}" srcOrd="2" destOrd="0" presId="urn:microsoft.com/office/officeart/2005/8/layout/list1"/>
    <dgm:cxn modelId="{0FCDF4B7-B451-2441-9115-BB22F6FAA461}" type="presParOf" srcId="{9693093E-B1A6-E044-A6B1-1267C571896A}" destId="{42F69E8E-56D1-264C-9A0F-521311BE12F3}" srcOrd="3" destOrd="0" presId="urn:microsoft.com/office/officeart/2005/8/layout/list1"/>
    <dgm:cxn modelId="{8D608CE6-E5F9-0042-80CC-262ED48071C9}" type="presParOf" srcId="{9693093E-B1A6-E044-A6B1-1267C571896A}" destId="{B665A7B6-5735-E243-ABDE-0053F9E89D11}" srcOrd="4" destOrd="0" presId="urn:microsoft.com/office/officeart/2005/8/layout/list1"/>
    <dgm:cxn modelId="{ACE612F1-C61E-844D-861B-0B18D2CC4902}" type="presParOf" srcId="{B665A7B6-5735-E243-ABDE-0053F9E89D11}" destId="{9E8B30D3-8C87-5547-B186-D7D68BDA84B2}" srcOrd="0" destOrd="0" presId="urn:microsoft.com/office/officeart/2005/8/layout/list1"/>
    <dgm:cxn modelId="{BFF4AA4E-394C-E84D-9044-6CD3AA0C4833}" type="presParOf" srcId="{B665A7B6-5735-E243-ABDE-0053F9E89D11}" destId="{975C0D9F-2A45-DB47-98BF-AAF504E3A723}" srcOrd="1" destOrd="0" presId="urn:microsoft.com/office/officeart/2005/8/layout/list1"/>
    <dgm:cxn modelId="{909F3873-37B5-A14C-96FD-7DEB6636261E}" type="presParOf" srcId="{9693093E-B1A6-E044-A6B1-1267C571896A}" destId="{5D54C3BE-2AC5-CA46-85FD-5AF0B0983F1E}" srcOrd="5" destOrd="0" presId="urn:microsoft.com/office/officeart/2005/8/layout/list1"/>
    <dgm:cxn modelId="{883CB4B0-50F4-7441-B795-AAFCFDEF639C}" type="presParOf" srcId="{9693093E-B1A6-E044-A6B1-1267C571896A}" destId="{63E1D58C-04DE-CF4D-9CE6-9676065FE736}" srcOrd="6" destOrd="0" presId="urn:microsoft.com/office/officeart/2005/8/layout/list1"/>
    <dgm:cxn modelId="{E5D4FC89-885D-9149-857A-4B93ADC2AEB7}" type="presParOf" srcId="{9693093E-B1A6-E044-A6B1-1267C571896A}" destId="{04702429-DD7E-4E47-A55D-24BE629140BD}" srcOrd="7" destOrd="0" presId="urn:microsoft.com/office/officeart/2005/8/layout/list1"/>
    <dgm:cxn modelId="{D06F2ACD-0016-C642-8040-49388C9EBBE4}" type="presParOf" srcId="{9693093E-B1A6-E044-A6B1-1267C571896A}" destId="{77AF3ACC-674A-E345-8968-DF581E537169}" srcOrd="8" destOrd="0" presId="urn:microsoft.com/office/officeart/2005/8/layout/list1"/>
    <dgm:cxn modelId="{68E3454F-CA01-4644-8EC0-203B320BA84B}" type="presParOf" srcId="{77AF3ACC-674A-E345-8968-DF581E537169}" destId="{3E0FB068-CA38-794B-9570-BB811EBEAF10}" srcOrd="0" destOrd="0" presId="urn:microsoft.com/office/officeart/2005/8/layout/list1"/>
    <dgm:cxn modelId="{EC387175-69E6-9E4F-AB20-2BEEA75EE149}" type="presParOf" srcId="{77AF3ACC-674A-E345-8968-DF581E537169}" destId="{C7EB3E4B-2A49-424A-B834-1EEF0D05A0FE}" srcOrd="1" destOrd="0" presId="urn:microsoft.com/office/officeart/2005/8/layout/list1"/>
    <dgm:cxn modelId="{F7BB48F3-378B-E747-B136-EA6FD19AB47C}" type="presParOf" srcId="{9693093E-B1A6-E044-A6B1-1267C571896A}" destId="{6B5F36BD-58AD-0443-AF18-581798436AAD}" srcOrd="9" destOrd="0" presId="urn:microsoft.com/office/officeart/2005/8/layout/list1"/>
    <dgm:cxn modelId="{E5793081-69D3-314E-A587-297F43D67F74}" type="presParOf" srcId="{9693093E-B1A6-E044-A6B1-1267C571896A}" destId="{47A69768-3DA2-E647-A4BF-51A4BB14CF15}" srcOrd="10" destOrd="0" presId="urn:microsoft.com/office/officeart/2005/8/layout/list1"/>
    <dgm:cxn modelId="{939B939E-7240-074F-BC3E-0B5974BBB3E6}" type="presParOf" srcId="{9693093E-B1A6-E044-A6B1-1267C571896A}" destId="{5D0D6E2B-1BB4-7246-8E76-AD5575D910F7}" srcOrd="11" destOrd="0" presId="urn:microsoft.com/office/officeart/2005/8/layout/list1"/>
    <dgm:cxn modelId="{7AEC3DFE-5AD1-0B43-991D-46394C66D568}" type="presParOf" srcId="{9693093E-B1A6-E044-A6B1-1267C571896A}" destId="{AFB35D4C-B644-1446-9CA3-EB8079408649}" srcOrd="12" destOrd="0" presId="urn:microsoft.com/office/officeart/2005/8/layout/list1"/>
    <dgm:cxn modelId="{A2DCBF7C-E195-4D49-A99E-7338001F70D9}" type="presParOf" srcId="{AFB35D4C-B644-1446-9CA3-EB8079408649}" destId="{9CD3B31B-578D-6241-888C-E01BB69EC6EF}" srcOrd="0" destOrd="0" presId="urn:microsoft.com/office/officeart/2005/8/layout/list1"/>
    <dgm:cxn modelId="{080B78C5-A5D0-E441-9969-A64B23CB986D}" type="presParOf" srcId="{AFB35D4C-B644-1446-9CA3-EB8079408649}" destId="{BE82D935-0E85-E944-8E51-C2B3D9610388}" srcOrd="1" destOrd="0" presId="urn:microsoft.com/office/officeart/2005/8/layout/list1"/>
    <dgm:cxn modelId="{1E1B6D18-1F5E-6A4D-82C6-591C80688A58}" type="presParOf" srcId="{9693093E-B1A6-E044-A6B1-1267C571896A}" destId="{55CB31F0-DEE3-134E-8040-A714F115A89F}" srcOrd="13" destOrd="0" presId="urn:microsoft.com/office/officeart/2005/8/layout/list1"/>
    <dgm:cxn modelId="{06F5EDA3-9DDE-6540-8CF6-56CEE480915D}" type="presParOf" srcId="{9693093E-B1A6-E044-A6B1-1267C571896A}" destId="{A328F78B-0163-914E-8F62-3F3F5A108B1E}" srcOrd="14" destOrd="0" presId="urn:microsoft.com/office/officeart/2005/8/layout/list1"/>
    <dgm:cxn modelId="{D996E6D5-8ACF-6E41-A271-E29CEBDD1313}" type="presParOf" srcId="{9693093E-B1A6-E044-A6B1-1267C571896A}" destId="{77C9BAFE-42F2-9947-BCAB-6491012FD271}" srcOrd="15" destOrd="0" presId="urn:microsoft.com/office/officeart/2005/8/layout/list1"/>
    <dgm:cxn modelId="{1E9E61A9-1F64-234B-ABA7-4D361D5C2E29}" type="presParOf" srcId="{9693093E-B1A6-E044-A6B1-1267C571896A}" destId="{EA61257D-2D00-F748-9C11-E6F8EDE03B78}" srcOrd="16" destOrd="0" presId="urn:microsoft.com/office/officeart/2005/8/layout/list1"/>
    <dgm:cxn modelId="{8C2F3FF9-1A90-5F4C-86CF-A35E13A8C22C}" type="presParOf" srcId="{EA61257D-2D00-F748-9C11-E6F8EDE03B78}" destId="{A97451B6-0AA5-C244-A5B6-4E58AC4FD71D}" srcOrd="0" destOrd="0" presId="urn:microsoft.com/office/officeart/2005/8/layout/list1"/>
    <dgm:cxn modelId="{2BE5E580-D3A2-2140-BCDB-E1E79AA3DC5B}" type="presParOf" srcId="{EA61257D-2D00-F748-9C11-E6F8EDE03B78}" destId="{D77BB0D2-C449-8745-AA54-F13F3D00A1EC}" srcOrd="1" destOrd="0" presId="urn:microsoft.com/office/officeart/2005/8/layout/list1"/>
    <dgm:cxn modelId="{418AC9B9-F467-2544-8FDA-526AE4DA20D0}" type="presParOf" srcId="{9693093E-B1A6-E044-A6B1-1267C571896A}" destId="{8C9657A6-A3E8-B547-8423-AB27D4A60339}" srcOrd="17" destOrd="0" presId="urn:microsoft.com/office/officeart/2005/8/layout/list1"/>
    <dgm:cxn modelId="{F9B97D45-97FC-714B-9DB5-8984610F2B9D}" type="presParOf" srcId="{9693093E-B1A6-E044-A6B1-1267C571896A}" destId="{747A91C3-38C9-7D42-AF28-677182413C1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FB30CA-9743-4219-B03B-E00231C2CC9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3717A8-A5AF-40F6-955F-CC43169D6EEC}">
      <dgm:prSet/>
      <dgm:spPr/>
      <dgm:t>
        <a:bodyPr/>
        <a:lstStyle/>
        <a:p>
          <a:r>
            <a:rPr lang="tr-TR"/>
            <a:t>Erişkin yaştaki diyabetli hastalarda nefropati, en önemli morbidite ve mortalite nedenlerinden biridir.</a:t>
          </a:r>
          <a:endParaRPr lang="en-US"/>
        </a:p>
      </dgm:t>
    </dgm:pt>
    <dgm:pt modelId="{36B384BB-867B-43A9-91F0-06DCA7B877CB}" type="parTrans" cxnId="{79C92830-FC88-4CE8-8432-2EA2488BCE0F}">
      <dgm:prSet/>
      <dgm:spPr/>
      <dgm:t>
        <a:bodyPr/>
        <a:lstStyle/>
        <a:p>
          <a:endParaRPr lang="en-US"/>
        </a:p>
      </dgm:t>
    </dgm:pt>
    <dgm:pt modelId="{B486386C-8EA5-4CF5-88D8-A06794676CC7}" type="sibTrans" cxnId="{79C92830-FC88-4CE8-8432-2EA2488BCE0F}">
      <dgm:prSet/>
      <dgm:spPr/>
      <dgm:t>
        <a:bodyPr/>
        <a:lstStyle/>
        <a:p>
          <a:endParaRPr lang="en-US"/>
        </a:p>
      </dgm:t>
    </dgm:pt>
    <dgm:pt modelId="{4C866378-C052-474A-887B-3A0947C15707}">
      <dgm:prSet/>
      <dgm:spPr/>
      <dgm:t>
        <a:bodyPr/>
        <a:lstStyle/>
        <a:p>
          <a:r>
            <a:rPr lang="tr-TR"/>
            <a:t>Diyabetin böbrekler üzerindeki olumsuz sonuçlarına dikkat çekmek için artık nefropati yerine ’diyabetik böbrek hastalığı’ teriminin kullanılması önerilmektedir.</a:t>
          </a:r>
          <a:endParaRPr lang="en-US"/>
        </a:p>
      </dgm:t>
    </dgm:pt>
    <dgm:pt modelId="{EA4283CA-B78D-465C-9CB6-A0D76556286F}" type="parTrans" cxnId="{558C66A8-A206-4463-A44C-048F31B852DA}">
      <dgm:prSet/>
      <dgm:spPr/>
      <dgm:t>
        <a:bodyPr/>
        <a:lstStyle/>
        <a:p>
          <a:endParaRPr lang="en-US"/>
        </a:p>
      </dgm:t>
    </dgm:pt>
    <dgm:pt modelId="{AA1F3F8C-DE5C-4DC4-8C77-9BEF7B7A4B24}" type="sibTrans" cxnId="{558C66A8-A206-4463-A44C-048F31B852DA}">
      <dgm:prSet/>
      <dgm:spPr/>
      <dgm:t>
        <a:bodyPr/>
        <a:lstStyle/>
        <a:p>
          <a:endParaRPr lang="en-US"/>
        </a:p>
      </dgm:t>
    </dgm:pt>
    <dgm:pt modelId="{87646C28-01DB-2E4D-8C11-F6A9AAA37A67}" type="pres">
      <dgm:prSet presAssocID="{0BFB30CA-9743-4219-B03B-E00231C2CC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0126F6F-3141-3440-812C-53618F3C298B}" type="pres">
      <dgm:prSet presAssocID="{623717A8-A5AF-40F6-955F-CC43169D6EEC}" presName="hierRoot1" presStyleCnt="0"/>
      <dgm:spPr/>
    </dgm:pt>
    <dgm:pt modelId="{DD68259E-94CB-CD40-ADF7-5A037906B389}" type="pres">
      <dgm:prSet presAssocID="{623717A8-A5AF-40F6-955F-CC43169D6EEC}" presName="composite" presStyleCnt="0"/>
      <dgm:spPr/>
    </dgm:pt>
    <dgm:pt modelId="{1196ACAE-FC6B-DD4D-9691-0E4D957158A7}" type="pres">
      <dgm:prSet presAssocID="{623717A8-A5AF-40F6-955F-CC43169D6EEC}" presName="background" presStyleLbl="node0" presStyleIdx="0" presStyleCnt="2"/>
      <dgm:spPr/>
    </dgm:pt>
    <dgm:pt modelId="{8E33941F-E433-4B40-92DA-664AF186EF26}" type="pres">
      <dgm:prSet presAssocID="{623717A8-A5AF-40F6-955F-CC43169D6EE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A167BC4-D267-2D40-BF49-67348C510814}" type="pres">
      <dgm:prSet presAssocID="{623717A8-A5AF-40F6-955F-CC43169D6EEC}" presName="hierChild2" presStyleCnt="0"/>
      <dgm:spPr/>
    </dgm:pt>
    <dgm:pt modelId="{3929ADD0-FD9A-534B-9DF9-5AD06414E07B}" type="pres">
      <dgm:prSet presAssocID="{4C866378-C052-474A-887B-3A0947C15707}" presName="hierRoot1" presStyleCnt="0"/>
      <dgm:spPr/>
    </dgm:pt>
    <dgm:pt modelId="{78935B3C-2DB9-2D4C-BF1C-1FF115B710B5}" type="pres">
      <dgm:prSet presAssocID="{4C866378-C052-474A-887B-3A0947C15707}" presName="composite" presStyleCnt="0"/>
      <dgm:spPr/>
    </dgm:pt>
    <dgm:pt modelId="{1B6CE038-7CA6-9B49-BCF3-26775C579BBD}" type="pres">
      <dgm:prSet presAssocID="{4C866378-C052-474A-887B-3A0947C15707}" presName="background" presStyleLbl="node0" presStyleIdx="1" presStyleCnt="2"/>
      <dgm:spPr/>
    </dgm:pt>
    <dgm:pt modelId="{D0126BA8-8A2C-4141-85F3-156FA96E09CE}" type="pres">
      <dgm:prSet presAssocID="{4C866378-C052-474A-887B-3A0947C1570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06B052B-EDBE-DD49-B012-FF89B9DCA9B8}" type="pres">
      <dgm:prSet presAssocID="{4C866378-C052-474A-887B-3A0947C15707}" presName="hierChild2" presStyleCnt="0"/>
      <dgm:spPr/>
    </dgm:pt>
  </dgm:ptLst>
  <dgm:cxnLst>
    <dgm:cxn modelId="{2F463718-4769-C144-A1E5-B7AACD8D4CC7}" type="presOf" srcId="{4C866378-C052-474A-887B-3A0947C15707}" destId="{D0126BA8-8A2C-4141-85F3-156FA96E09CE}" srcOrd="0" destOrd="0" presId="urn:microsoft.com/office/officeart/2005/8/layout/hierarchy1"/>
    <dgm:cxn modelId="{42B1022D-7117-C84B-B1CA-2C653532DD29}" type="presOf" srcId="{623717A8-A5AF-40F6-955F-CC43169D6EEC}" destId="{8E33941F-E433-4B40-92DA-664AF186EF26}" srcOrd="0" destOrd="0" presId="urn:microsoft.com/office/officeart/2005/8/layout/hierarchy1"/>
    <dgm:cxn modelId="{79C92830-FC88-4CE8-8432-2EA2488BCE0F}" srcId="{0BFB30CA-9743-4219-B03B-E00231C2CC9E}" destId="{623717A8-A5AF-40F6-955F-CC43169D6EEC}" srcOrd="0" destOrd="0" parTransId="{36B384BB-867B-43A9-91F0-06DCA7B877CB}" sibTransId="{B486386C-8EA5-4CF5-88D8-A06794676CC7}"/>
    <dgm:cxn modelId="{558C66A8-A206-4463-A44C-048F31B852DA}" srcId="{0BFB30CA-9743-4219-B03B-E00231C2CC9E}" destId="{4C866378-C052-474A-887B-3A0947C15707}" srcOrd="1" destOrd="0" parTransId="{EA4283CA-B78D-465C-9CB6-A0D76556286F}" sibTransId="{AA1F3F8C-DE5C-4DC4-8C77-9BEF7B7A4B24}"/>
    <dgm:cxn modelId="{B3E17C84-E0E2-DA42-B420-37EE6D2D1013}" type="presOf" srcId="{0BFB30CA-9743-4219-B03B-E00231C2CC9E}" destId="{87646C28-01DB-2E4D-8C11-F6A9AAA37A67}" srcOrd="0" destOrd="0" presId="urn:microsoft.com/office/officeart/2005/8/layout/hierarchy1"/>
    <dgm:cxn modelId="{A962759D-F6CB-B443-B63A-D92D2DA8BC90}" type="presParOf" srcId="{87646C28-01DB-2E4D-8C11-F6A9AAA37A67}" destId="{80126F6F-3141-3440-812C-53618F3C298B}" srcOrd="0" destOrd="0" presId="urn:microsoft.com/office/officeart/2005/8/layout/hierarchy1"/>
    <dgm:cxn modelId="{C01560BE-9FB0-5146-9748-3B1231E5025E}" type="presParOf" srcId="{80126F6F-3141-3440-812C-53618F3C298B}" destId="{DD68259E-94CB-CD40-ADF7-5A037906B389}" srcOrd="0" destOrd="0" presId="urn:microsoft.com/office/officeart/2005/8/layout/hierarchy1"/>
    <dgm:cxn modelId="{938B1F67-F1F6-B847-B4DC-C8FEE17D95B4}" type="presParOf" srcId="{DD68259E-94CB-CD40-ADF7-5A037906B389}" destId="{1196ACAE-FC6B-DD4D-9691-0E4D957158A7}" srcOrd="0" destOrd="0" presId="urn:microsoft.com/office/officeart/2005/8/layout/hierarchy1"/>
    <dgm:cxn modelId="{F26FE379-B1B4-A241-BABC-C062423AC963}" type="presParOf" srcId="{DD68259E-94CB-CD40-ADF7-5A037906B389}" destId="{8E33941F-E433-4B40-92DA-664AF186EF26}" srcOrd="1" destOrd="0" presId="urn:microsoft.com/office/officeart/2005/8/layout/hierarchy1"/>
    <dgm:cxn modelId="{837BEA5B-1722-E545-BED9-2EDF87866105}" type="presParOf" srcId="{80126F6F-3141-3440-812C-53618F3C298B}" destId="{DA167BC4-D267-2D40-BF49-67348C510814}" srcOrd="1" destOrd="0" presId="urn:microsoft.com/office/officeart/2005/8/layout/hierarchy1"/>
    <dgm:cxn modelId="{C3C51B48-AA50-EE46-9DB0-07E3CA41C8A5}" type="presParOf" srcId="{87646C28-01DB-2E4D-8C11-F6A9AAA37A67}" destId="{3929ADD0-FD9A-534B-9DF9-5AD06414E07B}" srcOrd="1" destOrd="0" presId="urn:microsoft.com/office/officeart/2005/8/layout/hierarchy1"/>
    <dgm:cxn modelId="{8D7E4EE6-D30A-4A4C-806F-B5EC676931A7}" type="presParOf" srcId="{3929ADD0-FD9A-534B-9DF9-5AD06414E07B}" destId="{78935B3C-2DB9-2D4C-BF1C-1FF115B710B5}" srcOrd="0" destOrd="0" presId="urn:microsoft.com/office/officeart/2005/8/layout/hierarchy1"/>
    <dgm:cxn modelId="{72CEFBA5-6A58-5D4F-A37C-B17A4836EEC9}" type="presParOf" srcId="{78935B3C-2DB9-2D4C-BF1C-1FF115B710B5}" destId="{1B6CE038-7CA6-9B49-BCF3-26775C579BBD}" srcOrd="0" destOrd="0" presId="urn:microsoft.com/office/officeart/2005/8/layout/hierarchy1"/>
    <dgm:cxn modelId="{76A0E9DC-C4B4-1549-BBEC-E17F144E86A9}" type="presParOf" srcId="{78935B3C-2DB9-2D4C-BF1C-1FF115B710B5}" destId="{D0126BA8-8A2C-4141-85F3-156FA96E09CE}" srcOrd="1" destOrd="0" presId="urn:microsoft.com/office/officeart/2005/8/layout/hierarchy1"/>
    <dgm:cxn modelId="{58157043-6DF0-CD41-BFC9-4C0885D3AB7D}" type="presParOf" srcId="{3929ADD0-FD9A-534B-9DF9-5AD06414E07B}" destId="{006B052B-EDBE-DD49-B012-FF89B9DCA9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0C78D1-2E62-0344-BAF2-FF6BC9E5F963}" type="doc">
      <dgm:prSet loTypeId="urn:microsoft.com/office/officeart/2005/8/layout/process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D2F4502-731B-5744-B972-AF974A019040}">
      <dgm:prSet phldrT="[Metin]"/>
      <dgm:spPr/>
      <dgm:t>
        <a:bodyPr/>
        <a:lstStyle/>
        <a:p>
          <a:r>
            <a:rPr lang="tr-TR" dirty="0">
              <a:effectLst/>
            </a:rPr>
            <a:t>A. </a:t>
          </a:r>
          <a:r>
            <a:rPr lang="tr-TR" dirty="0" err="1">
              <a:effectLst/>
            </a:rPr>
            <a:t>Diffüz</a:t>
          </a:r>
          <a:r>
            <a:rPr lang="tr-TR" dirty="0">
              <a:effectLst/>
            </a:rPr>
            <a:t> </a:t>
          </a:r>
          <a:r>
            <a:rPr lang="tr-TR" dirty="0" err="1">
              <a:effectLst/>
            </a:rPr>
            <a:t>nöropatiler</a:t>
          </a:r>
          <a:r>
            <a:rPr lang="tr-TR" dirty="0">
              <a:effectLst/>
            </a:rPr>
            <a:t> </a:t>
          </a:r>
          <a:endParaRPr lang="tr-TR" dirty="0"/>
        </a:p>
      </dgm:t>
    </dgm:pt>
    <dgm:pt modelId="{C5567D23-D2F3-7B49-A023-899469852B12}" type="parTrans" cxnId="{B209851B-99C4-E74B-8269-5CAF0A3FD37D}">
      <dgm:prSet/>
      <dgm:spPr/>
      <dgm:t>
        <a:bodyPr/>
        <a:lstStyle/>
        <a:p>
          <a:endParaRPr lang="tr-TR"/>
        </a:p>
      </dgm:t>
    </dgm:pt>
    <dgm:pt modelId="{2C40F484-C451-1F4B-A0E6-6CE9F0DA889C}" type="sibTrans" cxnId="{B209851B-99C4-E74B-8269-5CAF0A3FD37D}">
      <dgm:prSet/>
      <dgm:spPr/>
      <dgm:t>
        <a:bodyPr/>
        <a:lstStyle/>
        <a:p>
          <a:endParaRPr lang="tr-TR"/>
        </a:p>
      </dgm:t>
    </dgm:pt>
    <dgm:pt modelId="{7C625D19-9030-EA4E-8DD0-E5548C3A9906}">
      <dgm:prSet phldrT="[Metin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tr-TR" dirty="0">
              <a:effectLst/>
            </a:rPr>
            <a:t>Distal simetrik </a:t>
          </a:r>
          <a:r>
            <a:rPr lang="tr-TR" dirty="0" err="1">
              <a:effectLst/>
            </a:rPr>
            <a:t>sensoriyel</a:t>
          </a:r>
          <a:r>
            <a:rPr lang="tr-TR" dirty="0">
              <a:effectLst/>
            </a:rPr>
            <a:t> </a:t>
          </a:r>
          <a:r>
            <a:rPr lang="tr-TR" dirty="0" err="1">
              <a:effectLst/>
            </a:rPr>
            <a:t>polinöropatiler</a:t>
          </a:r>
          <a:r>
            <a:rPr lang="tr-TR" dirty="0">
              <a:effectLst/>
            </a:rPr>
            <a:t> </a:t>
          </a:r>
          <a:endParaRPr lang="tr-TR" dirty="0"/>
        </a:p>
      </dgm:t>
    </dgm:pt>
    <dgm:pt modelId="{5B095342-E2E1-FB42-8094-B6BCFFBC4620}" type="parTrans" cxnId="{A7DAFE13-87D3-444A-A352-91888544FBDA}">
      <dgm:prSet/>
      <dgm:spPr/>
      <dgm:t>
        <a:bodyPr/>
        <a:lstStyle/>
        <a:p>
          <a:endParaRPr lang="tr-TR"/>
        </a:p>
      </dgm:t>
    </dgm:pt>
    <dgm:pt modelId="{A9B5E319-F293-5D43-B2FC-6D6B69F6F34B}" type="sibTrans" cxnId="{A7DAFE13-87D3-444A-A352-91888544FBDA}">
      <dgm:prSet/>
      <dgm:spPr/>
      <dgm:t>
        <a:bodyPr/>
        <a:lstStyle/>
        <a:p>
          <a:endParaRPr lang="tr-TR"/>
        </a:p>
      </dgm:t>
    </dgm:pt>
    <dgm:pt modelId="{766C7C92-B4DB-674B-B4CF-DF1922118291}">
      <dgm:prSet phldrT="[Metin]"/>
      <dgm:spPr/>
      <dgm:t>
        <a:bodyPr/>
        <a:lstStyle/>
        <a:p>
          <a:pPr>
            <a:buNone/>
          </a:pPr>
          <a:r>
            <a:rPr lang="tr-TR" dirty="0">
              <a:effectLst/>
            </a:rPr>
            <a:t>B. </a:t>
          </a:r>
          <a:r>
            <a:rPr lang="tr-TR" dirty="0" err="1">
              <a:effectLst/>
            </a:rPr>
            <a:t>Mononöropatiler</a:t>
          </a:r>
          <a:r>
            <a:rPr lang="tr-TR" dirty="0">
              <a:effectLst/>
            </a:rPr>
            <a:t> (fokal </a:t>
          </a:r>
          <a:r>
            <a:rPr lang="tr-TR" dirty="0" err="1">
              <a:effectLst/>
            </a:rPr>
            <a:t>nöropatiler</a:t>
          </a:r>
          <a:r>
            <a:rPr lang="tr-TR" dirty="0">
              <a:effectLst/>
            </a:rPr>
            <a:t>) </a:t>
          </a:r>
          <a:endParaRPr lang="tr-TR" dirty="0"/>
        </a:p>
      </dgm:t>
    </dgm:pt>
    <dgm:pt modelId="{B7328DA3-C948-E244-B3CC-DB9028E88D44}" type="parTrans" cxnId="{7E726813-3A00-5F46-94EB-165D3B0F2E80}">
      <dgm:prSet/>
      <dgm:spPr/>
      <dgm:t>
        <a:bodyPr/>
        <a:lstStyle/>
        <a:p>
          <a:endParaRPr lang="tr-TR"/>
        </a:p>
      </dgm:t>
    </dgm:pt>
    <dgm:pt modelId="{764B574F-D701-6843-9E38-39E11854F9E3}" type="sibTrans" cxnId="{7E726813-3A00-5F46-94EB-165D3B0F2E80}">
      <dgm:prSet/>
      <dgm:spPr/>
      <dgm:t>
        <a:bodyPr/>
        <a:lstStyle/>
        <a:p>
          <a:endParaRPr lang="tr-TR"/>
        </a:p>
      </dgm:t>
    </dgm:pt>
    <dgm:pt modelId="{6524C4E5-438F-5F4C-A803-083B3EE5FB42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dirty="0" err="1">
              <a:effectLst/>
            </a:rPr>
            <a:t>İzole</a:t>
          </a:r>
          <a:r>
            <a:rPr lang="tr-TR" dirty="0">
              <a:effectLst/>
            </a:rPr>
            <a:t> </a:t>
          </a:r>
          <a:r>
            <a:rPr lang="tr-TR" dirty="0" err="1">
              <a:effectLst/>
            </a:rPr>
            <a:t>kraniyal</a:t>
          </a:r>
          <a:r>
            <a:rPr lang="tr-TR" dirty="0">
              <a:effectLst/>
            </a:rPr>
            <a:t> veya periferik </a:t>
          </a:r>
          <a:r>
            <a:rPr lang="tr-TR" dirty="0" err="1">
              <a:effectLst/>
            </a:rPr>
            <a:t>mononöropatiler</a:t>
          </a:r>
          <a:r>
            <a:rPr lang="tr-TR" dirty="0">
              <a:effectLst/>
            </a:rPr>
            <a:t> </a:t>
          </a:r>
          <a:endParaRPr lang="tr-TR" dirty="0"/>
        </a:p>
      </dgm:t>
    </dgm:pt>
    <dgm:pt modelId="{7142ECF3-21E8-4C4D-9307-A262D18EF17C}" type="parTrans" cxnId="{9D95AC37-DF85-834B-8FAF-32318F1CB092}">
      <dgm:prSet/>
      <dgm:spPr/>
      <dgm:t>
        <a:bodyPr/>
        <a:lstStyle/>
        <a:p>
          <a:endParaRPr lang="tr-TR"/>
        </a:p>
      </dgm:t>
    </dgm:pt>
    <dgm:pt modelId="{6C3AD419-4127-1140-BBCA-8776BF4E1072}" type="sibTrans" cxnId="{9D95AC37-DF85-834B-8FAF-32318F1CB092}">
      <dgm:prSet/>
      <dgm:spPr/>
      <dgm:t>
        <a:bodyPr/>
        <a:lstStyle/>
        <a:p>
          <a:endParaRPr lang="tr-TR"/>
        </a:p>
      </dgm:t>
    </dgm:pt>
    <dgm:pt modelId="{544A8E76-1298-C24C-AED7-4F59BD7D5363}">
      <dgm:prSet phldrT="[Metin]"/>
      <dgm:spPr/>
      <dgm:t>
        <a:bodyPr/>
        <a:lstStyle/>
        <a:p>
          <a:r>
            <a:rPr lang="tr-TR" dirty="0"/>
            <a:t>C.</a:t>
          </a:r>
        </a:p>
      </dgm:t>
    </dgm:pt>
    <dgm:pt modelId="{C16363BF-289B-DE49-953A-4DA1B860E455}" type="parTrans" cxnId="{2899101C-637B-4D41-87EF-1C67D5BAADAA}">
      <dgm:prSet/>
      <dgm:spPr/>
      <dgm:t>
        <a:bodyPr/>
        <a:lstStyle/>
        <a:p>
          <a:endParaRPr lang="tr-TR"/>
        </a:p>
      </dgm:t>
    </dgm:pt>
    <dgm:pt modelId="{F6E4FB7A-3C6F-8542-BA94-9F6344E16133}" type="sibTrans" cxnId="{2899101C-637B-4D41-87EF-1C67D5BAADAA}">
      <dgm:prSet/>
      <dgm:spPr/>
      <dgm:t>
        <a:bodyPr/>
        <a:lstStyle/>
        <a:p>
          <a:endParaRPr lang="tr-TR"/>
        </a:p>
      </dgm:t>
    </dgm:pt>
    <dgm:pt modelId="{4B1E7874-A795-5B49-8A34-F23B00C6A988}">
      <dgm:prSet phldrT="[Metin]"/>
      <dgm:spPr/>
      <dgm:t>
        <a:bodyPr/>
        <a:lstStyle/>
        <a:p>
          <a:r>
            <a:rPr lang="tr-TR" dirty="0" err="1"/>
            <a:t>Radikülopati</a:t>
          </a:r>
          <a:r>
            <a:rPr lang="tr-TR" dirty="0"/>
            <a:t> veya </a:t>
          </a:r>
          <a:r>
            <a:rPr lang="tr-TR" dirty="0" err="1"/>
            <a:t>poliradikülopatiler</a:t>
          </a:r>
          <a:endParaRPr lang="tr-TR" dirty="0"/>
        </a:p>
      </dgm:t>
    </dgm:pt>
    <dgm:pt modelId="{EAF5D50C-676A-F54E-BA8C-7531D372E01B}" type="parTrans" cxnId="{1BF500CC-73B4-E14F-B3F2-5C76DEA123EE}">
      <dgm:prSet/>
      <dgm:spPr/>
      <dgm:t>
        <a:bodyPr/>
        <a:lstStyle/>
        <a:p>
          <a:endParaRPr lang="tr-TR"/>
        </a:p>
      </dgm:t>
    </dgm:pt>
    <dgm:pt modelId="{127AF4B7-2AB1-274C-8E3C-6D2B491CDE3B}" type="sibTrans" cxnId="{1BF500CC-73B4-E14F-B3F2-5C76DEA123EE}">
      <dgm:prSet/>
      <dgm:spPr/>
      <dgm:t>
        <a:bodyPr/>
        <a:lstStyle/>
        <a:p>
          <a:endParaRPr lang="tr-TR"/>
        </a:p>
      </dgm:t>
    </dgm:pt>
    <dgm:pt modelId="{7AE29C79-BCA0-6849-A0F1-A87731E66593}">
      <dgm:prSet/>
      <dgm:spPr/>
      <dgm:t>
        <a:bodyPr/>
        <a:lstStyle/>
        <a:p>
          <a:pPr algn="l"/>
          <a:r>
            <a:rPr lang="tr-TR" dirty="0">
              <a:effectLst/>
            </a:rPr>
            <a:t>Otonom </a:t>
          </a:r>
          <a:r>
            <a:rPr lang="tr-TR" dirty="0" err="1">
              <a:effectLst/>
            </a:rPr>
            <a:t>nöropatiler</a:t>
          </a:r>
          <a:r>
            <a:rPr lang="tr-TR" dirty="0">
              <a:effectLst/>
            </a:rPr>
            <a:t> </a:t>
          </a:r>
        </a:p>
      </dgm:t>
    </dgm:pt>
    <dgm:pt modelId="{FCA605E6-8929-2D43-BCCC-0A9E809AD240}" type="parTrans" cxnId="{B4B291CF-B73F-9840-92BA-C7A99073F795}">
      <dgm:prSet/>
      <dgm:spPr/>
      <dgm:t>
        <a:bodyPr/>
        <a:lstStyle/>
        <a:p>
          <a:endParaRPr lang="tr-TR"/>
        </a:p>
      </dgm:t>
    </dgm:pt>
    <dgm:pt modelId="{FF0BB859-09A1-874F-85F9-0AFE4C669B2A}" type="sibTrans" cxnId="{B4B291CF-B73F-9840-92BA-C7A99073F795}">
      <dgm:prSet/>
      <dgm:spPr/>
      <dgm:t>
        <a:bodyPr/>
        <a:lstStyle/>
        <a:p>
          <a:endParaRPr lang="tr-TR"/>
        </a:p>
      </dgm:t>
    </dgm:pt>
    <dgm:pt modelId="{1640C1A5-DAD3-F746-A065-996E8F1C490F}">
      <dgm:prSet/>
      <dgm:spPr/>
      <dgm:t>
        <a:bodyPr/>
        <a:lstStyle/>
        <a:p>
          <a:pPr algn="l"/>
          <a:r>
            <a:rPr lang="tr-TR" dirty="0">
              <a:solidFill>
                <a:srgbClr val="FFFFFF"/>
              </a:solidFill>
              <a:effectLst/>
            </a:rPr>
            <a:t>¥  </a:t>
          </a:r>
          <a:r>
            <a:rPr lang="tr-TR" dirty="0" err="1">
              <a:effectLst/>
            </a:rPr>
            <a:t>Kardiyovasküler</a:t>
          </a:r>
          <a:r>
            <a:rPr lang="tr-TR" dirty="0">
              <a:effectLst/>
            </a:rPr>
            <a:t> </a:t>
          </a:r>
        </a:p>
      </dgm:t>
    </dgm:pt>
    <dgm:pt modelId="{23BD730A-0052-9042-9E45-40EF33FA0622}" type="parTrans" cxnId="{AE18D529-38E1-C94A-AEFD-3D4B9B98A3BF}">
      <dgm:prSet/>
      <dgm:spPr/>
      <dgm:t>
        <a:bodyPr/>
        <a:lstStyle/>
        <a:p>
          <a:endParaRPr lang="tr-TR"/>
        </a:p>
      </dgm:t>
    </dgm:pt>
    <dgm:pt modelId="{CCF9352A-5033-6640-A982-CCDDDCD38FE0}" type="sibTrans" cxnId="{AE18D529-38E1-C94A-AEFD-3D4B9B98A3BF}">
      <dgm:prSet/>
      <dgm:spPr/>
      <dgm:t>
        <a:bodyPr/>
        <a:lstStyle/>
        <a:p>
          <a:endParaRPr lang="tr-TR"/>
        </a:p>
      </dgm:t>
    </dgm:pt>
    <dgm:pt modelId="{E48EDA15-0079-9D42-8A0F-5F8BF142EA6D}">
      <dgm:prSet/>
      <dgm:spPr/>
      <dgm:t>
        <a:bodyPr/>
        <a:lstStyle/>
        <a:p>
          <a:pPr algn="l"/>
          <a:r>
            <a:rPr lang="tr-TR" dirty="0">
              <a:solidFill>
                <a:srgbClr val="FFFFFF"/>
              </a:solidFill>
              <a:effectLst/>
            </a:rPr>
            <a:t>¥  </a:t>
          </a:r>
          <a:r>
            <a:rPr lang="tr-TR" dirty="0" err="1">
              <a:effectLst/>
            </a:rPr>
            <a:t>Gastrointestinal</a:t>
          </a:r>
          <a:r>
            <a:rPr lang="tr-TR" dirty="0">
              <a:effectLst/>
            </a:rPr>
            <a:t> </a:t>
          </a:r>
        </a:p>
      </dgm:t>
    </dgm:pt>
    <dgm:pt modelId="{F5029507-8A26-6747-ADD7-0CC511C28C33}" type="parTrans" cxnId="{8C8F418C-A2D8-3345-822C-2B9C0C786ED2}">
      <dgm:prSet/>
      <dgm:spPr/>
      <dgm:t>
        <a:bodyPr/>
        <a:lstStyle/>
        <a:p>
          <a:endParaRPr lang="tr-TR"/>
        </a:p>
      </dgm:t>
    </dgm:pt>
    <dgm:pt modelId="{EA7CF600-BE75-B648-920A-A66EE00CC635}" type="sibTrans" cxnId="{8C8F418C-A2D8-3345-822C-2B9C0C786ED2}">
      <dgm:prSet/>
      <dgm:spPr/>
      <dgm:t>
        <a:bodyPr/>
        <a:lstStyle/>
        <a:p>
          <a:endParaRPr lang="tr-TR"/>
        </a:p>
      </dgm:t>
    </dgm:pt>
    <dgm:pt modelId="{72FC4455-C9BE-3347-9B37-B1AC97137920}">
      <dgm:prSet/>
      <dgm:spPr/>
      <dgm:t>
        <a:bodyPr/>
        <a:lstStyle/>
        <a:p>
          <a:pPr algn="l"/>
          <a:r>
            <a:rPr lang="tr-TR" dirty="0">
              <a:solidFill>
                <a:srgbClr val="FFFFFF"/>
              </a:solidFill>
              <a:effectLst/>
            </a:rPr>
            <a:t>¥  </a:t>
          </a:r>
          <a:r>
            <a:rPr lang="tr-TR" dirty="0" err="1">
              <a:effectLst/>
            </a:rPr>
            <a:t>Ürogenital</a:t>
          </a:r>
          <a:r>
            <a:rPr lang="tr-TR" dirty="0">
              <a:effectLst/>
            </a:rPr>
            <a:t> </a:t>
          </a:r>
        </a:p>
      </dgm:t>
    </dgm:pt>
    <dgm:pt modelId="{19CC6741-BD2D-7644-A673-91BB30E5B90B}" type="parTrans" cxnId="{6169B138-A760-DB45-A741-909E826E1179}">
      <dgm:prSet/>
      <dgm:spPr/>
      <dgm:t>
        <a:bodyPr/>
        <a:lstStyle/>
        <a:p>
          <a:endParaRPr lang="tr-TR"/>
        </a:p>
      </dgm:t>
    </dgm:pt>
    <dgm:pt modelId="{B31BFFC9-8CD5-0A43-9AD5-89B239A4734F}" type="sibTrans" cxnId="{6169B138-A760-DB45-A741-909E826E1179}">
      <dgm:prSet/>
      <dgm:spPr/>
      <dgm:t>
        <a:bodyPr/>
        <a:lstStyle/>
        <a:p>
          <a:endParaRPr lang="tr-TR"/>
        </a:p>
      </dgm:t>
    </dgm:pt>
    <dgm:pt modelId="{884B4C1C-4B8E-094F-92B2-58D7A00FE02B}">
      <dgm:prSet/>
      <dgm:spPr/>
      <dgm:t>
        <a:bodyPr/>
        <a:lstStyle/>
        <a:p>
          <a:pPr algn="l"/>
          <a:r>
            <a:rPr lang="tr-TR" dirty="0">
              <a:solidFill>
                <a:srgbClr val="FFFFFF"/>
              </a:solidFill>
              <a:effectLst/>
            </a:rPr>
            <a:t>¥  </a:t>
          </a:r>
          <a:r>
            <a:rPr lang="tr-TR" dirty="0" err="1">
              <a:effectLst/>
            </a:rPr>
            <a:t>Sudomotor</a:t>
          </a:r>
          <a:r>
            <a:rPr lang="tr-TR" dirty="0">
              <a:effectLst/>
            </a:rPr>
            <a:t> disfonksiyon </a:t>
          </a:r>
        </a:p>
      </dgm:t>
    </dgm:pt>
    <dgm:pt modelId="{DBD61D2F-7136-B049-B949-E25E2CF9A745}" type="parTrans" cxnId="{926C3D98-2339-4D46-8E1C-1728F38A1ABB}">
      <dgm:prSet/>
      <dgm:spPr/>
      <dgm:t>
        <a:bodyPr/>
        <a:lstStyle/>
        <a:p>
          <a:endParaRPr lang="tr-TR"/>
        </a:p>
      </dgm:t>
    </dgm:pt>
    <dgm:pt modelId="{D76BB563-6310-1A4B-863E-86875BF4A035}" type="sibTrans" cxnId="{926C3D98-2339-4D46-8E1C-1728F38A1ABB}">
      <dgm:prSet/>
      <dgm:spPr/>
      <dgm:t>
        <a:bodyPr/>
        <a:lstStyle/>
        <a:p>
          <a:endParaRPr lang="tr-TR"/>
        </a:p>
      </dgm:t>
    </dgm:pt>
    <dgm:pt modelId="{5FE14FA1-F2AA-AA4B-A802-21E2094E49C1}">
      <dgm:prSet/>
      <dgm:spPr/>
      <dgm:t>
        <a:bodyPr/>
        <a:lstStyle/>
        <a:p>
          <a:pPr algn="l"/>
          <a:r>
            <a:rPr lang="tr-TR" dirty="0">
              <a:solidFill>
                <a:srgbClr val="FFFFFF"/>
              </a:solidFill>
              <a:effectLst/>
            </a:rPr>
            <a:t>¥  </a:t>
          </a:r>
          <a:r>
            <a:rPr lang="tr-TR" dirty="0">
              <a:effectLst/>
            </a:rPr>
            <a:t>Hipogliseminin farkına varamama </a:t>
          </a:r>
        </a:p>
      </dgm:t>
    </dgm:pt>
    <dgm:pt modelId="{1AD07A0C-0497-8F4D-868A-5DB506057509}" type="parTrans" cxnId="{FAECD804-D6AE-B942-B09B-48942CD2BD4F}">
      <dgm:prSet/>
      <dgm:spPr/>
      <dgm:t>
        <a:bodyPr/>
        <a:lstStyle/>
        <a:p>
          <a:endParaRPr lang="tr-TR"/>
        </a:p>
      </dgm:t>
    </dgm:pt>
    <dgm:pt modelId="{FD57A639-E5D0-D145-8AC8-123D8662309B}" type="sibTrans" cxnId="{FAECD804-D6AE-B942-B09B-48942CD2BD4F}">
      <dgm:prSet/>
      <dgm:spPr/>
      <dgm:t>
        <a:bodyPr/>
        <a:lstStyle/>
        <a:p>
          <a:endParaRPr lang="tr-TR"/>
        </a:p>
      </dgm:t>
    </dgm:pt>
    <dgm:pt modelId="{FFCBDCD6-16B2-CD49-BD29-45DEEEBB093D}">
      <dgm:prSet/>
      <dgm:spPr/>
      <dgm:t>
        <a:bodyPr/>
        <a:lstStyle/>
        <a:p>
          <a:pPr algn="l"/>
          <a:r>
            <a:rPr lang="tr-TR" dirty="0">
              <a:solidFill>
                <a:srgbClr val="FFFFFF"/>
              </a:solidFill>
              <a:effectLst/>
            </a:rPr>
            <a:t>¥  </a:t>
          </a:r>
          <a:r>
            <a:rPr lang="tr-TR" dirty="0" err="1">
              <a:effectLst/>
            </a:rPr>
            <a:t>Pupiller</a:t>
          </a:r>
          <a:r>
            <a:rPr lang="tr-TR" dirty="0">
              <a:effectLst/>
            </a:rPr>
            <a:t> disfonksiyon </a:t>
          </a:r>
        </a:p>
      </dgm:t>
    </dgm:pt>
    <dgm:pt modelId="{7CC2F508-64CD-714C-8F75-E39C80612F61}" type="parTrans" cxnId="{1E99C0BA-364D-E945-886C-8944E180DFF5}">
      <dgm:prSet/>
      <dgm:spPr/>
      <dgm:t>
        <a:bodyPr/>
        <a:lstStyle/>
        <a:p>
          <a:endParaRPr lang="tr-TR"/>
        </a:p>
      </dgm:t>
    </dgm:pt>
    <dgm:pt modelId="{777A55C0-4F43-D64E-8E79-7C362D247128}" type="sibTrans" cxnId="{1E99C0BA-364D-E945-886C-8944E180DFF5}">
      <dgm:prSet/>
      <dgm:spPr/>
      <dgm:t>
        <a:bodyPr/>
        <a:lstStyle/>
        <a:p>
          <a:endParaRPr lang="tr-TR"/>
        </a:p>
      </dgm:t>
    </dgm:pt>
    <dgm:pt modelId="{E8740C8E-AC2F-0446-B96E-03BCF02DE728}">
      <dgm:prSet/>
      <dgm:spPr/>
      <dgm:t>
        <a:bodyPr/>
        <a:lstStyle/>
        <a:p>
          <a:r>
            <a:rPr lang="tr-TR" dirty="0" err="1">
              <a:effectLst/>
            </a:rPr>
            <a:t>Mononeuritis</a:t>
          </a:r>
          <a:r>
            <a:rPr lang="tr-TR" dirty="0">
              <a:effectLst/>
            </a:rPr>
            <a:t> </a:t>
          </a:r>
          <a:r>
            <a:rPr lang="tr-TR" dirty="0" err="1">
              <a:effectLst/>
            </a:rPr>
            <a:t>multipleks</a:t>
          </a:r>
          <a:r>
            <a:rPr lang="tr-TR" dirty="0">
              <a:effectLst/>
            </a:rPr>
            <a:t> </a:t>
          </a:r>
        </a:p>
      </dgm:t>
    </dgm:pt>
    <dgm:pt modelId="{C7470D70-98D5-E546-8433-E7BA46F9666B}" type="parTrans" cxnId="{E4FD4B81-F420-8047-831E-E6313359B485}">
      <dgm:prSet/>
      <dgm:spPr/>
      <dgm:t>
        <a:bodyPr/>
        <a:lstStyle/>
        <a:p>
          <a:endParaRPr lang="tr-TR"/>
        </a:p>
      </dgm:t>
    </dgm:pt>
    <dgm:pt modelId="{0542EB8D-29B7-AE49-816C-B76764AA027B}" type="sibTrans" cxnId="{E4FD4B81-F420-8047-831E-E6313359B485}">
      <dgm:prSet/>
      <dgm:spPr/>
      <dgm:t>
        <a:bodyPr/>
        <a:lstStyle/>
        <a:p>
          <a:endParaRPr lang="tr-TR"/>
        </a:p>
      </dgm:t>
    </dgm:pt>
    <dgm:pt modelId="{D9B3F0FA-27B8-9440-AA9A-47D97F75CFAF}" type="pres">
      <dgm:prSet presAssocID="{6E0C78D1-2E62-0344-BAF2-FF6BC9E5F9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618BB3-F343-5F41-A9CD-53D1973606A1}" type="pres">
      <dgm:prSet presAssocID="{CD2F4502-731B-5744-B972-AF974A019040}" presName="composite" presStyleCnt="0"/>
      <dgm:spPr/>
    </dgm:pt>
    <dgm:pt modelId="{A5989784-A619-8B4C-A341-E73D98FED5DD}" type="pres">
      <dgm:prSet presAssocID="{CD2F4502-731B-5744-B972-AF974A01904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459CFE-6F30-734E-960C-D4F5B9530A47}" type="pres">
      <dgm:prSet presAssocID="{CD2F4502-731B-5744-B972-AF974A019040}" presName="parSh" presStyleLbl="node1" presStyleIdx="0" presStyleCnt="3"/>
      <dgm:spPr/>
      <dgm:t>
        <a:bodyPr/>
        <a:lstStyle/>
        <a:p>
          <a:endParaRPr lang="tr-TR"/>
        </a:p>
      </dgm:t>
    </dgm:pt>
    <dgm:pt modelId="{3BDDCDDB-7D88-FB4A-A410-05872AC7BE55}" type="pres">
      <dgm:prSet presAssocID="{CD2F4502-731B-5744-B972-AF974A01904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845D29-3D4A-3B48-8407-5BA939CCD0C0}" type="pres">
      <dgm:prSet presAssocID="{2C40F484-C451-1F4B-A0E6-6CE9F0DA889C}" presName="sibTrans" presStyleLbl="sibTrans2D1" presStyleIdx="0" presStyleCnt="2"/>
      <dgm:spPr/>
      <dgm:t>
        <a:bodyPr/>
        <a:lstStyle/>
        <a:p>
          <a:endParaRPr lang="tr-TR"/>
        </a:p>
      </dgm:t>
    </dgm:pt>
    <dgm:pt modelId="{A680E154-7579-9249-B742-4FD931CEC790}" type="pres">
      <dgm:prSet presAssocID="{2C40F484-C451-1F4B-A0E6-6CE9F0DA889C}" presName="connTx" presStyleLbl="sibTrans2D1" presStyleIdx="0" presStyleCnt="2"/>
      <dgm:spPr/>
      <dgm:t>
        <a:bodyPr/>
        <a:lstStyle/>
        <a:p>
          <a:endParaRPr lang="tr-TR"/>
        </a:p>
      </dgm:t>
    </dgm:pt>
    <dgm:pt modelId="{38E2749F-3804-7D4A-B0E0-C1DFB0B0AA08}" type="pres">
      <dgm:prSet presAssocID="{766C7C92-B4DB-674B-B4CF-DF1922118291}" presName="composite" presStyleCnt="0"/>
      <dgm:spPr/>
    </dgm:pt>
    <dgm:pt modelId="{92B3E2AC-53DD-B941-9E52-E7D59B339525}" type="pres">
      <dgm:prSet presAssocID="{766C7C92-B4DB-674B-B4CF-DF192211829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B1FF04-2826-984D-8F49-4E49AC570766}" type="pres">
      <dgm:prSet presAssocID="{766C7C92-B4DB-674B-B4CF-DF1922118291}" presName="parSh" presStyleLbl="node1" presStyleIdx="1" presStyleCnt="3"/>
      <dgm:spPr/>
      <dgm:t>
        <a:bodyPr/>
        <a:lstStyle/>
        <a:p>
          <a:endParaRPr lang="tr-TR"/>
        </a:p>
      </dgm:t>
    </dgm:pt>
    <dgm:pt modelId="{46D64635-2F9E-C14B-89C6-C3AF0C3950F9}" type="pres">
      <dgm:prSet presAssocID="{766C7C92-B4DB-674B-B4CF-DF1922118291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62BEF7-B711-4646-BD32-9415D9D92403}" type="pres">
      <dgm:prSet presAssocID="{764B574F-D701-6843-9E38-39E11854F9E3}" presName="sibTrans" presStyleLbl="sibTrans2D1" presStyleIdx="1" presStyleCnt="2"/>
      <dgm:spPr/>
      <dgm:t>
        <a:bodyPr/>
        <a:lstStyle/>
        <a:p>
          <a:endParaRPr lang="tr-TR"/>
        </a:p>
      </dgm:t>
    </dgm:pt>
    <dgm:pt modelId="{0AFDDE23-DBF6-684C-98CD-FC2226E66B99}" type="pres">
      <dgm:prSet presAssocID="{764B574F-D701-6843-9E38-39E11854F9E3}" presName="connTx" presStyleLbl="sibTrans2D1" presStyleIdx="1" presStyleCnt="2"/>
      <dgm:spPr/>
      <dgm:t>
        <a:bodyPr/>
        <a:lstStyle/>
        <a:p>
          <a:endParaRPr lang="tr-TR"/>
        </a:p>
      </dgm:t>
    </dgm:pt>
    <dgm:pt modelId="{05D52F7D-B2ED-C645-8747-1341750A7D85}" type="pres">
      <dgm:prSet presAssocID="{544A8E76-1298-C24C-AED7-4F59BD7D5363}" presName="composite" presStyleCnt="0"/>
      <dgm:spPr/>
    </dgm:pt>
    <dgm:pt modelId="{EADE9742-F82B-004E-836E-35E49B41E671}" type="pres">
      <dgm:prSet presAssocID="{544A8E76-1298-C24C-AED7-4F59BD7D536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C1A36E-C37E-E240-AD5E-F6ED6DFE7FFF}" type="pres">
      <dgm:prSet presAssocID="{544A8E76-1298-C24C-AED7-4F59BD7D5363}" presName="parSh" presStyleLbl="node1" presStyleIdx="2" presStyleCnt="3"/>
      <dgm:spPr/>
      <dgm:t>
        <a:bodyPr/>
        <a:lstStyle/>
        <a:p>
          <a:endParaRPr lang="tr-TR"/>
        </a:p>
      </dgm:t>
    </dgm:pt>
    <dgm:pt modelId="{F8D6DEE6-D917-674F-AE88-7D0322012EC5}" type="pres">
      <dgm:prSet presAssocID="{544A8E76-1298-C24C-AED7-4F59BD7D536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726813-3A00-5F46-94EB-165D3B0F2E80}" srcId="{6E0C78D1-2E62-0344-BAF2-FF6BC9E5F963}" destId="{766C7C92-B4DB-674B-B4CF-DF1922118291}" srcOrd="1" destOrd="0" parTransId="{B7328DA3-C948-E244-B3CC-DB9028E88D44}" sibTransId="{764B574F-D701-6843-9E38-39E11854F9E3}"/>
    <dgm:cxn modelId="{FAECD804-D6AE-B942-B09B-48942CD2BD4F}" srcId="{7AE29C79-BCA0-6849-A0F1-A87731E66593}" destId="{5FE14FA1-F2AA-AA4B-A802-21E2094E49C1}" srcOrd="4" destOrd="0" parTransId="{1AD07A0C-0497-8F4D-868A-5DB506057509}" sibTransId="{FD57A639-E5D0-D145-8AC8-123D8662309B}"/>
    <dgm:cxn modelId="{ED76936C-5B08-0A4A-A7FA-B59D18044605}" type="presOf" srcId="{2C40F484-C451-1F4B-A0E6-6CE9F0DA889C}" destId="{4B845D29-3D4A-3B48-8407-5BA939CCD0C0}" srcOrd="0" destOrd="0" presId="urn:microsoft.com/office/officeart/2005/8/layout/process3"/>
    <dgm:cxn modelId="{CA01089F-5358-FA40-A4FB-3E38D3E1AE95}" type="presOf" srcId="{544A8E76-1298-C24C-AED7-4F59BD7D5363}" destId="{EADE9742-F82B-004E-836E-35E49B41E671}" srcOrd="0" destOrd="0" presId="urn:microsoft.com/office/officeart/2005/8/layout/process3"/>
    <dgm:cxn modelId="{E4FD4B81-F420-8047-831E-E6313359B485}" srcId="{766C7C92-B4DB-674B-B4CF-DF1922118291}" destId="{E8740C8E-AC2F-0446-B96E-03BCF02DE728}" srcOrd="1" destOrd="0" parTransId="{C7470D70-98D5-E546-8433-E7BA46F9666B}" sibTransId="{0542EB8D-29B7-AE49-816C-B76764AA027B}"/>
    <dgm:cxn modelId="{AC7E0062-CA04-DF43-B4CD-8DA43DA44CAD}" type="presOf" srcId="{6E0C78D1-2E62-0344-BAF2-FF6BC9E5F963}" destId="{D9B3F0FA-27B8-9440-AA9A-47D97F75CFAF}" srcOrd="0" destOrd="0" presId="urn:microsoft.com/office/officeart/2005/8/layout/process3"/>
    <dgm:cxn modelId="{2899101C-637B-4D41-87EF-1C67D5BAADAA}" srcId="{6E0C78D1-2E62-0344-BAF2-FF6BC9E5F963}" destId="{544A8E76-1298-C24C-AED7-4F59BD7D5363}" srcOrd="2" destOrd="0" parTransId="{C16363BF-289B-DE49-953A-4DA1B860E455}" sibTransId="{F6E4FB7A-3C6F-8542-BA94-9F6344E16133}"/>
    <dgm:cxn modelId="{CDC3D7ED-834C-0A49-A526-7816C4EDA310}" type="presOf" srcId="{CD2F4502-731B-5744-B972-AF974A019040}" destId="{A5989784-A619-8B4C-A341-E73D98FED5DD}" srcOrd="0" destOrd="0" presId="urn:microsoft.com/office/officeart/2005/8/layout/process3"/>
    <dgm:cxn modelId="{1BF500CC-73B4-E14F-B3F2-5C76DEA123EE}" srcId="{544A8E76-1298-C24C-AED7-4F59BD7D5363}" destId="{4B1E7874-A795-5B49-8A34-F23B00C6A988}" srcOrd="0" destOrd="0" parTransId="{EAF5D50C-676A-F54E-BA8C-7531D372E01B}" sibTransId="{127AF4B7-2AB1-274C-8E3C-6D2B491CDE3B}"/>
    <dgm:cxn modelId="{6029ABFD-7A53-604C-BE50-0FB696B78E71}" type="presOf" srcId="{4B1E7874-A795-5B49-8A34-F23B00C6A988}" destId="{F8D6DEE6-D917-674F-AE88-7D0322012EC5}" srcOrd="0" destOrd="0" presId="urn:microsoft.com/office/officeart/2005/8/layout/process3"/>
    <dgm:cxn modelId="{B4B291CF-B73F-9840-92BA-C7A99073F795}" srcId="{CD2F4502-731B-5744-B972-AF974A019040}" destId="{7AE29C79-BCA0-6849-A0F1-A87731E66593}" srcOrd="1" destOrd="0" parTransId="{FCA605E6-8929-2D43-BCCC-0A9E809AD240}" sibTransId="{FF0BB859-09A1-874F-85F9-0AFE4C669B2A}"/>
    <dgm:cxn modelId="{929E445A-032F-E241-9A70-EACF19D9BE80}" type="presOf" srcId="{1640C1A5-DAD3-F746-A065-996E8F1C490F}" destId="{3BDDCDDB-7D88-FB4A-A410-05872AC7BE55}" srcOrd="0" destOrd="2" presId="urn:microsoft.com/office/officeart/2005/8/layout/process3"/>
    <dgm:cxn modelId="{9D95AC37-DF85-834B-8FAF-32318F1CB092}" srcId="{766C7C92-B4DB-674B-B4CF-DF1922118291}" destId="{6524C4E5-438F-5F4C-A803-083B3EE5FB42}" srcOrd="0" destOrd="0" parTransId="{7142ECF3-21E8-4C4D-9307-A262D18EF17C}" sibTransId="{6C3AD419-4127-1140-BBCA-8776BF4E1072}"/>
    <dgm:cxn modelId="{D3A4B71E-1AC0-9D42-B230-2ADE203E527E}" type="presOf" srcId="{766C7C92-B4DB-674B-B4CF-DF1922118291}" destId="{92B3E2AC-53DD-B941-9E52-E7D59B339525}" srcOrd="0" destOrd="0" presId="urn:microsoft.com/office/officeart/2005/8/layout/process3"/>
    <dgm:cxn modelId="{EB1735FD-AA0F-674D-84D6-701ACD61BE85}" type="presOf" srcId="{884B4C1C-4B8E-094F-92B2-58D7A00FE02B}" destId="{3BDDCDDB-7D88-FB4A-A410-05872AC7BE55}" srcOrd="0" destOrd="5" presId="urn:microsoft.com/office/officeart/2005/8/layout/process3"/>
    <dgm:cxn modelId="{517F5CA8-BD29-7F44-97E9-9E2C2BC89FA4}" type="presOf" srcId="{764B574F-D701-6843-9E38-39E11854F9E3}" destId="{0AFDDE23-DBF6-684C-98CD-FC2226E66B99}" srcOrd="1" destOrd="0" presId="urn:microsoft.com/office/officeart/2005/8/layout/process3"/>
    <dgm:cxn modelId="{9B6B7690-87B8-F447-90E9-51F0D7CE5807}" type="presOf" srcId="{2C40F484-C451-1F4B-A0E6-6CE9F0DA889C}" destId="{A680E154-7579-9249-B742-4FD931CEC790}" srcOrd="1" destOrd="0" presId="urn:microsoft.com/office/officeart/2005/8/layout/process3"/>
    <dgm:cxn modelId="{6CF20553-B6F5-6245-A3BB-D8EE7CEEBC2C}" type="presOf" srcId="{5FE14FA1-F2AA-AA4B-A802-21E2094E49C1}" destId="{3BDDCDDB-7D88-FB4A-A410-05872AC7BE55}" srcOrd="0" destOrd="6" presId="urn:microsoft.com/office/officeart/2005/8/layout/process3"/>
    <dgm:cxn modelId="{6169B138-A760-DB45-A741-909E826E1179}" srcId="{7AE29C79-BCA0-6849-A0F1-A87731E66593}" destId="{72FC4455-C9BE-3347-9B37-B1AC97137920}" srcOrd="2" destOrd="0" parTransId="{19CC6741-BD2D-7644-A673-91BB30E5B90B}" sibTransId="{B31BFFC9-8CD5-0A43-9AD5-89B239A4734F}"/>
    <dgm:cxn modelId="{08B7FE70-2560-5A4D-925B-B4C237E31767}" type="presOf" srcId="{6524C4E5-438F-5F4C-A803-083B3EE5FB42}" destId="{46D64635-2F9E-C14B-89C6-C3AF0C3950F9}" srcOrd="0" destOrd="0" presId="urn:microsoft.com/office/officeart/2005/8/layout/process3"/>
    <dgm:cxn modelId="{267176AA-7800-A449-BC5C-F4F87E4AB77C}" type="presOf" srcId="{E48EDA15-0079-9D42-8A0F-5F8BF142EA6D}" destId="{3BDDCDDB-7D88-FB4A-A410-05872AC7BE55}" srcOrd="0" destOrd="3" presId="urn:microsoft.com/office/officeart/2005/8/layout/process3"/>
    <dgm:cxn modelId="{2518048F-974F-DB4B-B643-150493C5A879}" type="presOf" srcId="{72FC4455-C9BE-3347-9B37-B1AC97137920}" destId="{3BDDCDDB-7D88-FB4A-A410-05872AC7BE55}" srcOrd="0" destOrd="4" presId="urn:microsoft.com/office/officeart/2005/8/layout/process3"/>
    <dgm:cxn modelId="{B209851B-99C4-E74B-8269-5CAF0A3FD37D}" srcId="{6E0C78D1-2E62-0344-BAF2-FF6BC9E5F963}" destId="{CD2F4502-731B-5744-B972-AF974A019040}" srcOrd="0" destOrd="0" parTransId="{C5567D23-D2F3-7B49-A023-899469852B12}" sibTransId="{2C40F484-C451-1F4B-A0E6-6CE9F0DA889C}"/>
    <dgm:cxn modelId="{A7DAFE13-87D3-444A-A352-91888544FBDA}" srcId="{CD2F4502-731B-5744-B972-AF974A019040}" destId="{7C625D19-9030-EA4E-8DD0-E5548C3A9906}" srcOrd="0" destOrd="0" parTransId="{5B095342-E2E1-FB42-8094-B6BCFFBC4620}" sibTransId="{A9B5E319-F293-5D43-B2FC-6D6B69F6F34B}"/>
    <dgm:cxn modelId="{AE18D529-38E1-C94A-AEFD-3D4B9B98A3BF}" srcId="{7AE29C79-BCA0-6849-A0F1-A87731E66593}" destId="{1640C1A5-DAD3-F746-A065-996E8F1C490F}" srcOrd="0" destOrd="0" parTransId="{23BD730A-0052-9042-9E45-40EF33FA0622}" sibTransId="{CCF9352A-5033-6640-A982-CCDDDCD38FE0}"/>
    <dgm:cxn modelId="{B6979902-E5A9-9D48-88A6-65915AD56918}" type="presOf" srcId="{764B574F-D701-6843-9E38-39E11854F9E3}" destId="{1062BEF7-B711-4646-BD32-9415D9D92403}" srcOrd="0" destOrd="0" presId="urn:microsoft.com/office/officeart/2005/8/layout/process3"/>
    <dgm:cxn modelId="{8C8F418C-A2D8-3345-822C-2B9C0C786ED2}" srcId="{7AE29C79-BCA0-6849-A0F1-A87731E66593}" destId="{E48EDA15-0079-9D42-8A0F-5F8BF142EA6D}" srcOrd="1" destOrd="0" parTransId="{F5029507-8A26-6747-ADD7-0CC511C28C33}" sibTransId="{EA7CF600-BE75-B648-920A-A66EE00CC635}"/>
    <dgm:cxn modelId="{B0AE2290-259D-4E45-A251-066E1AC60FE8}" type="presOf" srcId="{544A8E76-1298-C24C-AED7-4F59BD7D5363}" destId="{DBC1A36E-C37E-E240-AD5E-F6ED6DFE7FFF}" srcOrd="1" destOrd="0" presId="urn:microsoft.com/office/officeart/2005/8/layout/process3"/>
    <dgm:cxn modelId="{C7A70200-A6D8-934A-9599-34C6673CC3B2}" type="presOf" srcId="{7C625D19-9030-EA4E-8DD0-E5548C3A9906}" destId="{3BDDCDDB-7D88-FB4A-A410-05872AC7BE55}" srcOrd="0" destOrd="0" presId="urn:microsoft.com/office/officeart/2005/8/layout/process3"/>
    <dgm:cxn modelId="{4A13A99F-85DE-954F-BF0F-EA16131F0916}" type="presOf" srcId="{FFCBDCD6-16B2-CD49-BD29-45DEEEBB093D}" destId="{3BDDCDDB-7D88-FB4A-A410-05872AC7BE55}" srcOrd="0" destOrd="7" presId="urn:microsoft.com/office/officeart/2005/8/layout/process3"/>
    <dgm:cxn modelId="{1E99C0BA-364D-E945-886C-8944E180DFF5}" srcId="{7AE29C79-BCA0-6849-A0F1-A87731E66593}" destId="{FFCBDCD6-16B2-CD49-BD29-45DEEEBB093D}" srcOrd="5" destOrd="0" parTransId="{7CC2F508-64CD-714C-8F75-E39C80612F61}" sibTransId="{777A55C0-4F43-D64E-8E79-7C362D247128}"/>
    <dgm:cxn modelId="{C350A794-641B-0844-898D-C1FE399B172D}" type="presOf" srcId="{E8740C8E-AC2F-0446-B96E-03BCF02DE728}" destId="{46D64635-2F9E-C14B-89C6-C3AF0C3950F9}" srcOrd="0" destOrd="1" presId="urn:microsoft.com/office/officeart/2005/8/layout/process3"/>
    <dgm:cxn modelId="{926C3D98-2339-4D46-8E1C-1728F38A1ABB}" srcId="{7AE29C79-BCA0-6849-A0F1-A87731E66593}" destId="{884B4C1C-4B8E-094F-92B2-58D7A00FE02B}" srcOrd="3" destOrd="0" parTransId="{DBD61D2F-7136-B049-B949-E25E2CF9A745}" sibTransId="{D76BB563-6310-1A4B-863E-86875BF4A035}"/>
    <dgm:cxn modelId="{0197217D-7C63-1A4D-8ECA-448C0B24FA7F}" type="presOf" srcId="{766C7C92-B4DB-674B-B4CF-DF1922118291}" destId="{52B1FF04-2826-984D-8F49-4E49AC570766}" srcOrd="1" destOrd="0" presId="urn:microsoft.com/office/officeart/2005/8/layout/process3"/>
    <dgm:cxn modelId="{76F2EBD5-9CDF-F248-BE5D-A3AF9C8486A4}" type="presOf" srcId="{7AE29C79-BCA0-6849-A0F1-A87731E66593}" destId="{3BDDCDDB-7D88-FB4A-A410-05872AC7BE55}" srcOrd="0" destOrd="1" presId="urn:microsoft.com/office/officeart/2005/8/layout/process3"/>
    <dgm:cxn modelId="{917334E0-635D-EA4E-86A5-5D196A8845FF}" type="presOf" srcId="{CD2F4502-731B-5744-B972-AF974A019040}" destId="{AC459CFE-6F30-734E-960C-D4F5B9530A47}" srcOrd="1" destOrd="0" presId="urn:microsoft.com/office/officeart/2005/8/layout/process3"/>
    <dgm:cxn modelId="{B3F68802-86A7-1B4F-9BEE-3592686C2A13}" type="presParOf" srcId="{D9B3F0FA-27B8-9440-AA9A-47D97F75CFAF}" destId="{55618BB3-F343-5F41-A9CD-53D1973606A1}" srcOrd="0" destOrd="0" presId="urn:microsoft.com/office/officeart/2005/8/layout/process3"/>
    <dgm:cxn modelId="{1F863FF5-CF73-7340-B15B-BAFF788B04E3}" type="presParOf" srcId="{55618BB3-F343-5F41-A9CD-53D1973606A1}" destId="{A5989784-A619-8B4C-A341-E73D98FED5DD}" srcOrd="0" destOrd="0" presId="urn:microsoft.com/office/officeart/2005/8/layout/process3"/>
    <dgm:cxn modelId="{53A115C5-61A2-5E43-A34A-F985EB17074C}" type="presParOf" srcId="{55618BB3-F343-5F41-A9CD-53D1973606A1}" destId="{AC459CFE-6F30-734E-960C-D4F5B9530A47}" srcOrd="1" destOrd="0" presId="urn:microsoft.com/office/officeart/2005/8/layout/process3"/>
    <dgm:cxn modelId="{EA033C53-D0AD-F745-B818-8DFAD949F333}" type="presParOf" srcId="{55618BB3-F343-5F41-A9CD-53D1973606A1}" destId="{3BDDCDDB-7D88-FB4A-A410-05872AC7BE55}" srcOrd="2" destOrd="0" presId="urn:microsoft.com/office/officeart/2005/8/layout/process3"/>
    <dgm:cxn modelId="{6B60D51A-AE67-C844-A658-3C107B55C102}" type="presParOf" srcId="{D9B3F0FA-27B8-9440-AA9A-47D97F75CFAF}" destId="{4B845D29-3D4A-3B48-8407-5BA939CCD0C0}" srcOrd="1" destOrd="0" presId="urn:microsoft.com/office/officeart/2005/8/layout/process3"/>
    <dgm:cxn modelId="{6EA7FE7C-CFB0-CB4D-A04D-9835DB7CA161}" type="presParOf" srcId="{4B845D29-3D4A-3B48-8407-5BA939CCD0C0}" destId="{A680E154-7579-9249-B742-4FD931CEC790}" srcOrd="0" destOrd="0" presId="urn:microsoft.com/office/officeart/2005/8/layout/process3"/>
    <dgm:cxn modelId="{DD790F1F-7F04-3C4B-A8AD-47D03DC2582D}" type="presParOf" srcId="{D9B3F0FA-27B8-9440-AA9A-47D97F75CFAF}" destId="{38E2749F-3804-7D4A-B0E0-C1DFB0B0AA08}" srcOrd="2" destOrd="0" presId="urn:microsoft.com/office/officeart/2005/8/layout/process3"/>
    <dgm:cxn modelId="{B1F1465F-65E5-7C4A-B03C-756DA7667F25}" type="presParOf" srcId="{38E2749F-3804-7D4A-B0E0-C1DFB0B0AA08}" destId="{92B3E2AC-53DD-B941-9E52-E7D59B339525}" srcOrd="0" destOrd="0" presId="urn:microsoft.com/office/officeart/2005/8/layout/process3"/>
    <dgm:cxn modelId="{11A9942C-4B37-F14C-8425-3A8ECE479344}" type="presParOf" srcId="{38E2749F-3804-7D4A-B0E0-C1DFB0B0AA08}" destId="{52B1FF04-2826-984D-8F49-4E49AC570766}" srcOrd="1" destOrd="0" presId="urn:microsoft.com/office/officeart/2005/8/layout/process3"/>
    <dgm:cxn modelId="{266ACB01-45B8-2E4B-A3BF-751BFE5A8C5E}" type="presParOf" srcId="{38E2749F-3804-7D4A-B0E0-C1DFB0B0AA08}" destId="{46D64635-2F9E-C14B-89C6-C3AF0C3950F9}" srcOrd="2" destOrd="0" presId="urn:microsoft.com/office/officeart/2005/8/layout/process3"/>
    <dgm:cxn modelId="{0A1C5AA6-2699-9546-A96C-B51719E09E17}" type="presParOf" srcId="{D9B3F0FA-27B8-9440-AA9A-47D97F75CFAF}" destId="{1062BEF7-B711-4646-BD32-9415D9D92403}" srcOrd="3" destOrd="0" presId="urn:microsoft.com/office/officeart/2005/8/layout/process3"/>
    <dgm:cxn modelId="{7C22DC69-72DF-6F47-A9D4-52DA21284914}" type="presParOf" srcId="{1062BEF7-B711-4646-BD32-9415D9D92403}" destId="{0AFDDE23-DBF6-684C-98CD-FC2226E66B99}" srcOrd="0" destOrd="0" presId="urn:microsoft.com/office/officeart/2005/8/layout/process3"/>
    <dgm:cxn modelId="{FF1B6BB8-9BDE-1346-8697-09257264440C}" type="presParOf" srcId="{D9B3F0FA-27B8-9440-AA9A-47D97F75CFAF}" destId="{05D52F7D-B2ED-C645-8747-1341750A7D85}" srcOrd="4" destOrd="0" presId="urn:microsoft.com/office/officeart/2005/8/layout/process3"/>
    <dgm:cxn modelId="{E0577EEE-9CDA-1D42-A6FA-4F3CA7449AEB}" type="presParOf" srcId="{05D52F7D-B2ED-C645-8747-1341750A7D85}" destId="{EADE9742-F82B-004E-836E-35E49B41E671}" srcOrd="0" destOrd="0" presId="urn:microsoft.com/office/officeart/2005/8/layout/process3"/>
    <dgm:cxn modelId="{011B5635-9D2C-A64D-A686-D5B0E365EF7E}" type="presParOf" srcId="{05D52F7D-B2ED-C645-8747-1341750A7D85}" destId="{DBC1A36E-C37E-E240-AD5E-F6ED6DFE7FFF}" srcOrd="1" destOrd="0" presId="urn:microsoft.com/office/officeart/2005/8/layout/process3"/>
    <dgm:cxn modelId="{27B645A1-0415-C146-8923-720C44B4DFD3}" type="presParOf" srcId="{05D52F7D-B2ED-C645-8747-1341750A7D85}" destId="{F8D6DEE6-D917-674F-AE88-7D0322012EC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AEE85-5458-8847-83A8-1D2992E7230F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E01FB42-E812-C545-A91F-3F405DAE42E3}">
      <dgm:prSet phldrT="[Metin]"/>
      <dgm:spPr/>
      <dgm:t>
        <a:bodyPr/>
        <a:lstStyle/>
        <a:p>
          <a:r>
            <a:rPr lang="tr-TR" dirty="0"/>
            <a:t>Klasik görülen semptomlar</a:t>
          </a:r>
        </a:p>
      </dgm:t>
    </dgm:pt>
    <dgm:pt modelId="{C442CD8C-DF57-4D4A-9A9B-F693252B50C4}" type="parTrans" cxnId="{693AA855-BD53-FC4E-B84D-66A9B8BDC548}">
      <dgm:prSet/>
      <dgm:spPr/>
      <dgm:t>
        <a:bodyPr/>
        <a:lstStyle/>
        <a:p>
          <a:endParaRPr lang="tr-TR"/>
        </a:p>
      </dgm:t>
    </dgm:pt>
    <dgm:pt modelId="{5040D742-6424-9148-A95C-E3C10F61E417}" type="sibTrans" cxnId="{693AA855-BD53-FC4E-B84D-66A9B8BDC548}">
      <dgm:prSet/>
      <dgm:spPr/>
      <dgm:t>
        <a:bodyPr/>
        <a:lstStyle/>
        <a:p>
          <a:endParaRPr lang="tr-TR"/>
        </a:p>
      </dgm:t>
    </dgm:pt>
    <dgm:pt modelId="{9E1AFCBB-4E5F-F045-8BAF-C27984020870}">
      <dgm:prSet phldrT="[Metin]"/>
      <dgm:spPr/>
      <dgm:t>
        <a:bodyPr/>
        <a:lstStyle/>
        <a:p>
          <a:r>
            <a:rPr lang="tr-TR" dirty="0" err="1"/>
            <a:t>Poliüri</a:t>
          </a:r>
          <a:r>
            <a:rPr lang="tr-TR" dirty="0"/>
            <a:t> </a:t>
          </a:r>
        </a:p>
      </dgm:t>
    </dgm:pt>
    <dgm:pt modelId="{C33655A2-BE29-374C-B5E5-D3CD2F46CD2E}" type="parTrans" cxnId="{FEE0AD39-BDDE-0542-9453-44A583822FA8}">
      <dgm:prSet/>
      <dgm:spPr/>
      <dgm:t>
        <a:bodyPr/>
        <a:lstStyle/>
        <a:p>
          <a:endParaRPr lang="tr-TR"/>
        </a:p>
      </dgm:t>
    </dgm:pt>
    <dgm:pt modelId="{0839F559-54C5-4144-9A7A-7550318A2677}" type="sibTrans" cxnId="{FEE0AD39-BDDE-0542-9453-44A583822FA8}">
      <dgm:prSet/>
      <dgm:spPr/>
      <dgm:t>
        <a:bodyPr/>
        <a:lstStyle/>
        <a:p>
          <a:endParaRPr lang="tr-TR"/>
        </a:p>
      </dgm:t>
    </dgm:pt>
    <dgm:pt modelId="{4DED8A62-DD0B-9840-BD27-BD83C80225D9}">
      <dgm:prSet phldrT="[Metin]"/>
      <dgm:spPr/>
      <dgm:t>
        <a:bodyPr/>
        <a:lstStyle/>
        <a:p>
          <a:r>
            <a:rPr lang="tr-TR" dirty="0"/>
            <a:t>Daha az görülen semptomlar</a:t>
          </a:r>
        </a:p>
      </dgm:t>
    </dgm:pt>
    <dgm:pt modelId="{451E6BA8-4847-F343-A7ED-C9B576EFF3A9}" type="parTrans" cxnId="{1EB2FD76-13DB-2944-8730-9228CE582511}">
      <dgm:prSet/>
      <dgm:spPr/>
      <dgm:t>
        <a:bodyPr/>
        <a:lstStyle/>
        <a:p>
          <a:endParaRPr lang="tr-TR"/>
        </a:p>
      </dgm:t>
    </dgm:pt>
    <dgm:pt modelId="{DE7E5C82-C55C-1C4B-94CE-B828B3F8B7E3}" type="sibTrans" cxnId="{1EB2FD76-13DB-2944-8730-9228CE582511}">
      <dgm:prSet/>
      <dgm:spPr/>
      <dgm:t>
        <a:bodyPr/>
        <a:lstStyle/>
        <a:p>
          <a:endParaRPr lang="tr-TR"/>
        </a:p>
      </dgm:t>
    </dgm:pt>
    <dgm:pt modelId="{AE2A5DCC-092A-CE40-AE97-E8467A0D2A26}">
      <dgm:prSet phldrT="[Metin]"/>
      <dgm:spPr/>
      <dgm:t>
        <a:bodyPr/>
        <a:lstStyle/>
        <a:p>
          <a:r>
            <a:rPr lang="tr-TR" dirty="0"/>
            <a:t>Bulanık görme</a:t>
          </a:r>
        </a:p>
      </dgm:t>
    </dgm:pt>
    <dgm:pt modelId="{2F166723-5F26-0840-AA81-994AD6D81489}" type="parTrans" cxnId="{9F36ACFA-AB87-2D4F-B1CC-9740B47E6793}">
      <dgm:prSet/>
      <dgm:spPr/>
      <dgm:t>
        <a:bodyPr/>
        <a:lstStyle/>
        <a:p>
          <a:endParaRPr lang="tr-TR"/>
        </a:p>
      </dgm:t>
    </dgm:pt>
    <dgm:pt modelId="{F5298069-CB45-AA4B-8965-5C530C47CED8}" type="sibTrans" cxnId="{9F36ACFA-AB87-2D4F-B1CC-9740B47E6793}">
      <dgm:prSet/>
      <dgm:spPr/>
      <dgm:t>
        <a:bodyPr/>
        <a:lstStyle/>
        <a:p>
          <a:endParaRPr lang="tr-TR"/>
        </a:p>
      </dgm:t>
    </dgm:pt>
    <dgm:pt modelId="{FA1CC4F2-5845-B14E-8904-CB6CD6B778E8}">
      <dgm:prSet/>
      <dgm:spPr/>
      <dgm:t>
        <a:bodyPr/>
        <a:lstStyle/>
        <a:p>
          <a:r>
            <a:rPr lang="tr-TR"/>
            <a:t>Polidipsi </a:t>
          </a:r>
          <a:endParaRPr lang="tr-TR" dirty="0"/>
        </a:p>
      </dgm:t>
    </dgm:pt>
    <dgm:pt modelId="{0FD398D2-539C-9845-87D3-9F440569CB29}" type="parTrans" cxnId="{BC17B28C-F4E5-E64A-AB24-C89F57B1341C}">
      <dgm:prSet/>
      <dgm:spPr/>
      <dgm:t>
        <a:bodyPr/>
        <a:lstStyle/>
        <a:p>
          <a:endParaRPr lang="tr-TR"/>
        </a:p>
      </dgm:t>
    </dgm:pt>
    <dgm:pt modelId="{70AAD35D-353C-014E-A73D-505E4CBF274D}" type="sibTrans" cxnId="{BC17B28C-F4E5-E64A-AB24-C89F57B1341C}">
      <dgm:prSet/>
      <dgm:spPr/>
      <dgm:t>
        <a:bodyPr/>
        <a:lstStyle/>
        <a:p>
          <a:endParaRPr lang="tr-TR"/>
        </a:p>
      </dgm:t>
    </dgm:pt>
    <dgm:pt modelId="{5384E4B1-4BB9-384B-937B-68CB432AF5E6}">
      <dgm:prSet/>
      <dgm:spPr/>
      <dgm:t>
        <a:bodyPr/>
        <a:lstStyle/>
        <a:p>
          <a:r>
            <a:rPr lang="tr-TR"/>
            <a:t>Polifaji veya iştahsızlık</a:t>
          </a:r>
          <a:endParaRPr lang="tr-TR" dirty="0"/>
        </a:p>
      </dgm:t>
    </dgm:pt>
    <dgm:pt modelId="{596F4EC1-2F5F-C540-8219-5BFE51EFE9BB}" type="parTrans" cxnId="{79C2B6CF-7A59-0B46-A863-D3CE117FDAF8}">
      <dgm:prSet/>
      <dgm:spPr/>
      <dgm:t>
        <a:bodyPr/>
        <a:lstStyle/>
        <a:p>
          <a:endParaRPr lang="tr-TR"/>
        </a:p>
      </dgm:t>
    </dgm:pt>
    <dgm:pt modelId="{805B03BF-9F4B-3F4C-8C67-6BF7D156C857}" type="sibTrans" cxnId="{79C2B6CF-7A59-0B46-A863-D3CE117FDAF8}">
      <dgm:prSet/>
      <dgm:spPr/>
      <dgm:t>
        <a:bodyPr/>
        <a:lstStyle/>
        <a:p>
          <a:endParaRPr lang="tr-TR"/>
        </a:p>
      </dgm:t>
    </dgm:pt>
    <dgm:pt modelId="{C1895984-45A1-F44D-970B-F7519882B5C9}">
      <dgm:prSet/>
      <dgm:spPr/>
      <dgm:t>
        <a:bodyPr/>
        <a:lstStyle/>
        <a:p>
          <a:r>
            <a:rPr lang="tr-TR"/>
            <a:t>Halsizlik, çabuk yorulma</a:t>
          </a:r>
          <a:endParaRPr lang="tr-TR" dirty="0"/>
        </a:p>
      </dgm:t>
    </dgm:pt>
    <dgm:pt modelId="{A05EC52C-745F-8447-8812-26DDD76404F7}" type="parTrans" cxnId="{D6565435-1C4A-4647-9ACD-C4648BCEDEA7}">
      <dgm:prSet/>
      <dgm:spPr/>
      <dgm:t>
        <a:bodyPr/>
        <a:lstStyle/>
        <a:p>
          <a:endParaRPr lang="tr-TR"/>
        </a:p>
      </dgm:t>
    </dgm:pt>
    <dgm:pt modelId="{CDD580B7-B92E-234B-A32B-27F0DB81DED3}" type="sibTrans" cxnId="{D6565435-1C4A-4647-9ACD-C4648BCEDEA7}">
      <dgm:prSet/>
      <dgm:spPr/>
      <dgm:t>
        <a:bodyPr/>
        <a:lstStyle/>
        <a:p>
          <a:endParaRPr lang="tr-TR"/>
        </a:p>
      </dgm:t>
    </dgm:pt>
    <dgm:pt modelId="{23D2758D-48D1-7142-8C73-04F259F10D83}">
      <dgm:prSet/>
      <dgm:spPr/>
      <dgm:t>
        <a:bodyPr/>
        <a:lstStyle/>
        <a:p>
          <a:r>
            <a:rPr lang="tr-TR"/>
            <a:t>Ağız kuruluğu</a:t>
          </a:r>
          <a:endParaRPr lang="tr-TR" dirty="0"/>
        </a:p>
      </dgm:t>
    </dgm:pt>
    <dgm:pt modelId="{361FBA05-1DA5-F046-83F7-9FC71E35613E}" type="parTrans" cxnId="{954752B6-7297-6041-9B63-CD768AE6F936}">
      <dgm:prSet/>
      <dgm:spPr/>
      <dgm:t>
        <a:bodyPr/>
        <a:lstStyle/>
        <a:p>
          <a:endParaRPr lang="tr-TR"/>
        </a:p>
      </dgm:t>
    </dgm:pt>
    <dgm:pt modelId="{A566A2C8-7F15-254A-8599-327022264A3A}" type="sibTrans" cxnId="{954752B6-7297-6041-9B63-CD768AE6F936}">
      <dgm:prSet/>
      <dgm:spPr/>
      <dgm:t>
        <a:bodyPr/>
        <a:lstStyle/>
        <a:p>
          <a:endParaRPr lang="tr-TR"/>
        </a:p>
      </dgm:t>
    </dgm:pt>
    <dgm:pt modelId="{61F0A2CE-B68B-3F4D-868D-68F55FA56BFC}">
      <dgm:prSet/>
      <dgm:spPr/>
      <dgm:t>
        <a:bodyPr/>
        <a:lstStyle/>
        <a:p>
          <a:r>
            <a:rPr lang="tr-TR" dirty="0" err="1"/>
            <a:t>Noktüri</a:t>
          </a:r>
          <a:endParaRPr lang="tr-TR" dirty="0"/>
        </a:p>
      </dgm:t>
    </dgm:pt>
    <dgm:pt modelId="{D1055E6B-8CE1-2C4F-839B-7151D4C46FC0}" type="parTrans" cxnId="{3CA21B12-AE42-9643-9545-8B1DF08ADFE5}">
      <dgm:prSet/>
      <dgm:spPr/>
      <dgm:t>
        <a:bodyPr/>
        <a:lstStyle/>
        <a:p>
          <a:endParaRPr lang="tr-TR"/>
        </a:p>
      </dgm:t>
    </dgm:pt>
    <dgm:pt modelId="{E07C9323-2C4E-5043-999D-1CF0E010D5DA}" type="sibTrans" cxnId="{3CA21B12-AE42-9643-9545-8B1DF08ADFE5}">
      <dgm:prSet/>
      <dgm:spPr/>
      <dgm:t>
        <a:bodyPr/>
        <a:lstStyle/>
        <a:p>
          <a:endParaRPr lang="tr-TR"/>
        </a:p>
      </dgm:t>
    </dgm:pt>
    <dgm:pt modelId="{0CD4537E-8366-5744-8D03-7FC10F79A3CA}">
      <dgm:prSet/>
      <dgm:spPr/>
      <dgm:t>
        <a:bodyPr/>
        <a:lstStyle/>
        <a:p>
          <a:r>
            <a:rPr lang="tr-TR" dirty="0"/>
            <a:t>Açıklanamayan kilo kaybı</a:t>
          </a:r>
        </a:p>
      </dgm:t>
    </dgm:pt>
    <dgm:pt modelId="{D9BDCD84-A12E-C143-8D50-095CCD7AF12F}" type="parTrans" cxnId="{96F2C292-3358-EB4F-AE42-C3E1FF391CAA}">
      <dgm:prSet/>
      <dgm:spPr/>
      <dgm:t>
        <a:bodyPr/>
        <a:lstStyle/>
        <a:p>
          <a:endParaRPr lang="tr-TR"/>
        </a:p>
      </dgm:t>
    </dgm:pt>
    <dgm:pt modelId="{1D3B968E-C977-524F-8343-26A5385913CC}" type="sibTrans" cxnId="{96F2C292-3358-EB4F-AE42-C3E1FF391CAA}">
      <dgm:prSet/>
      <dgm:spPr/>
      <dgm:t>
        <a:bodyPr/>
        <a:lstStyle/>
        <a:p>
          <a:endParaRPr lang="tr-TR"/>
        </a:p>
      </dgm:t>
    </dgm:pt>
    <dgm:pt modelId="{9DE779CF-17E3-084F-9629-CBEC2714D3FC}">
      <dgm:prSet/>
      <dgm:spPr/>
      <dgm:t>
        <a:bodyPr/>
        <a:lstStyle/>
        <a:p>
          <a:r>
            <a:rPr lang="tr-TR"/>
            <a:t>İnatçı infeksiyonlar</a:t>
          </a:r>
          <a:endParaRPr lang="tr-TR" dirty="0"/>
        </a:p>
      </dgm:t>
    </dgm:pt>
    <dgm:pt modelId="{E240A128-00B4-484F-80B9-348BCD6D5035}" type="parTrans" cxnId="{612217CB-D40B-7544-A100-35E0A1E7808D}">
      <dgm:prSet/>
      <dgm:spPr/>
      <dgm:t>
        <a:bodyPr/>
        <a:lstStyle/>
        <a:p>
          <a:endParaRPr lang="tr-TR"/>
        </a:p>
      </dgm:t>
    </dgm:pt>
    <dgm:pt modelId="{00474E44-E5C5-4F40-B7AA-8F2CA00D991C}" type="sibTrans" cxnId="{612217CB-D40B-7544-A100-35E0A1E7808D}">
      <dgm:prSet/>
      <dgm:spPr/>
      <dgm:t>
        <a:bodyPr/>
        <a:lstStyle/>
        <a:p>
          <a:endParaRPr lang="tr-TR"/>
        </a:p>
      </dgm:t>
    </dgm:pt>
    <dgm:pt modelId="{67E26934-D84B-1845-98D2-9E02E469F320}">
      <dgm:prSet/>
      <dgm:spPr/>
      <dgm:t>
        <a:bodyPr/>
        <a:lstStyle/>
        <a:p>
          <a:r>
            <a:rPr lang="tr-TR"/>
            <a:t>Tekrarlayan mantar enfeksiyonları</a:t>
          </a:r>
          <a:endParaRPr lang="tr-TR" dirty="0"/>
        </a:p>
      </dgm:t>
    </dgm:pt>
    <dgm:pt modelId="{6294A0D3-924F-614C-B3AA-DF4217D9FABA}" type="parTrans" cxnId="{4D594983-6B4B-0743-8953-20635EE9430E}">
      <dgm:prSet/>
      <dgm:spPr/>
      <dgm:t>
        <a:bodyPr/>
        <a:lstStyle/>
        <a:p>
          <a:endParaRPr lang="tr-TR"/>
        </a:p>
      </dgm:t>
    </dgm:pt>
    <dgm:pt modelId="{8EEA7ACE-87EB-4D49-89D8-30501459F771}" type="sibTrans" cxnId="{4D594983-6B4B-0743-8953-20635EE9430E}">
      <dgm:prSet/>
      <dgm:spPr/>
      <dgm:t>
        <a:bodyPr/>
        <a:lstStyle/>
        <a:p>
          <a:endParaRPr lang="tr-TR"/>
        </a:p>
      </dgm:t>
    </dgm:pt>
    <dgm:pt modelId="{626E657B-A59F-CC4D-BC69-9D6E29879814}">
      <dgm:prSet/>
      <dgm:spPr/>
      <dgm:t>
        <a:bodyPr/>
        <a:lstStyle/>
        <a:p>
          <a:r>
            <a:rPr lang="tr-TR" dirty="0"/>
            <a:t>Kaşıntı</a:t>
          </a:r>
        </a:p>
      </dgm:t>
    </dgm:pt>
    <dgm:pt modelId="{B2AEDFEE-71F7-204B-80BA-E6592FF5202C}" type="parTrans" cxnId="{41F7D6F7-2281-994A-A89A-F7BDB5CAAD1C}">
      <dgm:prSet/>
      <dgm:spPr/>
      <dgm:t>
        <a:bodyPr/>
        <a:lstStyle/>
        <a:p>
          <a:endParaRPr lang="tr-TR"/>
        </a:p>
      </dgm:t>
    </dgm:pt>
    <dgm:pt modelId="{65E3BBF3-F5C1-8048-8C89-9029F60A1154}" type="sibTrans" cxnId="{41F7D6F7-2281-994A-A89A-F7BDB5CAAD1C}">
      <dgm:prSet/>
      <dgm:spPr/>
      <dgm:t>
        <a:bodyPr/>
        <a:lstStyle/>
        <a:p>
          <a:endParaRPr lang="tr-TR"/>
        </a:p>
      </dgm:t>
    </dgm:pt>
    <dgm:pt modelId="{84D9123B-747C-ED4B-A17D-81362E2ACF6F}" type="pres">
      <dgm:prSet presAssocID="{FE9AEE85-5458-8847-83A8-1D2992E723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13A5C6-8B8D-AF48-82A6-51D635F0206C}" type="pres">
      <dgm:prSet presAssocID="{7E01FB42-E812-C545-A91F-3F405DAE42E3}" presName="composite" presStyleCnt="0"/>
      <dgm:spPr/>
    </dgm:pt>
    <dgm:pt modelId="{138E931C-6F72-E04F-B9F2-E83C9C990450}" type="pres">
      <dgm:prSet presAssocID="{7E01FB42-E812-C545-A91F-3F405DAE42E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04A1B7-EFE0-C14F-AB65-B19E5791EABF}" type="pres">
      <dgm:prSet presAssocID="{7E01FB42-E812-C545-A91F-3F405DAE42E3}" presName="desTx" presStyleLbl="alignAccFollowNode1" presStyleIdx="0" presStyleCnt="2" custLinFactNeighborX="-2236" custLinFactNeighborY="-5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F25A55-41E9-9B43-AD13-EA7627828166}" type="pres">
      <dgm:prSet presAssocID="{5040D742-6424-9148-A95C-E3C10F61E417}" presName="space" presStyleCnt="0"/>
      <dgm:spPr/>
    </dgm:pt>
    <dgm:pt modelId="{F7ECDE1B-38CF-0C42-B2DB-24B34228B26C}" type="pres">
      <dgm:prSet presAssocID="{4DED8A62-DD0B-9840-BD27-BD83C80225D9}" presName="composite" presStyleCnt="0"/>
      <dgm:spPr/>
    </dgm:pt>
    <dgm:pt modelId="{5339E275-116F-7B47-A199-243DFAC540E4}" type="pres">
      <dgm:prSet presAssocID="{4DED8A62-DD0B-9840-BD27-BD83C80225D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45322B-53F9-464F-B24B-F82538007E95}" type="pres">
      <dgm:prSet presAssocID="{4DED8A62-DD0B-9840-BD27-BD83C80225D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93AA855-BD53-FC4E-B84D-66A9B8BDC548}" srcId="{FE9AEE85-5458-8847-83A8-1D2992E7230F}" destId="{7E01FB42-E812-C545-A91F-3F405DAE42E3}" srcOrd="0" destOrd="0" parTransId="{C442CD8C-DF57-4D4A-9A9B-F693252B50C4}" sibTransId="{5040D742-6424-9148-A95C-E3C10F61E417}"/>
    <dgm:cxn modelId="{3CA21B12-AE42-9643-9545-8B1DF08ADFE5}" srcId="{7E01FB42-E812-C545-A91F-3F405DAE42E3}" destId="{61F0A2CE-B68B-3F4D-868D-68F55FA56BFC}" srcOrd="5" destOrd="0" parTransId="{D1055E6B-8CE1-2C4F-839B-7151D4C46FC0}" sibTransId="{E07C9323-2C4E-5043-999D-1CF0E010D5DA}"/>
    <dgm:cxn modelId="{6E39FDD8-0798-E54D-8B40-C686704E5A0A}" type="presOf" srcId="{7E01FB42-E812-C545-A91F-3F405DAE42E3}" destId="{138E931C-6F72-E04F-B9F2-E83C9C990450}" srcOrd="0" destOrd="0" presId="urn:microsoft.com/office/officeart/2005/8/layout/hList1"/>
    <dgm:cxn modelId="{BC17B28C-F4E5-E64A-AB24-C89F57B1341C}" srcId="{7E01FB42-E812-C545-A91F-3F405DAE42E3}" destId="{FA1CC4F2-5845-B14E-8904-CB6CD6B778E8}" srcOrd="1" destOrd="0" parTransId="{0FD398D2-539C-9845-87D3-9F440569CB29}" sibTransId="{70AAD35D-353C-014E-A73D-505E4CBF274D}"/>
    <dgm:cxn modelId="{512AF8A7-2A40-5540-A670-B4E65CA733CF}" type="presOf" srcId="{AE2A5DCC-092A-CE40-AE97-E8467A0D2A26}" destId="{FC45322B-53F9-464F-B24B-F82538007E95}" srcOrd="0" destOrd="0" presId="urn:microsoft.com/office/officeart/2005/8/layout/hList1"/>
    <dgm:cxn modelId="{5A1C4CA6-8F85-B44D-A210-B48B997CA160}" type="presOf" srcId="{61F0A2CE-B68B-3F4D-868D-68F55FA56BFC}" destId="{8404A1B7-EFE0-C14F-AB65-B19E5791EABF}" srcOrd="0" destOrd="5" presId="urn:microsoft.com/office/officeart/2005/8/layout/hList1"/>
    <dgm:cxn modelId="{5F6CD2F0-208A-5D41-AEB9-175C6BC33521}" type="presOf" srcId="{9DE779CF-17E3-084F-9629-CBEC2714D3FC}" destId="{FC45322B-53F9-464F-B24B-F82538007E95}" srcOrd="0" destOrd="2" presId="urn:microsoft.com/office/officeart/2005/8/layout/hList1"/>
    <dgm:cxn modelId="{8A061767-1E0B-4E44-B617-13B137F584FD}" type="presOf" srcId="{0CD4537E-8366-5744-8D03-7FC10F79A3CA}" destId="{FC45322B-53F9-464F-B24B-F82538007E95}" srcOrd="0" destOrd="1" presId="urn:microsoft.com/office/officeart/2005/8/layout/hList1"/>
    <dgm:cxn modelId="{9F36ACFA-AB87-2D4F-B1CC-9740B47E6793}" srcId="{4DED8A62-DD0B-9840-BD27-BD83C80225D9}" destId="{AE2A5DCC-092A-CE40-AE97-E8467A0D2A26}" srcOrd="0" destOrd="0" parTransId="{2F166723-5F26-0840-AA81-994AD6D81489}" sibTransId="{F5298069-CB45-AA4B-8965-5C530C47CED8}"/>
    <dgm:cxn modelId="{954752B6-7297-6041-9B63-CD768AE6F936}" srcId="{7E01FB42-E812-C545-A91F-3F405DAE42E3}" destId="{23D2758D-48D1-7142-8C73-04F259F10D83}" srcOrd="4" destOrd="0" parTransId="{361FBA05-1DA5-F046-83F7-9FC71E35613E}" sibTransId="{A566A2C8-7F15-254A-8599-327022264A3A}"/>
    <dgm:cxn modelId="{25C9C878-16C9-344C-A4DE-77970AE91F76}" type="presOf" srcId="{626E657B-A59F-CC4D-BC69-9D6E29879814}" destId="{FC45322B-53F9-464F-B24B-F82538007E95}" srcOrd="0" destOrd="4" presId="urn:microsoft.com/office/officeart/2005/8/layout/hList1"/>
    <dgm:cxn modelId="{6C7A5F9A-5BCC-AC49-9F86-5703B161A051}" type="presOf" srcId="{FE9AEE85-5458-8847-83A8-1D2992E7230F}" destId="{84D9123B-747C-ED4B-A17D-81362E2ACF6F}" srcOrd="0" destOrd="0" presId="urn:microsoft.com/office/officeart/2005/8/layout/hList1"/>
    <dgm:cxn modelId="{4D653551-10E0-5D43-B51A-DDEBA21FD9F1}" type="presOf" srcId="{23D2758D-48D1-7142-8C73-04F259F10D83}" destId="{8404A1B7-EFE0-C14F-AB65-B19E5791EABF}" srcOrd="0" destOrd="4" presId="urn:microsoft.com/office/officeart/2005/8/layout/hList1"/>
    <dgm:cxn modelId="{D6565435-1C4A-4647-9ACD-C4648BCEDEA7}" srcId="{7E01FB42-E812-C545-A91F-3F405DAE42E3}" destId="{C1895984-45A1-F44D-970B-F7519882B5C9}" srcOrd="3" destOrd="0" parTransId="{A05EC52C-745F-8447-8812-26DDD76404F7}" sibTransId="{CDD580B7-B92E-234B-A32B-27F0DB81DED3}"/>
    <dgm:cxn modelId="{6E8BBBCE-189B-8C4F-B7E2-03B7EF16D45E}" type="presOf" srcId="{9E1AFCBB-4E5F-F045-8BAF-C27984020870}" destId="{8404A1B7-EFE0-C14F-AB65-B19E5791EABF}" srcOrd="0" destOrd="0" presId="urn:microsoft.com/office/officeart/2005/8/layout/hList1"/>
    <dgm:cxn modelId="{4D594983-6B4B-0743-8953-20635EE9430E}" srcId="{4DED8A62-DD0B-9840-BD27-BD83C80225D9}" destId="{67E26934-D84B-1845-98D2-9E02E469F320}" srcOrd="3" destOrd="0" parTransId="{6294A0D3-924F-614C-B3AA-DF4217D9FABA}" sibTransId="{8EEA7ACE-87EB-4D49-89D8-30501459F771}"/>
    <dgm:cxn modelId="{44565AEC-62B1-3C44-BAA5-BB2EFF97CDDE}" type="presOf" srcId="{4DED8A62-DD0B-9840-BD27-BD83C80225D9}" destId="{5339E275-116F-7B47-A199-243DFAC540E4}" srcOrd="0" destOrd="0" presId="urn:microsoft.com/office/officeart/2005/8/layout/hList1"/>
    <dgm:cxn modelId="{41F7D6F7-2281-994A-A89A-F7BDB5CAAD1C}" srcId="{4DED8A62-DD0B-9840-BD27-BD83C80225D9}" destId="{626E657B-A59F-CC4D-BC69-9D6E29879814}" srcOrd="4" destOrd="0" parTransId="{B2AEDFEE-71F7-204B-80BA-E6592FF5202C}" sibTransId="{65E3BBF3-F5C1-8048-8C89-9029F60A1154}"/>
    <dgm:cxn modelId="{EF7A1A2D-2ED1-0346-8F0D-EF0792204C50}" type="presOf" srcId="{C1895984-45A1-F44D-970B-F7519882B5C9}" destId="{8404A1B7-EFE0-C14F-AB65-B19E5791EABF}" srcOrd="0" destOrd="3" presId="urn:microsoft.com/office/officeart/2005/8/layout/hList1"/>
    <dgm:cxn modelId="{612217CB-D40B-7544-A100-35E0A1E7808D}" srcId="{4DED8A62-DD0B-9840-BD27-BD83C80225D9}" destId="{9DE779CF-17E3-084F-9629-CBEC2714D3FC}" srcOrd="2" destOrd="0" parTransId="{E240A128-00B4-484F-80B9-348BCD6D5035}" sibTransId="{00474E44-E5C5-4F40-B7AA-8F2CA00D991C}"/>
    <dgm:cxn modelId="{1B9C6706-D258-7540-A06F-8BC6E30CD05F}" type="presOf" srcId="{67E26934-D84B-1845-98D2-9E02E469F320}" destId="{FC45322B-53F9-464F-B24B-F82538007E95}" srcOrd="0" destOrd="3" presId="urn:microsoft.com/office/officeart/2005/8/layout/hList1"/>
    <dgm:cxn modelId="{FEE0AD39-BDDE-0542-9453-44A583822FA8}" srcId="{7E01FB42-E812-C545-A91F-3F405DAE42E3}" destId="{9E1AFCBB-4E5F-F045-8BAF-C27984020870}" srcOrd="0" destOrd="0" parTransId="{C33655A2-BE29-374C-B5E5-D3CD2F46CD2E}" sibTransId="{0839F559-54C5-4144-9A7A-7550318A2677}"/>
    <dgm:cxn modelId="{79C2B6CF-7A59-0B46-A863-D3CE117FDAF8}" srcId="{7E01FB42-E812-C545-A91F-3F405DAE42E3}" destId="{5384E4B1-4BB9-384B-937B-68CB432AF5E6}" srcOrd="2" destOrd="0" parTransId="{596F4EC1-2F5F-C540-8219-5BFE51EFE9BB}" sibTransId="{805B03BF-9F4B-3F4C-8C67-6BF7D156C857}"/>
    <dgm:cxn modelId="{A82C4791-C55E-8343-A48E-E6D6050EA7D9}" type="presOf" srcId="{5384E4B1-4BB9-384B-937B-68CB432AF5E6}" destId="{8404A1B7-EFE0-C14F-AB65-B19E5791EABF}" srcOrd="0" destOrd="2" presId="urn:microsoft.com/office/officeart/2005/8/layout/hList1"/>
    <dgm:cxn modelId="{9EDCDAAC-FA61-F443-B1F9-9B1A99099261}" type="presOf" srcId="{FA1CC4F2-5845-B14E-8904-CB6CD6B778E8}" destId="{8404A1B7-EFE0-C14F-AB65-B19E5791EABF}" srcOrd="0" destOrd="1" presId="urn:microsoft.com/office/officeart/2005/8/layout/hList1"/>
    <dgm:cxn modelId="{1EB2FD76-13DB-2944-8730-9228CE582511}" srcId="{FE9AEE85-5458-8847-83A8-1D2992E7230F}" destId="{4DED8A62-DD0B-9840-BD27-BD83C80225D9}" srcOrd="1" destOrd="0" parTransId="{451E6BA8-4847-F343-A7ED-C9B576EFF3A9}" sibTransId="{DE7E5C82-C55C-1C4B-94CE-B828B3F8B7E3}"/>
    <dgm:cxn modelId="{96F2C292-3358-EB4F-AE42-C3E1FF391CAA}" srcId="{4DED8A62-DD0B-9840-BD27-BD83C80225D9}" destId="{0CD4537E-8366-5744-8D03-7FC10F79A3CA}" srcOrd="1" destOrd="0" parTransId="{D9BDCD84-A12E-C143-8D50-095CCD7AF12F}" sibTransId="{1D3B968E-C977-524F-8343-26A5385913CC}"/>
    <dgm:cxn modelId="{202F57DB-386A-0A46-A07B-F9565B93B847}" type="presParOf" srcId="{84D9123B-747C-ED4B-A17D-81362E2ACF6F}" destId="{B813A5C6-8B8D-AF48-82A6-51D635F0206C}" srcOrd="0" destOrd="0" presId="urn:microsoft.com/office/officeart/2005/8/layout/hList1"/>
    <dgm:cxn modelId="{8F067412-C750-454B-AC41-AA8D82A39431}" type="presParOf" srcId="{B813A5C6-8B8D-AF48-82A6-51D635F0206C}" destId="{138E931C-6F72-E04F-B9F2-E83C9C990450}" srcOrd="0" destOrd="0" presId="urn:microsoft.com/office/officeart/2005/8/layout/hList1"/>
    <dgm:cxn modelId="{4727CCFD-D73D-684A-A0A5-8FF7438FE419}" type="presParOf" srcId="{B813A5C6-8B8D-AF48-82A6-51D635F0206C}" destId="{8404A1B7-EFE0-C14F-AB65-B19E5791EABF}" srcOrd="1" destOrd="0" presId="urn:microsoft.com/office/officeart/2005/8/layout/hList1"/>
    <dgm:cxn modelId="{CFF6D8F1-4CF7-6447-AF4D-B6F09C2261B2}" type="presParOf" srcId="{84D9123B-747C-ED4B-A17D-81362E2ACF6F}" destId="{3CF25A55-41E9-9B43-AD13-EA7627828166}" srcOrd="1" destOrd="0" presId="urn:microsoft.com/office/officeart/2005/8/layout/hList1"/>
    <dgm:cxn modelId="{DAD8031C-68DD-2F41-823C-5FDE6D49C119}" type="presParOf" srcId="{84D9123B-747C-ED4B-A17D-81362E2ACF6F}" destId="{F7ECDE1B-38CF-0C42-B2DB-24B34228B26C}" srcOrd="2" destOrd="0" presId="urn:microsoft.com/office/officeart/2005/8/layout/hList1"/>
    <dgm:cxn modelId="{FD26D128-76AF-1A4B-9079-B3F950900D76}" type="presParOf" srcId="{F7ECDE1B-38CF-0C42-B2DB-24B34228B26C}" destId="{5339E275-116F-7B47-A199-243DFAC540E4}" srcOrd="0" destOrd="0" presId="urn:microsoft.com/office/officeart/2005/8/layout/hList1"/>
    <dgm:cxn modelId="{698C1AB1-B338-EF4F-A964-C2767E88E156}" type="presParOf" srcId="{F7ECDE1B-38CF-0C42-B2DB-24B34228B26C}" destId="{FC45322B-53F9-464F-B24B-F82538007E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BD58A-59EE-47A0-9D2C-96225D8E230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1F4D74-02A4-4D45-AB20-C073F54C748C}">
      <dgm:prSet/>
      <dgm:spPr/>
      <dgm:t>
        <a:bodyPr/>
        <a:lstStyle/>
        <a:p>
          <a:r>
            <a:rPr lang="tr-TR"/>
            <a:t>Genetik yatkınlığı bulunan kişilerde çevresel faktörlerin (virüs, toksinler, emosyonel stres) etkisiyle otoimmunite tetiklenir ve ilerleyici b-hücre hasarı başlar.</a:t>
          </a:r>
          <a:endParaRPr lang="en-US"/>
        </a:p>
      </dgm:t>
    </dgm:pt>
    <dgm:pt modelId="{A5E4A04C-8876-4BF0-9744-CB64D533DFB5}" type="parTrans" cxnId="{4A034E10-6F88-4F1B-B511-4774D53F0F21}">
      <dgm:prSet/>
      <dgm:spPr/>
      <dgm:t>
        <a:bodyPr/>
        <a:lstStyle/>
        <a:p>
          <a:endParaRPr lang="en-US"/>
        </a:p>
      </dgm:t>
    </dgm:pt>
    <dgm:pt modelId="{4F04038C-0255-4DC9-81E0-B7327F1F2457}" type="sibTrans" cxnId="{4A034E10-6F88-4F1B-B511-4774D53F0F21}">
      <dgm:prSet/>
      <dgm:spPr/>
      <dgm:t>
        <a:bodyPr/>
        <a:lstStyle/>
        <a:p>
          <a:endParaRPr lang="en-US"/>
        </a:p>
      </dgm:t>
    </dgm:pt>
    <dgm:pt modelId="{CD5DE617-9CE6-4BD5-9613-53BEAD78AC98}">
      <dgm:prSet/>
      <dgm:spPr/>
      <dgm:t>
        <a:bodyPr/>
        <a:lstStyle/>
        <a:p>
          <a:r>
            <a:rPr lang="tr-TR" dirty="0"/>
            <a:t>B-hücre rezervi %80- 90 oranında azaldığı zaman klinik diyabet semptomları ortaya çıkar.</a:t>
          </a:r>
          <a:endParaRPr lang="en-US" dirty="0"/>
        </a:p>
      </dgm:t>
    </dgm:pt>
    <dgm:pt modelId="{7DB9DE5F-2D39-4F17-AC78-956E2D38048E}" type="parTrans" cxnId="{3E12A4B7-2367-4A78-81FE-F7B768CBFE60}">
      <dgm:prSet/>
      <dgm:spPr/>
      <dgm:t>
        <a:bodyPr/>
        <a:lstStyle/>
        <a:p>
          <a:endParaRPr lang="en-US"/>
        </a:p>
      </dgm:t>
    </dgm:pt>
    <dgm:pt modelId="{C72B4A0D-DB19-4D06-BFE4-58EBCAEF6503}" type="sibTrans" cxnId="{3E12A4B7-2367-4A78-81FE-F7B768CBFE60}">
      <dgm:prSet/>
      <dgm:spPr/>
      <dgm:t>
        <a:bodyPr/>
        <a:lstStyle/>
        <a:p>
          <a:endParaRPr lang="en-US"/>
        </a:p>
      </dgm:t>
    </dgm:pt>
    <dgm:pt modelId="{B36B1DB0-512F-C74F-89F6-629AE54246EA}" type="pres">
      <dgm:prSet presAssocID="{B4ABD58A-59EE-47A0-9D2C-96225D8E23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43E4F46-BB99-BA4C-B42D-E46FA21C5B9A}" type="pres">
      <dgm:prSet presAssocID="{F51F4D74-02A4-4D45-AB20-C073F54C748C}" presName="hierRoot1" presStyleCnt="0"/>
      <dgm:spPr/>
    </dgm:pt>
    <dgm:pt modelId="{D653DC62-AD88-3A40-8296-07BF4E30C5D5}" type="pres">
      <dgm:prSet presAssocID="{F51F4D74-02A4-4D45-AB20-C073F54C748C}" presName="composite" presStyleCnt="0"/>
      <dgm:spPr/>
    </dgm:pt>
    <dgm:pt modelId="{A6A3D63F-7433-AB4E-A770-9BF5F005E550}" type="pres">
      <dgm:prSet presAssocID="{F51F4D74-02A4-4D45-AB20-C073F54C748C}" presName="background" presStyleLbl="node0" presStyleIdx="0" presStyleCnt="2"/>
      <dgm:spPr/>
    </dgm:pt>
    <dgm:pt modelId="{E96F8DE0-F309-834D-803F-77D477CFAA41}" type="pres">
      <dgm:prSet presAssocID="{F51F4D74-02A4-4D45-AB20-C073F54C748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B898550-BB2B-9B4D-A350-8E5C49EA0398}" type="pres">
      <dgm:prSet presAssocID="{F51F4D74-02A4-4D45-AB20-C073F54C748C}" presName="hierChild2" presStyleCnt="0"/>
      <dgm:spPr/>
    </dgm:pt>
    <dgm:pt modelId="{10850EEB-02CF-DF47-BC3C-C022F2AF0C5F}" type="pres">
      <dgm:prSet presAssocID="{CD5DE617-9CE6-4BD5-9613-53BEAD78AC98}" presName="hierRoot1" presStyleCnt="0"/>
      <dgm:spPr/>
    </dgm:pt>
    <dgm:pt modelId="{ED30DC88-2C1D-3B4F-9DB8-FF977BF16C81}" type="pres">
      <dgm:prSet presAssocID="{CD5DE617-9CE6-4BD5-9613-53BEAD78AC98}" presName="composite" presStyleCnt="0"/>
      <dgm:spPr/>
    </dgm:pt>
    <dgm:pt modelId="{E5CCA672-72AD-324A-80DF-C46FD152E4CC}" type="pres">
      <dgm:prSet presAssocID="{CD5DE617-9CE6-4BD5-9613-53BEAD78AC98}" presName="background" presStyleLbl="node0" presStyleIdx="1" presStyleCnt="2"/>
      <dgm:spPr/>
    </dgm:pt>
    <dgm:pt modelId="{7A8C410E-112C-8D49-8AAA-6FA3EC658865}" type="pres">
      <dgm:prSet presAssocID="{CD5DE617-9CE6-4BD5-9613-53BEAD78AC98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E44109-D9C7-D646-9DE4-2DB5A261C9BD}" type="pres">
      <dgm:prSet presAssocID="{CD5DE617-9CE6-4BD5-9613-53BEAD78AC98}" presName="hierChild2" presStyleCnt="0"/>
      <dgm:spPr/>
    </dgm:pt>
  </dgm:ptLst>
  <dgm:cxnLst>
    <dgm:cxn modelId="{3E12A4B7-2367-4A78-81FE-F7B768CBFE60}" srcId="{B4ABD58A-59EE-47A0-9D2C-96225D8E230A}" destId="{CD5DE617-9CE6-4BD5-9613-53BEAD78AC98}" srcOrd="1" destOrd="0" parTransId="{7DB9DE5F-2D39-4F17-AC78-956E2D38048E}" sibTransId="{C72B4A0D-DB19-4D06-BFE4-58EBCAEF6503}"/>
    <dgm:cxn modelId="{35BB116C-35C5-5541-9635-92B76CC008B1}" type="presOf" srcId="{CD5DE617-9CE6-4BD5-9613-53BEAD78AC98}" destId="{7A8C410E-112C-8D49-8AAA-6FA3EC658865}" srcOrd="0" destOrd="0" presId="urn:microsoft.com/office/officeart/2005/8/layout/hierarchy1"/>
    <dgm:cxn modelId="{C66EA5C1-1A62-5C41-B3FC-2B6AB2F94359}" type="presOf" srcId="{F51F4D74-02A4-4D45-AB20-C073F54C748C}" destId="{E96F8DE0-F309-834D-803F-77D477CFAA41}" srcOrd="0" destOrd="0" presId="urn:microsoft.com/office/officeart/2005/8/layout/hierarchy1"/>
    <dgm:cxn modelId="{4A034E10-6F88-4F1B-B511-4774D53F0F21}" srcId="{B4ABD58A-59EE-47A0-9D2C-96225D8E230A}" destId="{F51F4D74-02A4-4D45-AB20-C073F54C748C}" srcOrd="0" destOrd="0" parTransId="{A5E4A04C-8876-4BF0-9744-CB64D533DFB5}" sibTransId="{4F04038C-0255-4DC9-81E0-B7327F1F2457}"/>
    <dgm:cxn modelId="{1AC4DBE2-0F3C-C04D-AC27-5EFEEE9F1BFD}" type="presOf" srcId="{B4ABD58A-59EE-47A0-9D2C-96225D8E230A}" destId="{B36B1DB0-512F-C74F-89F6-629AE54246EA}" srcOrd="0" destOrd="0" presId="urn:microsoft.com/office/officeart/2005/8/layout/hierarchy1"/>
    <dgm:cxn modelId="{60DA527D-AABD-F24E-87C7-6854C111C0F8}" type="presParOf" srcId="{B36B1DB0-512F-C74F-89F6-629AE54246EA}" destId="{D43E4F46-BB99-BA4C-B42D-E46FA21C5B9A}" srcOrd="0" destOrd="0" presId="urn:microsoft.com/office/officeart/2005/8/layout/hierarchy1"/>
    <dgm:cxn modelId="{151B0283-4878-EE41-895E-E5CEE55B95F3}" type="presParOf" srcId="{D43E4F46-BB99-BA4C-B42D-E46FA21C5B9A}" destId="{D653DC62-AD88-3A40-8296-07BF4E30C5D5}" srcOrd="0" destOrd="0" presId="urn:microsoft.com/office/officeart/2005/8/layout/hierarchy1"/>
    <dgm:cxn modelId="{E1113E58-85E0-6540-9CDE-B68414D0CAC3}" type="presParOf" srcId="{D653DC62-AD88-3A40-8296-07BF4E30C5D5}" destId="{A6A3D63F-7433-AB4E-A770-9BF5F005E550}" srcOrd="0" destOrd="0" presId="urn:microsoft.com/office/officeart/2005/8/layout/hierarchy1"/>
    <dgm:cxn modelId="{9A5E7DAF-1675-B94E-9F3F-CDFFF338873D}" type="presParOf" srcId="{D653DC62-AD88-3A40-8296-07BF4E30C5D5}" destId="{E96F8DE0-F309-834D-803F-77D477CFAA41}" srcOrd="1" destOrd="0" presId="urn:microsoft.com/office/officeart/2005/8/layout/hierarchy1"/>
    <dgm:cxn modelId="{079ED572-1B03-9645-8801-F688DC4CBDD3}" type="presParOf" srcId="{D43E4F46-BB99-BA4C-B42D-E46FA21C5B9A}" destId="{BB898550-BB2B-9B4D-A350-8E5C49EA0398}" srcOrd="1" destOrd="0" presId="urn:microsoft.com/office/officeart/2005/8/layout/hierarchy1"/>
    <dgm:cxn modelId="{668876BA-C517-5F4C-86C3-6556B021F22E}" type="presParOf" srcId="{B36B1DB0-512F-C74F-89F6-629AE54246EA}" destId="{10850EEB-02CF-DF47-BC3C-C022F2AF0C5F}" srcOrd="1" destOrd="0" presId="urn:microsoft.com/office/officeart/2005/8/layout/hierarchy1"/>
    <dgm:cxn modelId="{9BDEE647-93CF-1A45-B4B1-73EB3D49F20D}" type="presParOf" srcId="{10850EEB-02CF-DF47-BC3C-C022F2AF0C5F}" destId="{ED30DC88-2C1D-3B4F-9DB8-FF977BF16C81}" srcOrd="0" destOrd="0" presId="urn:microsoft.com/office/officeart/2005/8/layout/hierarchy1"/>
    <dgm:cxn modelId="{AB080D62-8CA7-924B-A65F-95A2EC4BE7D0}" type="presParOf" srcId="{ED30DC88-2C1D-3B4F-9DB8-FF977BF16C81}" destId="{E5CCA672-72AD-324A-80DF-C46FD152E4CC}" srcOrd="0" destOrd="0" presId="urn:microsoft.com/office/officeart/2005/8/layout/hierarchy1"/>
    <dgm:cxn modelId="{48C867EB-D114-A04C-B1AD-15790BB8E269}" type="presParOf" srcId="{ED30DC88-2C1D-3B4F-9DB8-FF977BF16C81}" destId="{7A8C410E-112C-8D49-8AAA-6FA3EC658865}" srcOrd="1" destOrd="0" presId="urn:microsoft.com/office/officeart/2005/8/layout/hierarchy1"/>
    <dgm:cxn modelId="{063D39F8-AFF0-D040-8B7D-63815FC0D308}" type="presParOf" srcId="{10850EEB-02CF-DF47-BC3C-C022F2AF0C5F}" destId="{92E44109-D9C7-D646-9DE4-2DB5A261C9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1E697-C143-4E3C-858E-0DC6500E9F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A6B3A9-F64D-4E5D-A92A-DB487018379C}">
      <dgm:prSet/>
      <dgm:spPr/>
      <dgm:t>
        <a:bodyPr/>
        <a:lstStyle/>
        <a:p>
          <a:r>
            <a:rPr lang="tr-TR"/>
            <a:t>GDM tanısı almış kadınlarda, doğumdan sonra 4-12. haftalarda standart 75 g glukozlu, 2 saatlik OGTT yapılmalı ve standart kriterlere göre yorumlanmalıdır.</a:t>
          </a:r>
          <a:endParaRPr lang="en-US"/>
        </a:p>
      </dgm:t>
    </dgm:pt>
    <dgm:pt modelId="{9072ABEF-CFE8-4759-A382-2F91FD38A79B}" type="parTrans" cxnId="{95430C35-27AF-47B3-AB12-3DEFE9DDBDAD}">
      <dgm:prSet/>
      <dgm:spPr/>
      <dgm:t>
        <a:bodyPr/>
        <a:lstStyle/>
        <a:p>
          <a:endParaRPr lang="en-US"/>
        </a:p>
      </dgm:t>
    </dgm:pt>
    <dgm:pt modelId="{8588B295-1C52-46B6-9C37-2FA3F7D486EB}" type="sibTrans" cxnId="{95430C35-27AF-47B3-AB12-3DEFE9DDBDAD}">
      <dgm:prSet/>
      <dgm:spPr/>
      <dgm:t>
        <a:bodyPr/>
        <a:lstStyle/>
        <a:p>
          <a:endParaRPr lang="en-US"/>
        </a:p>
      </dgm:t>
    </dgm:pt>
    <dgm:pt modelId="{D9A6472B-18E2-4652-87E8-EF90D0B7499D}">
      <dgm:prSet/>
      <dgm:spPr/>
      <dgm:t>
        <a:bodyPr/>
        <a:lstStyle/>
        <a:p>
          <a:r>
            <a:rPr lang="tr-TR"/>
            <a:t>GDM öyküsü bulunan kadınlarda, yaşam boyu 3 yılda bir diyabet taraması yapılması gereklidir. </a:t>
          </a:r>
          <a:endParaRPr lang="en-US"/>
        </a:p>
      </dgm:t>
    </dgm:pt>
    <dgm:pt modelId="{BCBDC595-7C24-4E58-A037-BFB5315615E7}" type="parTrans" cxnId="{F006B943-A633-4ACA-AFE4-ED9092C68B21}">
      <dgm:prSet/>
      <dgm:spPr/>
      <dgm:t>
        <a:bodyPr/>
        <a:lstStyle/>
        <a:p>
          <a:endParaRPr lang="en-US"/>
        </a:p>
      </dgm:t>
    </dgm:pt>
    <dgm:pt modelId="{93F3EEBC-2E73-460C-9CA4-7460F5592149}" type="sibTrans" cxnId="{F006B943-A633-4ACA-AFE4-ED9092C68B21}">
      <dgm:prSet/>
      <dgm:spPr/>
      <dgm:t>
        <a:bodyPr/>
        <a:lstStyle/>
        <a:p>
          <a:endParaRPr lang="en-US"/>
        </a:p>
      </dgm:t>
    </dgm:pt>
    <dgm:pt modelId="{F05BA1F5-827C-47D2-876E-EB51AF9D102B}">
      <dgm:prSet/>
      <dgm:spPr/>
      <dgm:t>
        <a:bodyPr/>
        <a:lstStyle/>
        <a:p>
          <a:r>
            <a:rPr lang="tr-TR"/>
            <a:t>GDM öyküsü bulunan kadınlarda kalıcı tip 2 diyabet riski çok yüksektir. Bu kadınlarda ömür boyu sağlıklı yaşam tarzı girişimleri uygulanmalı ve gerekiyorsa medikal tedavi verilmelidir.</a:t>
          </a:r>
          <a:endParaRPr lang="en-US"/>
        </a:p>
      </dgm:t>
    </dgm:pt>
    <dgm:pt modelId="{FD4C0536-F4E8-4332-9DD0-2639DD4F48E0}" type="parTrans" cxnId="{122D94BD-DC82-48EF-9E74-E2E0C09C3363}">
      <dgm:prSet/>
      <dgm:spPr/>
      <dgm:t>
        <a:bodyPr/>
        <a:lstStyle/>
        <a:p>
          <a:endParaRPr lang="en-US"/>
        </a:p>
      </dgm:t>
    </dgm:pt>
    <dgm:pt modelId="{0DEAE572-551B-4385-BA3F-2BC18F3F9F2E}" type="sibTrans" cxnId="{122D94BD-DC82-48EF-9E74-E2E0C09C3363}">
      <dgm:prSet/>
      <dgm:spPr/>
      <dgm:t>
        <a:bodyPr/>
        <a:lstStyle/>
        <a:p>
          <a:endParaRPr lang="en-US"/>
        </a:p>
      </dgm:t>
    </dgm:pt>
    <dgm:pt modelId="{9F42D2DA-7CBC-D74B-BBAC-CA525EAC90DC}" type="pres">
      <dgm:prSet presAssocID="{0101E697-C143-4E3C-858E-0DC6500E9F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E61C85E-05B2-CB45-B452-B83181475832}" type="pres">
      <dgm:prSet presAssocID="{E3A6B3A9-F64D-4E5D-A92A-DB487018379C}" presName="hierRoot1" presStyleCnt="0"/>
      <dgm:spPr/>
    </dgm:pt>
    <dgm:pt modelId="{BDB70141-CAFC-B845-8739-626961FCD8B0}" type="pres">
      <dgm:prSet presAssocID="{E3A6B3A9-F64D-4E5D-A92A-DB487018379C}" presName="composite" presStyleCnt="0"/>
      <dgm:spPr/>
    </dgm:pt>
    <dgm:pt modelId="{5D0CB5E9-28F9-0249-84E6-56FD9CF730F6}" type="pres">
      <dgm:prSet presAssocID="{E3A6B3A9-F64D-4E5D-A92A-DB487018379C}" presName="background" presStyleLbl="node0" presStyleIdx="0" presStyleCnt="3"/>
      <dgm:spPr/>
    </dgm:pt>
    <dgm:pt modelId="{330D957D-3ECC-5247-B840-107796A35044}" type="pres">
      <dgm:prSet presAssocID="{E3A6B3A9-F64D-4E5D-A92A-DB487018379C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21F4F5-18A5-5549-AC3F-573124014E2D}" type="pres">
      <dgm:prSet presAssocID="{E3A6B3A9-F64D-4E5D-A92A-DB487018379C}" presName="hierChild2" presStyleCnt="0"/>
      <dgm:spPr/>
    </dgm:pt>
    <dgm:pt modelId="{CA242FB2-26A6-224E-BDA6-DCA60491B08E}" type="pres">
      <dgm:prSet presAssocID="{D9A6472B-18E2-4652-87E8-EF90D0B7499D}" presName="hierRoot1" presStyleCnt="0"/>
      <dgm:spPr/>
    </dgm:pt>
    <dgm:pt modelId="{59FFB3EF-86EF-A04A-8C3A-7388CADCDC69}" type="pres">
      <dgm:prSet presAssocID="{D9A6472B-18E2-4652-87E8-EF90D0B7499D}" presName="composite" presStyleCnt="0"/>
      <dgm:spPr/>
    </dgm:pt>
    <dgm:pt modelId="{2C743F69-75CE-8342-B8E4-30A860BE8BEC}" type="pres">
      <dgm:prSet presAssocID="{D9A6472B-18E2-4652-87E8-EF90D0B7499D}" presName="background" presStyleLbl="node0" presStyleIdx="1" presStyleCnt="3"/>
      <dgm:spPr/>
    </dgm:pt>
    <dgm:pt modelId="{F17A8F40-B6A2-9E4B-B259-88DF3A1F0748}" type="pres">
      <dgm:prSet presAssocID="{D9A6472B-18E2-4652-87E8-EF90D0B7499D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AF5C828-0741-5C4C-A272-B39A255D46BD}" type="pres">
      <dgm:prSet presAssocID="{D9A6472B-18E2-4652-87E8-EF90D0B7499D}" presName="hierChild2" presStyleCnt="0"/>
      <dgm:spPr/>
    </dgm:pt>
    <dgm:pt modelId="{60A988D8-0F27-CC4F-8A92-DFA5A34C3D6C}" type="pres">
      <dgm:prSet presAssocID="{F05BA1F5-827C-47D2-876E-EB51AF9D102B}" presName="hierRoot1" presStyleCnt="0"/>
      <dgm:spPr/>
    </dgm:pt>
    <dgm:pt modelId="{F3BCFCF3-7C0B-F94E-AFA5-712C9915733E}" type="pres">
      <dgm:prSet presAssocID="{F05BA1F5-827C-47D2-876E-EB51AF9D102B}" presName="composite" presStyleCnt="0"/>
      <dgm:spPr/>
    </dgm:pt>
    <dgm:pt modelId="{6695423A-012F-0B4C-89ED-22D99ABE6CA2}" type="pres">
      <dgm:prSet presAssocID="{F05BA1F5-827C-47D2-876E-EB51AF9D102B}" presName="background" presStyleLbl="node0" presStyleIdx="2" presStyleCnt="3"/>
      <dgm:spPr/>
    </dgm:pt>
    <dgm:pt modelId="{78E9B002-FFAB-7240-840D-1B014A69657C}" type="pres">
      <dgm:prSet presAssocID="{F05BA1F5-827C-47D2-876E-EB51AF9D102B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A799D25-E559-AE45-81E3-B2F60510CE3C}" type="pres">
      <dgm:prSet presAssocID="{F05BA1F5-827C-47D2-876E-EB51AF9D102B}" presName="hierChild2" presStyleCnt="0"/>
      <dgm:spPr/>
    </dgm:pt>
  </dgm:ptLst>
  <dgm:cxnLst>
    <dgm:cxn modelId="{D938FFDE-ADBF-BE49-A1EF-1C6A74DCB86C}" type="presOf" srcId="{0101E697-C143-4E3C-858E-0DC6500E9F46}" destId="{9F42D2DA-7CBC-D74B-BBAC-CA525EAC90DC}" srcOrd="0" destOrd="0" presId="urn:microsoft.com/office/officeart/2005/8/layout/hierarchy1"/>
    <dgm:cxn modelId="{95430C35-27AF-47B3-AB12-3DEFE9DDBDAD}" srcId="{0101E697-C143-4E3C-858E-0DC6500E9F46}" destId="{E3A6B3A9-F64D-4E5D-A92A-DB487018379C}" srcOrd="0" destOrd="0" parTransId="{9072ABEF-CFE8-4759-A382-2F91FD38A79B}" sibTransId="{8588B295-1C52-46B6-9C37-2FA3F7D486EB}"/>
    <dgm:cxn modelId="{122D94BD-DC82-48EF-9E74-E2E0C09C3363}" srcId="{0101E697-C143-4E3C-858E-0DC6500E9F46}" destId="{F05BA1F5-827C-47D2-876E-EB51AF9D102B}" srcOrd="2" destOrd="0" parTransId="{FD4C0536-F4E8-4332-9DD0-2639DD4F48E0}" sibTransId="{0DEAE572-551B-4385-BA3F-2BC18F3F9F2E}"/>
    <dgm:cxn modelId="{44920270-A020-9A4F-A57E-E31B8513A2F1}" type="presOf" srcId="{F05BA1F5-827C-47D2-876E-EB51AF9D102B}" destId="{78E9B002-FFAB-7240-840D-1B014A69657C}" srcOrd="0" destOrd="0" presId="urn:microsoft.com/office/officeart/2005/8/layout/hierarchy1"/>
    <dgm:cxn modelId="{A5FE9873-8F55-E847-ABB4-08C3A77A7B76}" type="presOf" srcId="{D9A6472B-18E2-4652-87E8-EF90D0B7499D}" destId="{F17A8F40-B6A2-9E4B-B259-88DF3A1F0748}" srcOrd="0" destOrd="0" presId="urn:microsoft.com/office/officeart/2005/8/layout/hierarchy1"/>
    <dgm:cxn modelId="{C7C8FE59-9102-CB47-A3DC-09D8E8CD7DFF}" type="presOf" srcId="{E3A6B3A9-F64D-4E5D-A92A-DB487018379C}" destId="{330D957D-3ECC-5247-B840-107796A35044}" srcOrd="0" destOrd="0" presId="urn:microsoft.com/office/officeart/2005/8/layout/hierarchy1"/>
    <dgm:cxn modelId="{F006B943-A633-4ACA-AFE4-ED9092C68B21}" srcId="{0101E697-C143-4E3C-858E-0DC6500E9F46}" destId="{D9A6472B-18E2-4652-87E8-EF90D0B7499D}" srcOrd="1" destOrd="0" parTransId="{BCBDC595-7C24-4E58-A037-BFB5315615E7}" sibTransId="{93F3EEBC-2E73-460C-9CA4-7460F5592149}"/>
    <dgm:cxn modelId="{B4EFBF16-165B-534F-9CAB-7A94E73515A3}" type="presParOf" srcId="{9F42D2DA-7CBC-D74B-BBAC-CA525EAC90DC}" destId="{5E61C85E-05B2-CB45-B452-B83181475832}" srcOrd="0" destOrd="0" presId="urn:microsoft.com/office/officeart/2005/8/layout/hierarchy1"/>
    <dgm:cxn modelId="{DD2D0294-CE4E-214D-94EB-810184710986}" type="presParOf" srcId="{5E61C85E-05B2-CB45-B452-B83181475832}" destId="{BDB70141-CAFC-B845-8739-626961FCD8B0}" srcOrd="0" destOrd="0" presId="urn:microsoft.com/office/officeart/2005/8/layout/hierarchy1"/>
    <dgm:cxn modelId="{F5E90F91-8D45-F049-8534-8B9E4549B70D}" type="presParOf" srcId="{BDB70141-CAFC-B845-8739-626961FCD8B0}" destId="{5D0CB5E9-28F9-0249-84E6-56FD9CF730F6}" srcOrd="0" destOrd="0" presId="urn:microsoft.com/office/officeart/2005/8/layout/hierarchy1"/>
    <dgm:cxn modelId="{64D62CC4-6B16-7940-87F9-1204458E9A12}" type="presParOf" srcId="{BDB70141-CAFC-B845-8739-626961FCD8B0}" destId="{330D957D-3ECC-5247-B840-107796A35044}" srcOrd="1" destOrd="0" presId="urn:microsoft.com/office/officeart/2005/8/layout/hierarchy1"/>
    <dgm:cxn modelId="{61CF0362-26CA-B547-915D-7BB874CC5758}" type="presParOf" srcId="{5E61C85E-05B2-CB45-B452-B83181475832}" destId="{FF21F4F5-18A5-5549-AC3F-573124014E2D}" srcOrd="1" destOrd="0" presId="urn:microsoft.com/office/officeart/2005/8/layout/hierarchy1"/>
    <dgm:cxn modelId="{46674451-1914-6F45-8F14-971319FA2DBE}" type="presParOf" srcId="{9F42D2DA-7CBC-D74B-BBAC-CA525EAC90DC}" destId="{CA242FB2-26A6-224E-BDA6-DCA60491B08E}" srcOrd="1" destOrd="0" presId="urn:microsoft.com/office/officeart/2005/8/layout/hierarchy1"/>
    <dgm:cxn modelId="{0D025695-9EDC-8B4F-BD94-56D741F1B63D}" type="presParOf" srcId="{CA242FB2-26A6-224E-BDA6-DCA60491B08E}" destId="{59FFB3EF-86EF-A04A-8C3A-7388CADCDC69}" srcOrd="0" destOrd="0" presId="urn:microsoft.com/office/officeart/2005/8/layout/hierarchy1"/>
    <dgm:cxn modelId="{B2B79FC4-2A46-AC4E-9BD4-E0AE83B0CA78}" type="presParOf" srcId="{59FFB3EF-86EF-A04A-8C3A-7388CADCDC69}" destId="{2C743F69-75CE-8342-B8E4-30A860BE8BEC}" srcOrd="0" destOrd="0" presId="urn:microsoft.com/office/officeart/2005/8/layout/hierarchy1"/>
    <dgm:cxn modelId="{BEAE8D85-894B-264D-A00D-B9A9068141C0}" type="presParOf" srcId="{59FFB3EF-86EF-A04A-8C3A-7388CADCDC69}" destId="{F17A8F40-B6A2-9E4B-B259-88DF3A1F0748}" srcOrd="1" destOrd="0" presId="urn:microsoft.com/office/officeart/2005/8/layout/hierarchy1"/>
    <dgm:cxn modelId="{58A59BBC-92AB-8443-B5EF-0B5C087F2254}" type="presParOf" srcId="{CA242FB2-26A6-224E-BDA6-DCA60491B08E}" destId="{4AF5C828-0741-5C4C-A272-B39A255D46BD}" srcOrd="1" destOrd="0" presId="urn:microsoft.com/office/officeart/2005/8/layout/hierarchy1"/>
    <dgm:cxn modelId="{6AA2F629-1CA0-8E43-B7B4-E9F69C869AF3}" type="presParOf" srcId="{9F42D2DA-7CBC-D74B-BBAC-CA525EAC90DC}" destId="{60A988D8-0F27-CC4F-8A92-DFA5A34C3D6C}" srcOrd="2" destOrd="0" presId="urn:microsoft.com/office/officeart/2005/8/layout/hierarchy1"/>
    <dgm:cxn modelId="{CA6ABCCF-BCCA-E84E-A35B-789C83FB40F6}" type="presParOf" srcId="{60A988D8-0F27-CC4F-8A92-DFA5A34C3D6C}" destId="{F3BCFCF3-7C0B-F94E-AFA5-712C9915733E}" srcOrd="0" destOrd="0" presId="urn:microsoft.com/office/officeart/2005/8/layout/hierarchy1"/>
    <dgm:cxn modelId="{D3D2DA68-0CC8-CA4A-BC07-3ABD48594837}" type="presParOf" srcId="{F3BCFCF3-7C0B-F94E-AFA5-712C9915733E}" destId="{6695423A-012F-0B4C-89ED-22D99ABE6CA2}" srcOrd="0" destOrd="0" presId="urn:microsoft.com/office/officeart/2005/8/layout/hierarchy1"/>
    <dgm:cxn modelId="{3D9D7C28-D148-BD4A-A09D-4A054F7FAD50}" type="presParOf" srcId="{F3BCFCF3-7C0B-F94E-AFA5-712C9915733E}" destId="{78E9B002-FFAB-7240-840D-1B014A69657C}" srcOrd="1" destOrd="0" presId="urn:microsoft.com/office/officeart/2005/8/layout/hierarchy1"/>
    <dgm:cxn modelId="{CEDF2824-FD9F-5041-9FBA-7D935474732F}" type="presParOf" srcId="{60A988D8-0F27-CC4F-8A92-DFA5A34C3D6C}" destId="{1A799D25-E559-AE45-81E3-B2F60510CE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D53DB2-F00A-453C-BD51-3C9A14B0E21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1AD0220-66AA-4B74-8F3D-B51F9131C28E}">
      <dgm:prSet/>
      <dgm:spPr/>
      <dgm:t>
        <a:bodyPr/>
        <a:lstStyle/>
        <a:p>
          <a:r>
            <a:rPr lang="tr-TR"/>
            <a:t>Teşhisin doğrulanması</a:t>
          </a:r>
          <a:endParaRPr lang="en-US"/>
        </a:p>
      </dgm:t>
    </dgm:pt>
    <dgm:pt modelId="{9779EEB9-F8C6-4CE3-A984-2E4E7E16DC2C}" type="parTrans" cxnId="{6FA76AE4-E09E-4090-ACBC-F68C79121A95}">
      <dgm:prSet/>
      <dgm:spPr/>
      <dgm:t>
        <a:bodyPr/>
        <a:lstStyle/>
        <a:p>
          <a:endParaRPr lang="en-US"/>
        </a:p>
      </dgm:t>
    </dgm:pt>
    <dgm:pt modelId="{03CDCE09-38BC-4BD7-B5E5-21A86E381226}" type="sibTrans" cxnId="{6FA76AE4-E09E-4090-ACBC-F68C79121A95}">
      <dgm:prSet/>
      <dgm:spPr/>
      <dgm:t>
        <a:bodyPr/>
        <a:lstStyle/>
        <a:p>
          <a:endParaRPr lang="en-US"/>
        </a:p>
      </dgm:t>
    </dgm:pt>
    <dgm:pt modelId="{1576E8F7-54E7-4BBC-9F23-045824B18E4B}">
      <dgm:prSet/>
      <dgm:spPr/>
      <dgm:t>
        <a:bodyPr/>
        <a:lstStyle/>
        <a:p>
          <a:r>
            <a:rPr lang="tr-TR"/>
            <a:t>Diyabet tipinin belirlenmesi</a:t>
          </a:r>
          <a:endParaRPr lang="en-US"/>
        </a:p>
      </dgm:t>
    </dgm:pt>
    <dgm:pt modelId="{BE802457-F96F-4662-A2AB-7708301AF104}" type="parTrans" cxnId="{F6F5934E-0DDE-4DC5-A64C-114E04CE50AF}">
      <dgm:prSet/>
      <dgm:spPr/>
      <dgm:t>
        <a:bodyPr/>
        <a:lstStyle/>
        <a:p>
          <a:endParaRPr lang="en-US"/>
        </a:p>
      </dgm:t>
    </dgm:pt>
    <dgm:pt modelId="{22101C7B-ED33-4F05-98A7-7300B9A33680}" type="sibTrans" cxnId="{F6F5934E-0DDE-4DC5-A64C-114E04CE50AF}">
      <dgm:prSet/>
      <dgm:spPr/>
      <dgm:t>
        <a:bodyPr/>
        <a:lstStyle/>
        <a:p>
          <a:endParaRPr lang="en-US"/>
        </a:p>
      </dgm:t>
    </dgm:pt>
    <dgm:pt modelId="{769B74ED-E624-4D97-81F1-0EA1FAB09998}">
      <dgm:prSet/>
      <dgm:spPr/>
      <dgm:t>
        <a:bodyPr/>
        <a:lstStyle/>
        <a:p>
          <a:r>
            <a:rPr lang="tr-TR"/>
            <a:t>Diyabet komplikasyonlarının değerlendirilmesi</a:t>
          </a:r>
          <a:endParaRPr lang="en-US"/>
        </a:p>
      </dgm:t>
    </dgm:pt>
    <dgm:pt modelId="{4C2E1C08-8033-44FB-B819-369C3F60B89C}" type="parTrans" cxnId="{00B80355-A7EB-482A-8F9C-2F10E482207F}">
      <dgm:prSet/>
      <dgm:spPr/>
      <dgm:t>
        <a:bodyPr/>
        <a:lstStyle/>
        <a:p>
          <a:endParaRPr lang="en-US"/>
        </a:p>
      </dgm:t>
    </dgm:pt>
    <dgm:pt modelId="{B698EBA2-BEBF-4805-A28B-AC2C1DA0B9AF}" type="sibTrans" cxnId="{00B80355-A7EB-482A-8F9C-2F10E482207F}">
      <dgm:prSet/>
      <dgm:spPr/>
      <dgm:t>
        <a:bodyPr/>
        <a:lstStyle/>
        <a:p>
          <a:endParaRPr lang="en-US"/>
        </a:p>
      </dgm:t>
    </dgm:pt>
    <dgm:pt modelId="{A346ACF5-6684-4773-96D0-52561BB83C43}">
      <dgm:prSet/>
      <dgm:spPr/>
      <dgm:t>
        <a:bodyPr/>
        <a:lstStyle/>
        <a:p>
          <a:r>
            <a:rPr lang="tr-TR"/>
            <a:t>Olası komorbid durumların değerlendirilmesi</a:t>
          </a:r>
          <a:endParaRPr lang="en-US"/>
        </a:p>
      </dgm:t>
    </dgm:pt>
    <dgm:pt modelId="{DF90AC22-CA4D-4F54-A492-BDD8624F647D}" type="parTrans" cxnId="{37485C69-921E-4CD9-9867-34F58CB7F183}">
      <dgm:prSet/>
      <dgm:spPr/>
      <dgm:t>
        <a:bodyPr/>
        <a:lstStyle/>
        <a:p>
          <a:endParaRPr lang="en-US"/>
        </a:p>
      </dgm:t>
    </dgm:pt>
    <dgm:pt modelId="{FDFF4D5B-00CE-4F80-AEF7-08A1833556DC}" type="sibTrans" cxnId="{37485C69-921E-4CD9-9867-34F58CB7F183}">
      <dgm:prSet/>
      <dgm:spPr/>
      <dgm:t>
        <a:bodyPr/>
        <a:lstStyle/>
        <a:p>
          <a:endParaRPr lang="en-US"/>
        </a:p>
      </dgm:t>
    </dgm:pt>
    <dgm:pt modelId="{CB53BB65-FAF2-40EE-858E-2E6D44C38C26}">
      <dgm:prSet/>
      <dgm:spPr/>
      <dgm:t>
        <a:bodyPr/>
        <a:lstStyle/>
        <a:p>
          <a:r>
            <a:rPr lang="tr-TR"/>
            <a:t>Diyabet tanısı olan hastalarda tedavi durumunun değerlendirilmesi</a:t>
          </a:r>
          <a:endParaRPr lang="en-US"/>
        </a:p>
      </dgm:t>
    </dgm:pt>
    <dgm:pt modelId="{5CDEEF48-20AA-45FF-B811-579597815C14}" type="parTrans" cxnId="{84081B30-E99F-48BA-88A1-2C550D8BD0C7}">
      <dgm:prSet/>
      <dgm:spPr/>
      <dgm:t>
        <a:bodyPr/>
        <a:lstStyle/>
        <a:p>
          <a:endParaRPr lang="en-US"/>
        </a:p>
      </dgm:t>
    </dgm:pt>
    <dgm:pt modelId="{45BF62D7-3A1A-4E30-AA59-722BE6361945}" type="sibTrans" cxnId="{84081B30-E99F-48BA-88A1-2C550D8BD0C7}">
      <dgm:prSet/>
      <dgm:spPr/>
      <dgm:t>
        <a:bodyPr/>
        <a:lstStyle/>
        <a:p>
          <a:endParaRPr lang="en-US"/>
        </a:p>
      </dgm:t>
    </dgm:pt>
    <dgm:pt modelId="{B9ED859B-6D42-465D-899A-5F2033AC878A}">
      <dgm:prSet/>
      <dgm:spPr/>
      <dgm:t>
        <a:bodyPr/>
        <a:lstStyle/>
        <a:p>
          <a:r>
            <a:rPr lang="tr-TR"/>
            <a:t>Diyabet yönetim planına hasta ve yakınlarının dahil edilmesine başlanması</a:t>
          </a:r>
          <a:endParaRPr lang="en-US"/>
        </a:p>
      </dgm:t>
    </dgm:pt>
    <dgm:pt modelId="{48D51982-E136-4FB4-BEA7-BC7D3953D883}" type="parTrans" cxnId="{721F63B9-A08D-4989-9611-D5C60526B355}">
      <dgm:prSet/>
      <dgm:spPr/>
      <dgm:t>
        <a:bodyPr/>
        <a:lstStyle/>
        <a:p>
          <a:endParaRPr lang="en-US"/>
        </a:p>
      </dgm:t>
    </dgm:pt>
    <dgm:pt modelId="{7CEF5CCD-A6D8-4544-B27E-C0C100235F47}" type="sibTrans" cxnId="{721F63B9-A08D-4989-9611-D5C60526B355}">
      <dgm:prSet/>
      <dgm:spPr/>
      <dgm:t>
        <a:bodyPr/>
        <a:lstStyle/>
        <a:p>
          <a:endParaRPr lang="en-US"/>
        </a:p>
      </dgm:t>
    </dgm:pt>
    <dgm:pt modelId="{DF087393-3CCB-4291-8EA1-DD0EBCEC1323}">
      <dgm:prSet/>
      <dgm:spPr/>
      <dgm:t>
        <a:bodyPr/>
        <a:lstStyle/>
        <a:p>
          <a:r>
            <a:rPr lang="tr-TR"/>
            <a:t>Hastanın diyabet eğitiminin değerlendirilmesi ve geliştirilmesi</a:t>
          </a:r>
          <a:endParaRPr lang="en-US"/>
        </a:p>
      </dgm:t>
    </dgm:pt>
    <dgm:pt modelId="{91717B38-8E9F-4A57-8611-F86C5D7F1347}" type="parTrans" cxnId="{053B14F3-267A-458F-B236-45C4B8FB15FA}">
      <dgm:prSet/>
      <dgm:spPr/>
      <dgm:t>
        <a:bodyPr/>
        <a:lstStyle/>
        <a:p>
          <a:endParaRPr lang="en-US"/>
        </a:p>
      </dgm:t>
    </dgm:pt>
    <dgm:pt modelId="{7182B952-5B57-4DC7-AC0C-4DD43AF0114A}" type="sibTrans" cxnId="{053B14F3-267A-458F-B236-45C4B8FB15FA}">
      <dgm:prSet/>
      <dgm:spPr/>
      <dgm:t>
        <a:bodyPr/>
        <a:lstStyle/>
        <a:p>
          <a:endParaRPr lang="en-US"/>
        </a:p>
      </dgm:t>
    </dgm:pt>
    <dgm:pt modelId="{507678BA-DCF9-41DD-8F99-321613844BA4}">
      <dgm:prSet/>
      <dgm:spPr/>
      <dgm:t>
        <a:bodyPr/>
        <a:lstStyle/>
        <a:p>
          <a:r>
            <a:rPr lang="tr-TR"/>
            <a:t>Yaşam tarzı değişiklikleri için eğitim, motivasyon</a:t>
          </a:r>
          <a:endParaRPr lang="en-US"/>
        </a:p>
      </dgm:t>
    </dgm:pt>
    <dgm:pt modelId="{1EE157E1-80D9-4FD8-9A54-0DB1886D3890}" type="parTrans" cxnId="{29210533-3FAC-4812-B037-1E33655AB099}">
      <dgm:prSet/>
      <dgm:spPr/>
      <dgm:t>
        <a:bodyPr/>
        <a:lstStyle/>
        <a:p>
          <a:endParaRPr lang="en-US"/>
        </a:p>
      </dgm:t>
    </dgm:pt>
    <dgm:pt modelId="{23861B05-7EDD-4BBD-BE33-96FFCCD7A9F9}" type="sibTrans" cxnId="{29210533-3FAC-4812-B037-1E33655AB099}">
      <dgm:prSet/>
      <dgm:spPr/>
      <dgm:t>
        <a:bodyPr/>
        <a:lstStyle/>
        <a:p>
          <a:endParaRPr lang="en-US"/>
        </a:p>
      </dgm:t>
    </dgm:pt>
    <dgm:pt modelId="{25D5B4D4-9ACE-4535-AABD-DFFEBBDC5C70}">
      <dgm:prSet/>
      <dgm:spPr/>
      <dgm:t>
        <a:bodyPr/>
        <a:lstStyle/>
        <a:p>
          <a:r>
            <a:rPr lang="tr-TR"/>
            <a:t>Uzun süreli takip için plan oluşturulması</a:t>
          </a:r>
          <a:endParaRPr lang="en-US"/>
        </a:p>
      </dgm:t>
    </dgm:pt>
    <dgm:pt modelId="{5E382A24-6219-47AD-9C07-34614A387F01}" type="parTrans" cxnId="{9A96949E-7469-40FF-8AFB-EEB5A1904FBC}">
      <dgm:prSet/>
      <dgm:spPr/>
      <dgm:t>
        <a:bodyPr/>
        <a:lstStyle/>
        <a:p>
          <a:endParaRPr lang="en-US"/>
        </a:p>
      </dgm:t>
    </dgm:pt>
    <dgm:pt modelId="{107886B1-F38C-4208-9E41-472308D2E9E0}" type="sibTrans" cxnId="{9A96949E-7469-40FF-8AFB-EEB5A1904FBC}">
      <dgm:prSet/>
      <dgm:spPr/>
      <dgm:t>
        <a:bodyPr/>
        <a:lstStyle/>
        <a:p>
          <a:endParaRPr lang="en-US"/>
        </a:p>
      </dgm:t>
    </dgm:pt>
    <dgm:pt modelId="{C0350448-E92B-E84B-8957-C89313E9BFB8}" type="pres">
      <dgm:prSet presAssocID="{9ED53DB2-F00A-453C-BD51-3C9A14B0E2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18905A4-DD8D-5740-8708-4BE3342A9BB8}" type="pres">
      <dgm:prSet presAssocID="{81AD0220-66AA-4B74-8F3D-B51F9131C28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ED2228-8DD3-BE4D-B766-7713FA10E30A}" type="pres">
      <dgm:prSet presAssocID="{03CDCE09-38BC-4BD7-B5E5-21A86E381226}" presName="sibTrans" presStyleLbl="sibTrans1D1" presStyleIdx="0" presStyleCnt="8"/>
      <dgm:spPr/>
      <dgm:t>
        <a:bodyPr/>
        <a:lstStyle/>
        <a:p>
          <a:endParaRPr lang="tr-TR"/>
        </a:p>
      </dgm:t>
    </dgm:pt>
    <dgm:pt modelId="{AC994562-183E-7B49-BD77-2F7ED8CF782B}" type="pres">
      <dgm:prSet presAssocID="{03CDCE09-38BC-4BD7-B5E5-21A86E381226}" presName="connectorText" presStyleLbl="sibTrans1D1" presStyleIdx="0" presStyleCnt="8"/>
      <dgm:spPr/>
      <dgm:t>
        <a:bodyPr/>
        <a:lstStyle/>
        <a:p>
          <a:endParaRPr lang="tr-TR"/>
        </a:p>
      </dgm:t>
    </dgm:pt>
    <dgm:pt modelId="{9FF3B69A-A421-1345-883E-BCBC13776B2E}" type="pres">
      <dgm:prSet presAssocID="{1576E8F7-54E7-4BBC-9F23-045824B18E4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7E5C4D-2B18-6E42-900A-26D342DDA002}" type="pres">
      <dgm:prSet presAssocID="{22101C7B-ED33-4F05-98A7-7300B9A33680}" presName="sibTrans" presStyleLbl="sibTrans1D1" presStyleIdx="1" presStyleCnt="8"/>
      <dgm:spPr/>
      <dgm:t>
        <a:bodyPr/>
        <a:lstStyle/>
        <a:p>
          <a:endParaRPr lang="tr-TR"/>
        </a:p>
      </dgm:t>
    </dgm:pt>
    <dgm:pt modelId="{F8F9068F-3E3D-7C4F-BC67-BD2809A8D204}" type="pres">
      <dgm:prSet presAssocID="{22101C7B-ED33-4F05-98A7-7300B9A33680}" presName="connectorText" presStyleLbl="sibTrans1D1" presStyleIdx="1" presStyleCnt="8"/>
      <dgm:spPr/>
      <dgm:t>
        <a:bodyPr/>
        <a:lstStyle/>
        <a:p>
          <a:endParaRPr lang="tr-TR"/>
        </a:p>
      </dgm:t>
    </dgm:pt>
    <dgm:pt modelId="{ED7189A6-1392-7F42-8256-3E3D2ADBDE44}" type="pres">
      <dgm:prSet presAssocID="{769B74ED-E624-4D97-81F1-0EA1FAB0999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D7F05E-8280-4049-A90A-E20ED64256D1}" type="pres">
      <dgm:prSet presAssocID="{B698EBA2-BEBF-4805-A28B-AC2C1DA0B9AF}" presName="sibTrans" presStyleLbl="sibTrans1D1" presStyleIdx="2" presStyleCnt="8"/>
      <dgm:spPr/>
      <dgm:t>
        <a:bodyPr/>
        <a:lstStyle/>
        <a:p>
          <a:endParaRPr lang="tr-TR"/>
        </a:p>
      </dgm:t>
    </dgm:pt>
    <dgm:pt modelId="{B25A27F2-5D7F-6D44-A4C6-1F7F855519FF}" type="pres">
      <dgm:prSet presAssocID="{B698EBA2-BEBF-4805-A28B-AC2C1DA0B9AF}" presName="connectorText" presStyleLbl="sibTrans1D1" presStyleIdx="2" presStyleCnt="8"/>
      <dgm:spPr/>
      <dgm:t>
        <a:bodyPr/>
        <a:lstStyle/>
        <a:p>
          <a:endParaRPr lang="tr-TR"/>
        </a:p>
      </dgm:t>
    </dgm:pt>
    <dgm:pt modelId="{AB640C6D-C15E-1E44-9516-046EAEEA0B17}" type="pres">
      <dgm:prSet presAssocID="{A346ACF5-6684-4773-96D0-52561BB83C4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90842A-1AEF-2C48-9674-AFC81C101DF7}" type="pres">
      <dgm:prSet presAssocID="{FDFF4D5B-00CE-4F80-AEF7-08A1833556DC}" presName="sibTrans" presStyleLbl="sibTrans1D1" presStyleIdx="3" presStyleCnt="8"/>
      <dgm:spPr/>
      <dgm:t>
        <a:bodyPr/>
        <a:lstStyle/>
        <a:p>
          <a:endParaRPr lang="tr-TR"/>
        </a:p>
      </dgm:t>
    </dgm:pt>
    <dgm:pt modelId="{5721A267-3B2E-224E-982F-2903485BE9F4}" type="pres">
      <dgm:prSet presAssocID="{FDFF4D5B-00CE-4F80-AEF7-08A1833556DC}" presName="connectorText" presStyleLbl="sibTrans1D1" presStyleIdx="3" presStyleCnt="8"/>
      <dgm:spPr/>
      <dgm:t>
        <a:bodyPr/>
        <a:lstStyle/>
        <a:p>
          <a:endParaRPr lang="tr-TR"/>
        </a:p>
      </dgm:t>
    </dgm:pt>
    <dgm:pt modelId="{9ED771B4-833C-B94C-BF14-CF8E641C40B6}" type="pres">
      <dgm:prSet presAssocID="{CB53BB65-FAF2-40EE-858E-2E6D44C38C2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107968-E2E8-DF4B-A08E-92FB9F2E7E25}" type="pres">
      <dgm:prSet presAssocID="{45BF62D7-3A1A-4E30-AA59-722BE6361945}" presName="sibTrans" presStyleLbl="sibTrans1D1" presStyleIdx="4" presStyleCnt="8"/>
      <dgm:spPr/>
      <dgm:t>
        <a:bodyPr/>
        <a:lstStyle/>
        <a:p>
          <a:endParaRPr lang="tr-TR"/>
        </a:p>
      </dgm:t>
    </dgm:pt>
    <dgm:pt modelId="{DB839B66-935C-B346-BE5A-19E798B61F6F}" type="pres">
      <dgm:prSet presAssocID="{45BF62D7-3A1A-4E30-AA59-722BE6361945}" presName="connectorText" presStyleLbl="sibTrans1D1" presStyleIdx="4" presStyleCnt="8"/>
      <dgm:spPr/>
      <dgm:t>
        <a:bodyPr/>
        <a:lstStyle/>
        <a:p>
          <a:endParaRPr lang="tr-TR"/>
        </a:p>
      </dgm:t>
    </dgm:pt>
    <dgm:pt modelId="{0FC61989-0103-C643-B31D-62B395570963}" type="pres">
      <dgm:prSet presAssocID="{B9ED859B-6D42-465D-899A-5F2033AC87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997AAD-92F1-C846-A4FD-351CF5381485}" type="pres">
      <dgm:prSet presAssocID="{7CEF5CCD-A6D8-4544-B27E-C0C100235F47}" presName="sibTrans" presStyleLbl="sibTrans1D1" presStyleIdx="5" presStyleCnt="8"/>
      <dgm:spPr/>
      <dgm:t>
        <a:bodyPr/>
        <a:lstStyle/>
        <a:p>
          <a:endParaRPr lang="tr-TR"/>
        </a:p>
      </dgm:t>
    </dgm:pt>
    <dgm:pt modelId="{793FC391-898B-104A-9BB1-3D84CF1361E3}" type="pres">
      <dgm:prSet presAssocID="{7CEF5CCD-A6D8-4544-B27E-C0C100235F47}" presName="connectorText" presStyleLbl="sibTrans1D1" presStyleIdx="5" presStyleCnt="8"/>
      <dgm:spPr/>
      <dgm:t>
        <a:bodyPr/>
        <a:lstStyle/>
        <a:p>
          <a:endParaRPr lang="tr-TR"/>
        </a:p>
      </dgm:t>
    </dgm:pt>
    <dgm:pt modelId="{8F3661B8-81B2-3B45-AB76-D695C460DC01}" type="pres">
      <dgm:prSet presAssocID="{DF087393-3CCB-4291-8EA1-DD0EBCEC132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8D272D-E9DA-E645-8B6C-ACCA2AF3A5B8}" type="pres">
      <dgm:prSet presAssocID="{7182B952-5B57-4DC7-AC0C-4DD43AF0114A}" presName="sibTrans" presStyleLbl="sibTrans1D1" presStyleIdx="6" presStyleCnt="8"/>
      <dgm:spPr/>
      <dgm:t>
        <a:bodyPr/>
        <a:lstStyle/>
        <a:p>
          <a:endParaRPr lang="tr-TR"/>
        </a:p>
      </dgm:t>
    </dgm:pt>
    <dgm:pt modelId="{6F5C5858-065B-D64C-90CE-D5D482193A21}" type="pres">
      <dgm:prSet presAssocID="{7182B952-5B57-4DC7-AC0C-4DD43AF0114A}" presName="connectorText" presStyleLbl="sibTrans1D1" presStyleIdx="6" presStyleCnt="8"/>
      <dgm:spPr/>
      <dgm:t>
        <a:bodyPr/>
        <a:lstStyle/>
        <a:p>
          <a:endParaRPr lang="tr-TR"/>
        </a:p>
      </dgm:t>
    </dgm:pt>
    <dgm:pt modelId="{6F083CCB-BDC5-C246-B905-F33916CD2991}" type="pres">
      <dgm:prSet presAssocID="{507678BA-DCF9-41DD-8F99-321613844BA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23DFC1-D26C-F643-9C70-8F129CC85996}" type="pres">
      <dgm:prSet presAssocID="{23861B05-7EDD-4BBD-BE33-96FFCCD7A9F9}" presName="sibTrans" presStyleLbl="sibTrans1D1" presStyleIdx="7" presStyleCnt="8"/>
      <dgm:spPr/>
      <dgm:t>
        <a:bodyPr/>
        <a:lstStyle/>
        <a:p>
          <a:endParaRPr lang="tr-TR"/>
        </a:p>
      </dgm:t>
    </dgm:pt>
    <dgm:pt modelId="{D4CF1F9B-7D26-4D45-9814-B65219C0901F}" type="pres">
      <dgm:prSet presAssocID="{23861B05-7EDD-4BBD-BE33-96FFCCD7A9F9}" presName="connectorText" presStyleLbl="sibTrans1D1" presStyleIdx="7" presStyleCnt="8"/>
      <dgm:spPr/>
      <dgm:t>
        <a:bodyPr/>
        <a:lstStyle/>
        <a:p>
          <a:endParaRPr lang="tr-TR"/>
        </a:p>
      </dgm:t>
    </dgm:pt>
    <dgm:pt modelId="{23B1B94A-BA5D-5C48-8ABF-373167855B54}" type="pres">
      <dgm:prSet presAssocID="{25D5B4D4-9ACE-4535-AABD-DFFEBBDC5C7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A96949E-7469-40FF-8AFB-EEB5A1904FBC}" srcId="{9ED53DB2-F00A-453C-BD51-3C9A14B0E216}" destId="{25D5B4D4-9ACE-4535-AABD-DFFEBBDC5C70}" srcOrd="8" destOrd="0" parTransId="{5E382A24-6219-47AD-9C07-34614A387F01}" sibTransId="{107886B1-F38C-4208-9E41-472308D2E9E0}"/>
    <dgm:cxn modelId="{721F63B9-A08D-4989-9611-D5C60526B355}" srcId="{9ED53DB2-F00A-453C-BD51-3C9A14B0E216}" destId="{B9ED859B-6D42-465D-899A-5F2033AC878A}" srcOrd="5" destOrd="0" parTransId="{48D51982-E136-4FB4-BEA7-BC7D3953D883}" sibTransId="{7CEF5CCD-A6D8-4544-B27E-C0C100235F47}"/>
    <dgm:cxn modelId="{38B96207-F671-F743-8AA6-3022BDC10133}" type="presOf" srcId="{7CEF5CCD-A6D8-4544-B27E-C0C100235F47}" destId="{CC997AAD-92F1-C846-A4FD-351CF5381485}" srcOrd="0" destOrd="0" presId="urn:microsoft.com/office/officeart/2016/7/layout/RepeatingBendingProcessNew"/>
    <dgm:cxn modelId="{DE189758-809D-B64E-B1EC-F3FE18DEC7B3}" type="presOf" srcId="{23861B05-7EDD-4BBD-BE33-96FFCCD7A9F9}" destId="{D4CF1F9B-7D26-4D45-9814-B65219C0901F}" srcOrd="1" destOrd="0" presId="urn:microsoft.com/office/officeart/2016/7/layout/RepeatingBendingProcessNew"/>
    <dgm:cxn modelId="{CB55D99F-BDBE-D24E-B5F4-DAEDE103AAD3}" type="presOf" srcId="{7CEF5CCD-A6D8-4544-B27E-C0C100235F47}" destId="{793FC391-898B-104A-9BB1-3D84CF1361E3}" srcOrd="1" destOrd="0" presId="urn:microsoft.com/office/officeart/2016/7/layout/RepeatingBendingProcessNew"/>
    <dgm:cxn modelId="{053B14F3-267A-458F-B236-45C4B8FB15FA}" srcId="{9ED53DB2-F00A-453C-BD51-3C9A14B0E216}" destId="{DF087393-3CCB-4291-8EA1-DD0EBCEC1323}" srcOrd="6" destOrd="0" parTransId="{91717B38-8E9F-4A57-8611-F86C5D7F1347}" sibTransId="{7182B952-5B57-4DC7-AC0C-4DD43AF0114A}"/>
    <dgm:cxn modelId="{760746D8-22D7-B043-B300-203FFC39D488}" type="presOf" srcId="{7182B952-5B57-4DC7-AC0C-4DD43AF0114A}" destId="{6F5C5858-065B-D64C-90CE-D5D482193A21}" srcOrd="1" destOrd="0" presId="urn:microsoft.com/office/officeart/2016/7/layout/RepeatingBendingProcessNew"/>
    <dgm:cxn modelId="{6FA76AE4-E09E-4090-ACBC-F68C79121A95}" srcId="{9ED53DB2-F00A-453C-BD51-3C9A14B0E216}" destId="{81AD0220-66AA-4B74-8F3D-B51F9131C28E}" srcOrd="0" destOrd="0" parTransId="{9779EEB9-F8C6-4CE3-A984-2E4E7E16DC2C}" sibTransId="{03CDCE09-38BC-4BD7-B5E5-21A86E381226}"/>
    <dgm:cxn modelId="{191A6949-1D70-8B49-97BD-BDF15A343199}" type="presOf" srcId="{CB53BB65-FAF2-40EE-858E-2E6D44C38C26}" destId="{9ED771B4-833C-B94C-BF14-CF8E641C40B6}" srcOrd="0" destOrd="0" presId="urn:microsoft.com/office/officeart/2016/7/layout/RepeatingBendingProcessNew"/>
    <dgm:cxn modelId="{0B253409-0DE3-884C-B7A5-F2B765B4E899}" type="presOf" srcId="{DF087393-3CCB-4291-8EA1-DD0EBCEC1323}" destId="{8F3661B8-81B2-3B45-AB76-D695C460DC01}" srcOrd="0" destOrd="0" presId="urn:microsoft.com/office/officeart/2016/7/layout/RepeatingBendingProcessNew"/>
    <dgm:cxn modelId="{37485C69-921E-4CD9-9867-34F58CB7F183}" srcId="{9ED53DB2-F00A-453C-BD51-3C9A14B0E216}" destId="{A346ACF5-6684-4773-96D0-52561BB83C43}" srcOrd="3" destOrd="0" parTransId="{DF90AC22-CA4D-4F54-A492-BDD8624F647D}" sibTransId="{FDFF4D5B-00CE-4F80-AEF7-08A1833556DC}"/>
    <dgm:cxn modelId="{09CFCE5E-DC2E-9741-BAA8-B12BB424A076}" type="presOf" srcId="{FDFF4D5B-00CE-4F80-AEF7-08A1833556DC}" destId="{5721A267-3B2E-224E-982F-2903485BE9F4}" srcOrd="1" destOrd="0" presId="urn:microsoft.com/office/officeart/2016/7/layout/RepeatingBendingProcessNew"/>
    <dgm:cxn modelId="{F6BB5583-20D1-F243-ADDE-F35CECA6A658}" type="presOf" srcId="{03CDCE09-38BC-4BD7-B5E5-21A86E381226}" destId="{AC994562-183E-7B49-BD77-2F7ED8CF782B}" srcOrd="1" destOrd="0" presId="urn:microsoft.com/office/officeart/2016/7/layout/RepeatingBendingProcessNew"/>
    <dgm:cxn modelId="{84081B30-E99F-48BA-88A1-2C550D8BD0C7}" srcId="{9ED53DB2-F00A-453C-BD51-3C9A14B0E216}" destId="{CB53BB65-FAF2-40EE-858E-2E6D44C38C26}" srcOrd="4" destOrd="0" parTransId="{5CDEEF48-20AA-45FF-B811-579597815C14}" sibTransId="{45BF62D7-3A1A-4E30-AA59-722BE6361945}"/>
    <dgm:cxn modelId="{10EE0D0F-5814-8544-9DFF-E7F8445296C1}" type="presOf" srcId="{A346ACF5-6684-4773-96D0-52561BB83C43}" destId="{AB640C6D-C15E-1E44-9516-046EAEEA0B17}" srcOrd="0" destOrd="0" presId="urn:microsoft.com/office/officeart/2016/7/layout/RepeatingBendingProcessNew"/>
    <dgm:cxn modelId="{107DFC17-93E5-9F44-B526-672D7072FD44}" type="presOf" srcId="{03CDCE09-38BC-4BD7-B5E5-21A86E381226}" destId="{A9ED2228-8DD3-BE4D-B766-7713FA10E30A}" srcOrd="0" destOrd="0" presId="urn:microsoft.com/office/officeart/2016/7/layout/RepeatingBendingProcessNew"/>
    <dgm:cxn modelId="{E11D03B2-FF98-DC47-9FF9-6A3E9C80EDDB}" type="presOf" srcId="{7182B952-5B57-4DC7-AC0C-4DD43AF0114A}" destId="{E68D272D-E9DA-E645-8B6C-ACCA2AF3A5B8}" srcOrd="0" destOrd="0" presId="urn:microsoft.com/office/officeart/2016/7/layout/RepeatingBendingProcessNew"/>
    <dgm:cxn modelId="{AECC3C5A-98AE-7243-81E6-8DC4A6A64F54}" type="presOf" srcId="{22101C7B-ED33-4F05-98A7-7300B9A33680}" destId="{F8F9068F-3E3D-7C4F-BC67-BD2809A8D204}" srcOrd="1" destOrd="0" presId="urn:microsoft.com/office/officeart/2016/7/layout/RepeatingBendingProcessNew"/>
    <dgm:cxn modelId="{F6F5934E-0DDE-4DC5-A64C-114E04CE50AF}" srcId="{9ED53DB2-F00A-453C-BD51-3C9A14B0E216}" destId="{1576E8F7-54E7-4BBC-9F23-045824B18E4B}" srcOrd="1" destOrd="0" parTransId="{BE802457-F96F-4662-A2AB-7708301AF104}" sibTransId="{22101C7B-ED33-4F05-98A7-7300B9A33680}"/>
    <dgm:cxn modelId="{7115312C-E0EB-9942-A23E-35788D2ED16B}" type="presOf" srcId="{769B74ED-E624-4D97-81F1-0EA1FAB09998}" destId="{ED7189A6-1392-7F42-8256-3E3D2ADBDE44}" srcOrd="0" destOrd="0" presId="urn:microsoft.com/office/officeart/2016/7/layout/RepeatingBendingProcessNew"/>
    <dgm:cxn modelId="{0FED0C8B-0449-3747-8D63-5D5BE32D13E5}" type="presOf" srcId="{45BF62D7-3A1A-4E30-AA59-722BE6361945}" destId="{9A107968-E2E8-DF4B-A08E-92FB9F2E7E25}" srcOrd="0" destOrd="0" presId="urn:microsoft.com/office/officeart/2016/7/layout/RepeatingBendingProcessNew"/>
    <dgm:cxn modelId="{FC01DF2C-E10D-404D-8B45-D28359CA6157}" type="presOf" srcId="{507678BA-DCF9-41DD-8F99-321613844BA4}" destId="{6F083CCB-BDC5-C246-B905-F33916CD2991}" srcOrd="0" destOrd="0" presId="urn:microsoft.com/office/officeart/2016/7/layout/RepeatingBendingProcessNew"/>
    <dgm:cxn modelId="{B8680E1D-7AF1-4A49-8BBB-3844A3400B47}" type="presOf" srcId="{B698EBA2-BEBF-4805-A28B-AC2C1DA0B9AF}" destId="{B25A27F2-5D7F-6D44-A4C6-1F7F855519FF}" srcOrd="1" destOrd="0" presId="urn:microsoft.com/office/officeart/2016/7/layout/RepeatingBendingProcessNew"/>
    <dgm:cxn modelId="{29210533-3FAC-4812-B037-1E33655AB099}" srcId="{9ED53DB2-F00A-453C-BD51-3C9A14B0E216}" destId="{507678BA-DCF9-41DD-8F99-321613844BA4}" srcOrd="7" destOrd="0" parTransId="{1EE157E1-80D9-4FD8-9A54-0DB1886D3890}" sibTransId="{23861B05-7EDD-4BBD-BE33-96FFCCD7A9F9}"/>
    <dgm:cxn modelId="{C5AA037C-C38C-7046-B31D-E657BD95B388}" type="presOf" srcId="{1576E8F7-54E7-4BBC-9F23-045824B18E4B}" destId="{9FF3B69A-A421-1345-883E-BCBC13776B2E}" srcOrd="0" destOrd="0" presId="urn:microsoft.com/office/officeart/2016/7/layout/RepeatingBendingProcessNew"/>
    <dgm:cxn modelId="{9DD35BF2-BE33-FA40-8FC8-3E5906B314CA}" type="presOf" srcId="{B698EBA2-BEBF-4805-A28B-AC2C1DA0B9AF}" destId="{57D7F05E-8280-4049-A90A-E20ED64256D1}" srcOrd="0" destOrd="0" presId="urn:microsoft.com/office/officeart/2016/7/layout/RepeatingBendingProcessNew"/>
    <dgm:cxn modelId="{902DC774-CA69-9F43-886C-4A886484BCBC}" type="presOf" srcId="{22101C7B-ED33-4F05-98A7-7300B9A33680}" destId="{A37E5C4D-2B18-6E42-900A-26D342DDA002}" srcOrd="0" destOrd="0" presId="urn:microsoft.com/office/officeart/2016/7/layout/RepeatingBendingProcessNew"/>
    <dgm:cxn modelId="{C17AF37A-3033-CE4C-83BC-7F6701F647E2}" type="presOf" srcId="{9ED53DB2-F00A-453C-BD51-3C9A14B0E216}" destId="{C0350448-E92B-E84B-8957-C89313E9BFB8}" srcOrd="0" destOrd="0" presId="urn:microsoft.com/office/officeart/2016/7/layout/RepeatingBendingProcessNew"/>
    <dgm:cxn modelId="{C6B01AC7-C098-D54B-967A-FCD9C84CC20D}" type="presOf" srcId="{25D5B4D4-9ACE-4535-AABD-DFFEBBDC5C70}" destId="{23B1B94A-BA5D-5C48-8ABF-373167855B54}" srcOrd="0" destOrd="0" presId="urn:microsoft.com/office/officeart/2016/7/layout/RepeatingBendingProcessNew"/>
    <dgm:cxn modelId="{16487614-A1AC-6047-9967-7204530A8E6C}" type="presOf" srcId="{FDFF4D5B-00CE-4F80-AEF7-08A1833556DC}" destId="{8090842A-1AEF-2C48-9674-AFC81C101DF7}" srcOrd="0" destOrd="0" presId="urn:microsoft.com/office/officeart/2016/7/layout/RepeatingBendingProcessNew"/>
    <dgm:cxn modelId="{63CA6F98-25BC-8141-A5C4-D44CEAEACBAE}" type="presOf" srcId="{45BF62D7-3A1A-4E30-AA59-722BE6361945}" destId="{DB839B66-935C-B346-BE5A-19E798B61F6F}" srcOrd="1" destOrd="0" presId="urn:microsoft.com/office/officeart/2016/7/layout/RepeatingBendingProcessNew"/>
    <dgm:cxn modelId="{90EE45A3-6AE1-2E4F-A617-E0DB1952B1C8}" type="presOf" srcId="{23861B05-7EDD-4BBD-BE33-96FFCCD7A9F9}" destId="{C323DFC1-D26C-F643-9C70-8F129CC85996}" srcOrd="0" destOrd="0" presId="urn:microsoft.com/office/officeart/2016/7/layout/RepeatingBendingProcessNew"/>
    <dgm:cxn modelId="{00B80355-A7EB-482A-8F9C-2F10E482207F}" srcId="{9ED53DB2-F00A-453C-BD51-3C9A14B0E216}" destId="{769B74ED-E624-4D97-81F1-0EA1FAB09998}" srcOrd="2" destOrd="0" parTransId="{4C2E1C08-8033-44FB-B819-369C3F60B89C}" sibTransId="{B698EBA2-BEBF-4805-A28B-AC2C1DA0B9AF}"/>
    <dgm:cxn modelId="{BB5A69C2-ECD8-2D4B-802F-636C894271D0}" type="presOf" srcId="{B9ED859B-6D42-465D-899A-5F2033AC878A}" destId="{0FC61989-0103-C643-B31D-62B395570963}" srcOrd="0" destOrd="0" presId="urn:microsoft.com/office/officeart/2016/7/layout/RepeatingBendingProcessNew"/>
    <dgm:cxn modelId="{C45FEC42-CA43-EC41-996C-4D37664480C3}" type="presOf" srcId="{81AD0220-66AA-4B74-8F3D-B51F9131C28E}" destId="{318905A4-DD8D-5740-8708-4BE3342A9BB8}" srcOrd="0" destOrd="0" presId="urn:microsoft.com/office/officeart/2016/7/layout/RepeatingBendingProcessNew"/>
    <dgm:cxn modelId="{F03CDE33-2D3D-0643-9DF1-D066864FBDC6}" type="presParOf" srcId="{C0350448-E92B-E84B-8957-C89313E9BFB8}" destId="{318905A4-DD8D-5740-8708-4BE3342A9BB8}" srcOrd="0" destOrd="0" presId="urn:microsoft.com/office/officeart/2016/7/layout/RepeatingBendingProcessNew"/>
    <dgm:cxn modelId="{31FD83DD-83E2-F643-BA9B-4CB3AA2A373A}" type="presParOf" srcId="{C0350448-E92B-E84B-8957-C89313E9BFB8}" destId="{A9ED2228-8DD3-BE4D-B766-7713FA10E30A}" srcOrd="1" destOrd="0" presId="urn:microsoft.com/office/officeart/2016/7/layout/RepeatingBendingProcessNew"/>
    <dgm:cxn modelId="{C1FA7919-26E3-5B45-B171-47949CCDE85D}" type="presParOf" srcId="{A9ED2228-8DD3-BE4D-B766-7713FA10E30A}" destId="{AC994562-183E-7B49-BD77-2F7ED8CF782B}" srcOrd="0" destOrd="0" presId="urn:microsoft.com/office/officeart/2016/7/layout/RepeatingBendingProcessNew"/>
    <dgm:cxn modelId="{C1769081-A0D2-FB42-859D-1CEA6F4CD4B8}" type="presParOf" srcId="{C0350448-E92B-E84B-8957-C89313E9BFB8}" destId="{9FF3B69A-A421-1345-883E-BCBC13776B2E}" srcOrd="2" destOrd="0" presId="urn:microsoft.com/office/officeart/2016/7/layout/RepeatingBendingProcessNew"/>
    <dgm:cxn modelId="{F464F272-84B7-EC46-86B0-B3FB83DA58FF}" type="presParOf" srcId="{C0350448-E92B-E84B-8957-C89313E9BFB8}" destId="{A37E5C4D-2B18-6E42-900A-26D342DDA002}" srcOrd="3" destOrd="0" presId="urn:microsoft.com/office/officeart/2016/7/layout/RepeatingBendingProcessNew"/>
    <dgm:cxn modelId="{935B28AF-8B89-8E4D-9A09-19EB5C3CD078}" type="presParOf" srcId="{A37E5C4D-2B18-6E42-900A-26D342DDA002}" destId="{F8F9068F-3E3D-7C4F-BC67-BD2809A8D204}" srcOrd="0" destOrd="0" presId="urn:microsoft.com/office/officeart/2016/7/layout/RepeatingBendingProcessNew"/>
    <dgm:cxn modelId="{F342E2CB-4857-0540-88EC-BA867059D74B}" type="presParOf" srcId="{C0350448-E92B-E84B-8957-C89313E9BFB8}" destId="{ED7189A6-1392-7F42-8256-3E3D2ADBDE44}" srcOrd="4" destOrd="0" presId="urn:microsoft.com/office/officeart/2016/7/layout/RepeatingBendingProcessNew"/>
    <dgm:cxn modelId="{E640AC45-FB9D-A948-9DB2-DC47F240D51A}" type="presParOf" srcId="{C0350448-E92B-E84B-8957-C89313E9BFB8}" destId="{57D7F05E-8280-4049-A90A-E20ED64256D1}" srcOrd="5" destOrd="0" presId="urn:microsoft.com/office/officeart/2016/7/layout/RepeatingBendingProcessNew"/>
    <dgm:cxn modelId="{90708CAB-1EF1-8B4E-BEC2-DB83A66AAF7C}" type="presParOf" srcId="{57D7F05E-8280-4049-A90A-E20ED64256D1}" destId="{B25A27F2-5D7F-6D44-A4C6-1F7F855519FF}" srcOrd="0" destOrd="0" presId="urn:microsoft.com/office/officeart/2016/7/layout/RepeatingBendingProcessNew"/>
    <dgm:cxn modelId="{C38C6E1F-523F-0245-B7A9-183F3ACAE634}" type="presParOf" srcId="{C0350448-E92B-E84B-8957-C89313E9BFB8}" destId="{AB640C6D-C15E-1E44-9516-046EAEEA0B17}" srcOrd="6" destOrd="0" presId="urn:microsoft.com/office/officeart/2016/7/layout/RepeatingBendingProcessNew"/>
    <dgm:cxn modelId="{088B37A2-8D60-0B4E-8FA1-D4E3C7C83ABB}" type="presParOf" srcId="{C0350448-E92B-E84B-8957-C89313E9BFB8}" destId="{8090842A-1AEF-2C48-9674-AFC81C101DF7}" srcOrd="7" destOrd="0" presId="urn:microsoft.com/office/officeart/2016/7/layout/RepeatingBendingProcessNew"/>
    <dgm:cxn modelId="{8477C838-F2AE-6244-A394-F2FEBA1C37EB}" type="presParOf" srcId="{8090842A-1AEF-2C48-9674-AFC81C101DF7}" destId="{5721A267-3B2E-224E-982F-2903485BE9F4}" srcOrd="0" destOrd="0" presId="urn:microsoft.com/office/officeart/2016/7/layout/RepeatingBendingProcessNew"/>
    <dgm:cxn modelId="{7B5274FE-71E4-3041-96AC-972E025D980B}" type="presParOf" srcId="{C0350448-E92B-E84B-8957-C89313E9BFB8}" destId="{9ED771B4-833C-B94C-BF14-CF8E641C40B6}" srcOrd="8" destOrd="0" presId="urn:microsoft.com/office/officeart/2016/7/layout/RepeatingBendingProcessNew"/>
    <dgm:cxn modelId="{5008C95B-0DE6-A244-AF66-4F9F61CD01DD}" type="presParOf" srcId="{C0350448-E92B-E84B-8957-C89313E9BFB8}" destId="{9A107968-E2E8-DF4B-A08E-92FB9F2E7E25}" srcOrd="9" destOrd="0" presId="urn:microsoft.com/office/officeart/2016/7/layout/RepeatingBendingProcessNew"/>
    <dgm:cxn modelId="{40EA5DA9-406F-7847-AD96-687BB57A386B}" type="presParOf" srcId="{9A107968-E2E8-DF4B-A08E-92FB9F2E7E25}" destId="{DB839B66-935C-B346-BE5A-19E798B61F6F}" srcOrd="0" destOrd="0" presId="urn:microsoft.com/office/officeart/2016/7/layout/RepeatingBendingProcessNew"/>
    <dgm:cxn modelId="{3271562D-4CAD-3241-AE63-FE7F992493A5}" type="presParOf" srcId="{C0350448-E92B-E84B-8957-C89313E9BFB8}" destId="{0FC61989-0103-C643-B31D-62B395570963}" srcOrd="10" destOrd="0" presId="urn:microsoft.com/office/officeart/2016/7/layout/RepeatingBendingProcessNew"/>
    <dgm:cxn modelId="{6264D24C-351F-FE49-8FC9-A05BA1E70FBA}" type="presParOf" srcId="{C0350448-E92B-E84B-8957-C89313E9BFB8}" destId="{CC997AAD-92F1-C846-A4FD-351CF5381485}" srcOrd="11" destOrd="0" presId="urn:microsoft.com/office/officeart/2016/7/layout/RepeatingBendingProcessNew"/>
    <dgm:cxn modelId="{09C67BA0-D84D-7B42-9262-867FFF438A5B}" type="presParOf" srcId="{CC997AAD-92F1-C846-A4FD-351CF5381485}" destId="{793FC391-898B-104A-9BB1-3D84CF1361E3}" srcOrd="0" destOrd="0" presId="urn:microsoft.com/office/officeart/2016/7/layout/RepeatingBendingProcessNew"/>
    <dgm:cxn modelId="{BC257204-F039-5C4A-9576-55D0906B82F0}" type="presParOf" srcId="{C0350448-E92B-E84B-8957-C89313E9BFB8}" destId="{8F3661B8-81B2-3B45-AB76-D695C460DC01}" srcOrd="12" destOrd="0" presId="urn:microsoft.com/office/officeart/2016/7/layout/RepeatingBendingProcessNew"/>
    <dgm:cxn modelId="{5ED09AD4-D6E0-8D46-924B-5EBDEA99FE5B}" type="presParOf" srcId="{C0350448-E92B-E84B-8957-C89313E9BFB8}" destId="{E68D272D-E9DA-E645-8B6C-ACCA2AF3A5B8}" srcOrd="13" destOrd="0" presId="urn:microsoft.com/office/officeart/2016/7/layout/RepeatingBendingProcessNew"/>
    <dgm:cxn modelId="{51D96C7D-A3B4-6D40-924D-75FCBDF3FDB8}" type="presParOf" srcId="{E68D272D-E9DA-E645-8B6C-ACCA2AF3A5B8}" destId="{6F5C5858-065B-D64C-90CE-D5D482193A21}" srcOrd="0" destOrd="0" presId="urn:microsoft.com/office/officeart/2016/7/layout/RepeatingBendingProcessNew"/>
    <dgm:cxn modelId="{518AECC6-DC9E-6145-996D-CF5E9B93F41B}" type="presParOf" srcId="{C0350448-E92B-E84B-8957-C89313E9BFB8}" destId="{6F083CCB-BDC5-C246-B905-F33916CD2991}" srcOrd="14" destOrd="0" presId="urn:microsoft.com/office/officeart/2016/7/layout/RepeatingBendingProcessNew"/>
    <dgm:cxn modelId="{0135D52E-8864-5745-95C9-1E06E843E891}" type="presParOf" srcId="{C0350448-E92B-E84B-8957-C89313E9BFB8}" destId="{C323DFC1-D26C-F643-9C70-8F129CC85996}" srcOrd="15" destOrd="0" presId="urn:microsoft.com/office/officeart/2016/7/layout/RepeatingBendingProcessNew"/>
    <dgm:cxn modelId="{4FFCD5D1-BFCE-5342-84FA-9F386F92DD0C}" type="presParOf" srcId="{C323DFC1-D26C-F643-9C70-8F129CC85996}" destId="{D4CF1F9B-7D26-4D45-9814-B65219C0901F}" srcOrd="0" destOrd="0" presId="urn:microsoft.com/office/officeart/2016/7/layout/RepeatingBendingProcessNew"/>
    <dgm:cxn modelId="{06333FA6-20DD-6146-9C52-0F045A00FD5B}" type="presParOf" srcId="{C0350448-E92B-E84B-8957-C89313E9BFB8}" destId="{23B1B94A-BA5D-5C48-8ABF-373167855B54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1EEC1C-7120-D748-A132-30D40B38E320}" type="doc">
      <dgm:prSet loTypeId="urn:microsoft.com/office/officeart/2005/8/layout/process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F544B57-1533-D54C-8DCD-C6287D00D4FE}">
      <dgm:prSet phldrT="[Metin]"/>
      <dgm:spPr/>
      <dgm:t>
        <a:bodyPr/>
        <a:lstStyle/>
        <a:p>
          <a:r>
            <a:rPr lang="tr-TR" dirty="0"/>
            <a:t>Evde kendi kendine glukoz ölçüm </a:t>
          </a:r>
        </a:p>
      </dgm:t>
    </dgm:pt>
    <dgm:pt modelId="{170D7C7C-3FF8-624B-9C6B-1AA46B1EEBEB}" type="parTrans" cxnId="{4DAF2CB8-CD4E-4046-8BF4-D57F551E6ED1}">
      <dgm:prSet/>
      <dgm:spPr/>
      <dgm:t>
        <a:bodyPr/>
        <a:lstStyle/>
        <a:p>
          <a:endParaRPr lang="tr-TR"/>
        </a:p>
      </dgm:t>
    </dgm:pt>
    <dgm:pt modelId="{234F02A6-6869-F240-9EFB-2C697560AA88}" type="sibTrans" cxnId="{4DAF2CB8-CD4E-4046-8BF4-D57F551E6ED1}">
      <dgm:prSet/>
      <dgm:spPr/>
      <dgm:t>
        <a:bodyPr/>
        <a:lstStyle/>
        <a:p>
          <a:endParaRPr lang="tr-TR"/>
        </a:p>
      </dgm:t>
    </dgm:pt>
    <dgm:pt modelId="{4297F5AF-AB7C-5345-B25E-6C31A455010E}">
      <dgm:prSet phldrT="[Metin]" phldr="1"/>
      <dgm:spPr/>
      <dgm:t>
        <a:bodyPr/>
        <a:lstStyle/>
        <a:p>
          <a:endParaRPr lang="tr-TR" dirty="0"/>
        </a:p>
      </dgm:t>
    </dgm:pt>
    <dgm:pt modelId="{C7CE22EC-0D97-4940-BF6E-3654E1FBBA4A}" type="parTrans" cxnId="{B6546E29-5594-B844-9824-E4809E1023B2}">
      <dgm:prSet/>
      <dgm:spPr/>
      <dgm:t>
        <a:bodyPr/>
        <a:lstStyle/>
        <a:p>
          <a:endParaRPr lang="tr-TR"/>
        </a:p>
      </dgm:t>
    </dgm:pt>
    <dgm:pt modelId="{60CC027C-782D-1044-B900-062075427905}" type="sibTrans" cxnId="{B6546E29-5594-B844-9824-E4809E1023B2}">
      <dgm:prSet/>
      <dgm:spPr/>
      <dgm:t>
        <a:bodyPr/>
        <a:lstStyle/>
        <a:p>
          <a:endParaRPr lang="tr-TR"/>
        </a:p>
      </dgm:t>
    </dgm:pt>
    <dgm:pt modelId="{F34648D4-FB2C-5143-95E1-E2284BC85977}">
      <dgm:prSet phldrT="[Metin]"/>
      <dgm:spPr/>
      <dgm:t>
        <a:bodyPr/>
        <a:lstStyle/>
        <a:p>
          <a:r>
            <a:rPr lang="tr-TR" dirty="0"/>
            <a:t>Sürekli glukoz ölçüm sistemi (glukoz sensörleri)</a:t>
          </a:r>
        </a:p>
      </dgm:t>
    </dgm:pt>
    <dgm:pt modelId="{E4EEA148-DC60-B840-8F7F-5C2F3AA98FE7}" type="parTrans" cxnId="{ECF8114F-B286-7F44-B8B6-AAF18FA6D2AA}">
      <dgm:prSet/>
      <dgm:spPr/>
      <dgm:t>
        <a:bodyPr/>
        <a:lstStyle/>
        <a:p>
          <a:endParaRPr lang="tr-TR"/>
        </a:p>
      </dgm:t>
    </dgm:pt>
    <dgm:pt modelId="{6876079F-965F-084B-89FE-BC82B71798D2}" type="sibTrans" cxnId="{ECF8114F-B286-7F44-B8B6-AAF18FA6D2AA}">
      <dgm:prSet/>
      <dgm:spPr/>
      <dgm:t>
        <a:bodyPr/>
        <a:lstStyle/>
        <a:p>
          <a:endParaRPr lang="tr-TR"/>
        </a:p>
      </dgm:t>
    </dgm:pt>
    <dgm:pt modelId="{7BC72A99-1E1F-0641-BAE0-EF113C5E37F5}">
      <dgm:prSet phldrT="[Metin]" phldr="1"/>
      <dgm:spPr/>
      <dgm:t>
        <a:bodyPr/>
        <a:lstStyle/>
        <a:p>
          <a:endParaRPr lang="tr-TR" dirty="0"/>
        </a:p>
      </dgm:t>
    </dgm:pt>
    <dgm:pt modelId="{AA4A75B0-A810-A443-BEFF-7DCC54204F4B}" type="parTrans" cxnId="{C5D74BAD-6693-CE40-9D59-99AD070D5B0E}">
      <dgm:prSet/>
      <dgm:spPr/>
      <dgm:t>
        <a:bodyPr/>
        <a:lstStyle/>
        <a:p>
          <a:endParaRPr lang="tr-TR"/>
        </a:p>
      </dgm:t>
    </dgm:pt>
    <dgm:pt modelId="{A9500154-43E3-724F-B682-AFD3B17EF700}" type="sibTrans" cxnId="{C5D74BAD-6693-CE40-9D59-99AD070D5B0E}">
      <dgm:prSet/>
      <dgm:spPr/>
      <dgm:t>
        <a:bodyPr/>
        <a:lstStyle/>
        <a:p>
          <a:endParaRPr lang="tr-TR"/>
        </a:p>
      </dgm:t>
    </dgm:pt>
    <dgm:pt modelId="{1A2A1450-6770-364F-8855-19284D97CFBD}">
      <dgm:prSet phldrT="[Metin]"/>
      <dgm:spPr/>
      <dgm:t>
        <a:bodyPr/>
        <a:lstStyle/>
        <a:p>
          <a:r>
            <a:rPr lang="tr-TR" dirty="0"/>
            <a:t>Uzun dönem glukoz kontrolü (A1C)</a:t>
          </a:r>
        </a:p>
      </dgm:t>
    </dgm:pt>
    <dgm:pt modelId="{87821D04-E50F-734E-A601-49E1B647A71E}" type="parTrans" cxnId="{8170AD47-82C5-094B-8A01-A6F79D73FC40}">
      <dgm:prSet/>
      <dgm:spPr/>
      <dgm:t>
        <a:bodyPr/>
        <a:lstStyle/>
        <a:p>
          <a:endParaRPr lang="tr-TR"/>
        </a:p>
      </dgm:t>
    </dgm:pt>
    <dgm:pt modelId="{9EBBAB42-F557-2846-9AAB-5A97F166CB60}" type="sibTrans" cxnId="{8170AD47-82C5-094B-8A01-A6F79D73FC40}">
      <dgm:prSet/>
      <dgm:spPr/>
      <dgm:t>
        <a:bodyPr/>
        <a:lstStyle/>
        <a:p>
          <a:endParaRPr lang="tr-TR"/>
        </a:p>
      </dgm:t>
    </dgm:pt>
    <dgm:pt modelId="{AA464305-CEDF-DC40-9593-FC11CE7F9DE9}">
      <dgm:prSet/>
      <dgm:spPr/>
      <dgm:t>
        <a:bodyPr/>
        <a:lstStyle/>
        <a:p>
          <a:r>
            <a:rPr lang="tr-TR" dirty="0"/>
            <a:t>Bazal-</a:t>
          </a:r>
          <a:r>
            <a:rPr lang="tr-TR" dirty="0" err="1"/>
            <a:t>bolus</a:t>
          </a:r>
          <a:r>
            <a:rPr lang="tr-TR" dirty="0"/>
            <a:t> insülin tedavisi altındaki tip 1 diyabetliler, gebeler, insülin                                           pompası kullanan diyabetliler ve kontrolsüz tip 2 diyabetlilerde her gün kontrol sağlanana kadar; her ana öğün öncesi ve 2. saat </a:t>
          </a:r>
          <a:r>
            <a:rPr lang="tr-TR" dirty="0" err="1"/>
            <a:t>postprandiyal</a:t>
          </a:r>
          <a:r>
            <a:rPr lang="tr-TR" dirty="0"/>
            <a:t> (PP) , gerekiyorsa gece yatmadan önce ve sabaha karşı (saat 02-04 arası); </a:t>
          </a:r>
        </a:p>
      </dgm:t>
    </dgm:pt>
    <dgm:pt modelId="{137DE8A6-7E6A-6243-A306-35014912D212}" type="parTrans" cxnId="{3A455109-A0DD-C84E-917C-4A60648E2531}">
      <dgm:prSet/>
      <dgm:spPr/>
      <dgm:t>
        <a:bodyPr/>
        <a:lstStyle/>
        <a:p>
          <a:endParaRPr lang="tr-TR"/>
        </a:p>
      </dgm:t>
    </dgm:pt>
    <dgm:pt modelId="{9CF13361-9712-0A42-A3C8-EB6C400313C1}" type="sibTrans" cxnId="{3A455109-A0DD-C84E-917C-4A60648E2531}">
      <dgm:prSet/>
      <dgm:spPr/>
      <dgm:t>
        <a:bodyPr/>
        <a:lstStyle/>
        <a:p>
          <a:endParaRPr lang="tr-TR"/>
        </a:p>
      </dgm:t>
    </dgm:pt>
    <dgm:pt modelId="{113D31FB-098B-8548-B7AC-C81D0DAF6010}">
      <dgm:prSet/>
      <dgm:spPr/>
      <dgm:t>
        <a:bodyPr/>
        <a:lstStyle/>
        <a:p>
          <a:r>
            <a:rPr lang="tr-TR"/>
            <a:t>Diğer tip 2 diyabetlilerde haftada 3-4 kez</a:t>
          </a:r>
          <a:endParaRPr lang="tr-TR" dirty="0"/>
        </a:p>
      </dgm:t>
    </dgm:pt>
    <dgm:pt modelId="{AD6AAD4D-13A4-1B4B-9FAB-69636027AD83}" type="parTrans" cxnId="{2DDA54F0-3524-0A48-AE4C-D1DB51AC0407}">
      <dgm:prSet/>
      <dgm:spPr/>
      <dgm:t>
        <a:bodyPr/>
        <a:lstStyle/>
        <a:p>
          <a:endParaRPr lang="tr-TR"/>
        </a:p>
      </dgm:t>
    </dgm:pt>
    <dgm:pt modelId="{D1023E91-1A90-BA46-8B4D-758098C28F1B}" type="sibTrans" cxnId="{2DDA54F0-3524-0A48-AE4C-D1DB51AC0407}">
      <dgm:prSet/>
      <dgm:spPr/>
      <dgm:t>
        <a:bodyPr/>
        <a:lstStyle/>
        <a:p>
          <a:endParaRPr lang="tr-TR"/>
        </a:p>
      </dgm:t>
    </dgm:pt>
    <dgm:pt modelId="{2D0EBDD5-4CEC-B442-B747-82FD44FF794B}">
      <dgm:prSet/>
      <dgm:spPr/>
      <dgm:t>
        <a:bodyPr/>
        <a:lstStyle/>
        <a:p>
          <a:r>
            <a:rPr lang="tr-TR" dirty="0"/>
            <a:t>Son yıllarda kullanımları giderek artan bu sistemlerin, özellikle tip 1 diyabetli hastalarda ve </a:t>
          </a:r>
          <a:r>
            <a:rPr lang="tr-TR" dirty="0" err="1"/>
            <a:t>pregestasyonel</a:t>
          </a:r>
          <a:r>
            <a:rPr lang="tr-TR" dirty="0"/>
            <a:t> diyabetlilerde, hastaların eğitimini kolaylaştırdığı, böylece daha iyi </a:t>
          </a:r>
          <a:r>
            <a:rPr lang="tr-TR" dirty="0" err="1"/>
            <a:t>glisemik</a:t>
          </a:r>
          <a:r>
            <a:rPr lang="tr-TR" dirty="0"/>
            <a:t> kontrol sağladığı gösterilmiştir</a:t>
          </a:r>
        </a:p>
      </dgm:t>
    </dgm:pt>
    <dgm:pt modelId="{126C0A96-6DDE-9B4C-B9D9-76C055632502}" type="parTrans" cxnId="{5FC0E0E3-336B-FB49-AF3F-F4E75514D624}">
      <dgm:prSet/>
      <dgm:spPr/>
      <dgm:t>
        <a:bodyPr/>
        <a:lstStyle/>
        <a:p>
          <a:endParaRPr lang="tr-TR"/>
        </a:p>
      </dgm:t>
    </dgm:pt>
    <dgm:pt modelId="{ED0E10AB-2A92-5C4E-B476-7891E21F213E}" type="sibTrans" cxnId="{5FC0E0E3-336B-FB49-AF3F-F4E75514D624}">
      <dgm:prSet/>
      <dgm:spPr/>
      <dgm:t>
        <a:bodyPr/>
        <a:lstStyle/>
        <a:p>
          <a:endParaRPr lang="tr-TR"/>
        </a:p>
      </dgm:t>
    </dgm:pt>
    <dgm:pt modelId="{CBC04F6C-4E71-8646-97CC-338CD1522573}">
      <dgm:prSet/>
      <dgm:spPr/>
      <dgm:t>
        <a:bodyPr/>
        <a:lstStyle/>
        <a:p>
          <a:endParaRPr lang="tr-TR" dirty="0"/>
        </a:p>
      </dgm:t>
    </dgm:pt>
    <dgm:pt modelId="{1A0926B9-1720-B64B-8FA0-293D413BAFDD}" type="parTrans" cxnId="{A50506C9-1B70-9A42-BF04-B64AE519E6C4}">
      <dgm:prSet/>
      <dgm:spPr/>
      <dgm:t>
        <a:bodyPr/>
        <a:lstStyle/>
        <a:p>
          <a:endParaRPr lang="tr-TR"/>
        </a:p>
      </dgm:t>
    </dgm:pt>
    <dgm:pt modelId="{CE2D43B1-1090-234E-B07A-74C63C430EB0}" type="sibTrans" cxnId="{A50506C9-1B70-9A42-BF04-B64AE519E6C4}">
      <dgm:prSet/>
      <dgm:spPr/>
      <dgm:t>
        <a:bodyPr/>
        <a:lstStyle/>
        <a:p>
          <a:endParaRPr lang="tr-TR"/>
        </a:p>
      </dgm:t>
    </dgm:pt>
    <dgm:pt modelId="{4B15DB99-9618-E941-8AAD-E5DB53720DF8}">
      <dgm:prSet/>
      <dgm:spPr/>
      <dgm:t>
        <a:bodyPr/>
        <a:lstStyle/>
        <a:p>
          <a:r>
            <a:rPr lang="tr-TR"/>
            <a:t>A1C, tip 1 diyabetli ve insülin kullanan ya da glisemi kontrolü sağlanamamış olan tip 2 diyabetli hastalarda 3 ayda bir, kontrol altındaki tip 2 diyabetli hastalarda ise 6 ayda bir ölçülmelidir.</a:t>
          </a:r>
          <a:endParaRPr lang="tr-TR" dirty="0"/>
        </a:p>
      </dgm:t>
    </dgm:pt>
    <dgm:pt modelId="{2C3A3AEA-54F5-304C-9F06-74C89DB57740}" type="parTrans" cxnId="{62415921-44C4-2542-9705-B22093FE720A}">
      <dgm:prSet/>
      <dgm:spPr/>
      <dgm:t>
        <a:bodyPr/>
        <a:lstStyle/>
        <a:p>
          <a:endParaRPr lang="tr-TR"/>
        </a:p>
      </dgm:t>
    </dgm:pt>
    <dgm:pt modelId="{2CC00FE0-CD9F-0D40-977A-8DB29BD19391}" type="sibTrans" cxnId="{62415921-44C4-2542-9705-B22093FE720A}">
      <dgm:prSet/>
      <dgm:spPr/>
      <dgm:t>
        <a:bodyPr/>
        <a:lstStyle/>
        <a:p>
          <a:endParaRPr lang="tr-TR"/>
        </a:p>
      </dgm:t>
    </dgm:pt>
    <dgm:pt modelId="{0F3260AF-AC57-2048-846E-E638EE83D7FA}">
      <dgm:prSet/>
      <dgm:spPr/>
      <dgm:t>
        <a:bodyPr/>
        <a:lstStyle/>
        <a:p>
          <a:r>
            <a:rPr lang="tr-TR" dirty="0"/>
            <a:t>A1C sonucu </a:t>
          </a:r>
          <a:r>
            <a:rPr lang="tr-TR" dirty="0" smtClean="0"/>
            <a:t>SMBG(self </a:t>
          </a:r>
          <a:r>
            <a:rPr lang="tr-TR" dirty="0" err="1" smtClean="0"/>
            <a:t>monitorıng</a:t>
          </a:r>
          <a:r>
            <a:rPr lang="tr-TR" dirty="0" smtClean="0"/>
            <a:t> of </a:t>
          </a:r>
          <a:r>
            <a:rPr lang="tr-TR" dirty="0" err="1" smtClean="0"/>
            <a:t>blood</a:t>
          </a:r>
          <a:r>
            <a:rPr lang="tr-TR" dirty="0" smtClean="0"/>
            <a:t> </a:t>
          </a:r>
          <a:r>
            <a:rPr lang="tr-TR" dirty="0" err="1" smtClean="0"/>
            <a:t>glukoz</a:t>
          </a:r>
          <a:r>
            <a:rPr lang="tr-TR" dirty="0" smtClean="0"/>
            <a:t>) </a:t>
          </a:r>
          <a:r>
            <a:rPr lang="tr-TR" dirty="0"/>
            <a:t>ile birlikte değerlendirilmelidir.</a:t>
          </a:r>
        </a:p>
      </dgm:t>
    </dgm:pt>
    <dgm:pt modelId="{FB0F3699-9979-794F-9C04-D1CC46F84231}" type="parTrans" cxnId="{D2D34D17-FCF6-9D4A-BAD8-15EA0BD3D1EC}">
      <dgm:prSet/>
      <dgm:spPr/>
      <dgm:t>
        <a:bodyPr/>
        <a:lstStyle/>
        <a:p>
          <a:endParaRPr lang="tr-TR"/>
        </a:p>
      </dgm:t>
    </dgm:pt>
    <dgm:pt modelId="{2FC99DCC-9701-CC49-A090-5D6EA6A8C699}" type="sibTrans" cxnId="{D2D34D17-FCF6-9D4A-BAD8-15EA0BD3D1EC}">
      <dgm:prSet/>
      <dgm:spPr/>
      <dgm:t>
        <a:bodyPr/>
        <a:lstStyle/>
        <a:p>
          <a:endParaRPr lang="tr-TR"/>
        </a:p>
      </dgm:t>
    </dgm:pt>
    <dgm:pt modelId="{5B0E387D-717A-3E4B-9DF6-B80C03D5D20E}" type="pres">
      <dgm:prSet presAssocID="{E51EEC1C-7120-D748-A132-30D40B38E3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D7D1AEB-0110-FF46-B183-D92A41CE1577}" type="pres">
      <dgm:prSet presAssocID="{DF544B57-1533-D54C-8DCD-C6287D00D4FE}" presName="composite" presStyleCnt="0"/>
      <dgm:spPr/>
    </dgm:pt>
    <dgm:pt modelId="{9E56867F-D5AE-5A46-B3A6-E93CD65595E1}" type="pres">
      <dgm:prSet presAssocID="{DF544B57-1533-D54C-8DCD-C6287D00D4F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2638D8-DEBE-8E4D-99D8-014286814028}" type="pres">
      <dgm:prSet presAssocID="{DF544B57-1533-D54C-8DCD-C6287D00D4FE}" presName="parSh" presStyleLbl="node1" presStyleIdx="0" presStyleCnt="3"/>
      <dgm:spPr/>
      <dgm:t>
        <a:bodyPr/>
        <a:lstStyle/>
        <a:p>
          <a:endParaRPr lang="tr-TR"/>
        </a:p>
      </dgm:t>
    </dgm:pt>
    <dgm:pt modelId="{B574CF76-EE34-554A-AA3B-C03357545F72}" type="pres">
      <dgm:prSet presAssocID="{DF544B57-1533-D54C-8DCD-C6287D00D4F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E9C907-84DC-0F47-9E57-B5EC5BACC4FE}" type="pres">
      <dgm:prSet presAssocID="{234F02A6-6869-F240-9EFB-2C697560AA88}" presName="sibTrans" presStyleLbl="sibTrans2D1" presStyleIdx="0" presStyleCnt="2"/>
      <dgm:spPr/>
      <dgm:t>
        <a:bodyPr/>
        <a:lstStyle/>
        <a:p>
          <a:endParaRPr lang="tr-TR"/>
        </a:p>
      </dgm:t>
    </dgm:pt>
    <dgm:pt modelId="{813AB4CC-B1C4-ED4E-B89D-C9ADA9974CCC}" type="pres">
      <dgm:prSet presAssocID="{234F02A6-6869-F240-9EFB-2C697560AA88}" presName="connTx" presStyleLbl="sibTrans2D1" presStyleIdx="0" presStyleCnt="2"/>
      <dgm:spPr/>
      <dgm:t>
        <a:bodyPr/>
        <a:lstStyle/>
        <a:p>
          <a:endParaRPr lang="tr-TR"/>
        </a:p>
      </dgm:t>
    </dgm:pt>
    <dgm:pt modelId="{3430AC9B-D2DE-384C-9A0C-B4B3C073B768}" type="pres">
      <dgm:prSet presAssocID="{F34648D4-FB2C-5143-95E1-E2284BC85977}" presName="composite" presStyleCnt="0"/>
      <dgm:spPr/>
    </dgm:pt>
    <dgm:pt modelId="{08065CBE-36BA-C54B-BE43-BA45155BE13A}" type="pres">
      <dgm:prSet presAssocID="{F34648D4-FB2C-5143-95E1-E2284BC8597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EED400-670C-EA49-90EA-C149C2D5AECA}" type="pres">
      <dgm:prSet presAssocID="{F34648D4-FB2C-5143-95E1-E2284BC85977}" presName="parSh" presStyleLbl="node1" presStyleIdx="1" presStyleCnt="3"/>
      <dgm:spPr/>
      <dgm:t>
        <a:bodyPr/>
        <a:lstStyle/>
        <a:p>
          <a:endParaRPr lang="tr-TR"/>
        </a:p>
      </dgm:t>
    </dgm:pt>
    <dgm:pt modelId="{C16DA64B-4BAD-1F4E-A1E4-261ADD9249FD}" type="pres">
      <dgm:prSet presAssocID="{F34648D4-FB2C-5143-95E1-E2284BC8597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B3221F-1910-6C48-91DE-1BC9C78CD95C}" type="pres">
      <dgm:prSet presAssocID="{6876079F-965F-084B-89FE-BC82B71798D2}" presName="sibTrans" presStyleLbl="sibTrans2D1" presStyleIdx="1" presStyleCnt="2"/>
      <dgm:spPr/>
      <dgm:t>
        <a:bodyPr/>
        <a:lstStyle/>
        <a:p>
          <a:endParaRPr lang="tr-TR"/>
        </a:p>
      </dgm:t>
    </dgm:pt>
    <dgm:pt modelId="{DD74B69D-FE2F-F941-87AE-30312712FDE7}" type="pres">
      <dgm:prSet presAssocID="{6876079F-965F-084B-89FE-BC82B71798D2}" presName="connTx" presStyleLbl="sibTrans2D1" presStyleIdx="1" presStyleCnt="2"/>
      <dgm:spPr/>
      <dgm:t>
        <a:bodyPr/>
        <a:lstStyle/>
        <a:p>
          <a:endParaRPr lang="tr-TR"/>
        </a:p>
      </dgm:t>
    </dgm:pt>
    <dgm:pt modelId="{D97BD78B-B0EA-3A47-9EB8-EEF8F9DC4A38}" type="pres">
      <dgm:prSet presAssocID="{1A2A1450-6770-364F-8855-19284D97CFBD}" presName="composite" presStyleCnt="0"/>
      <dgm:spPr/>
    </dgm:pt>
    <dgm:pt modelId="{094A5F5A-2503-5E4A-827E-244B7756EEC3}" type="pres">
      <dgm:prSet presAssocID="{1A2A1450-6770-364F-8855-19284D97CFB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C8FCF2-4268-3C41-9B07-AD596853FF41}" type="pres">
      <dgm:prSet presAssocID="{1A2A1450-6770-364F-8855-19284D97CFBD}" presName="parSh" presStyleLbl="node1" presStyleIdx="2" presStyleCnt="3"/>
      <dgm:spPr/>
      <dgm:t>
        <a:bodyPr/>
        <a:lstStyle/>
        <a:p>
          <a:endParaRPr lang="tr-TR"/>
        </a:p>
      </dgm:t>
    </dgm:pt>
    <dgm:pt modelId="{E3BF76A6-8149-FA42-8304-6EFE52D59E51}" type="pres">
      <dgm:prSet presAssocID="{1A2A1450-6770-364F-8855-19284D97CFB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2415921-44C4-2542-9705-B22093FE720A}" srcId="{1A2A1450-6770-364F-8855-19284D97CFBD}" destId="{4B15DB99-9618-E941-8AAD-E5DB53720DF8}" srcOrd="1" destOrd="0" parTransId="{2C3A3AEA-54F5-304C-9F06-74C89DB57740}" sibTransId="{2CC00FE0-CD9F-0D40-977A-8DB29BD19391}"/>
    <dgm:cxn modelId="{DFB632D9-3552-924D-8E96-6B6A61409D0B}" type="presOf" srcId="{234F02A6-6869-F240-9EFB-2C697560AA88}" destId="{6EE9C907-84DC-0F47-9E57-B5EC5BACC4FE}" srcOrd="0" destOrd="0" presId="urn:microsoft.com/office/officeart/2005/8/layout/process3"/>
    <dgm:cxn modelId="{16DB06EE-8FDF-EF4C-9CFB-D07C5A4AA6DA}" type="presOf" srcId="{4297F5AF-AB7C-5345-B25E-6C31A455010E}" destId="{B574CF76-EE34-554A-AA3B-C03357545F72}" srcOrd="0" destOrd="0" presId="urn:microsoft.com/office/officeart/2005/8/layout/process3"/>
    <dgm:cxn modelId="{76E6E9D4-7FB7-0C42-91A5-5170E2EAD374}" type="presOf" srcId="{1A2A1450-6770-364F-8855-19284D97CFBD}" destId="{094A5F5A-2503-5E4A-827E-244B7756EEC3}" srcOrd="0" destOrd="0" presId="urn:microsoft.com/office/officeart/2005/8/layout/process3"/>
    <dgm:cxn modelId="{2DDA54F0-3524-0A48-AE4C-D1DB51AC0407}" srcId="{DF544B57-1533-D54C-8DCD-C6287D00D4FE}" destId="{113D31FB-098B-8548-B7AC-C81D0DAF6010}" srcOrd="2" destOrd="0" parTransId="{AD6AAD4D-13A4-1B4B-9FAB-69636027AD83}" sibTransId="{D1023E91-1A90-BA46-8B4D-758098C28F1B}"/>
    <dgm:cxn modelId="{A377502B-0177-2E45-8697-F96E59D909B2}" type="presOf" srcId="{CBC04F6C-4E71-8646-97CC-338CD1522573}" destId="{E3BF76A6-8149-FA42-8304-6EFE52D59E51}" srcOrd="0" destOrd="0" presId="urn:microsoft.com/office/officeart/2005/8/layout/process3"/>
    <dgm:cxn modelId="{368E3EB8-36F2-F94F-899B-BE9A3FBF550A}" type="presOf" srcId="{234F02A6-6869-F240-9EFB-2C697560AA88}" destId="{813AB4CC-B1C4-ED4E-B89D-C9ADA9974CCC}" srcOrd="1" destOrd="0" presId="urn:microsoft.com/office/officeart/2005/8/layout/process3"/>
    <dgm:cxn modelId="{18498003-42ED-1342-8E7C-B62424DB0CF3}" type="presOf" srcId="{0F3260AF-AC57-2048-846E-E638EE83D7FA}" destId="{E3BF76A6-8149-FA42-8304-6EFE52D59E51}" srcOrd="0" destOrd="2" presId="urn:microsoft.com/office/officeart/2005/8/layout/process3"/>
    <dgm:cxn modelId="{4A6E8AB7-346B-9145-8160-AB9C00E96ADC}" type="presOf" srcId="{F34648D4-FB2C-5143-95E1-E2284BC85977}" destId="{08065CBE-36BA-C54B-BE43-BA45155BE13A}" srcOrd="0" destOrd="0" presId="urn:microsoft.com/office/officeart/2005/8/layout/process3"/>
    <dgm:cxn modelId="{B6546E29-5594-B844-9824-E4809E1023B2}" srcId="{DF544B57-1533-D54C-8DCD-C6287D00D4FE}" destId="{4297F5AF-AB7C-5345-B25E-6C31A455010E}" srcOrd="0" destOrd="0" parTransId="{C7CE22EC-0D97-4940-BF6E-3654E1FBBA4A}" sibTransId="{60CC027C-782D-1044-B900-062075427905}"/>
    <dgm:cxn modelId="{D2D34D17-FCF6-9D4A-BAD8-15EA0BD3D1EC}" srcId="{1A2A1450-6770-364F-8855-19284D97CFBD}" destId="{0F3260AF-AC57-2048-846E-E638EE83D7FA}" srcOrd="2" destOrd="0" parTransId="{FB0F3699-9979-794F-9C04-D1CC46F84231}" sibTransId="{2FC99DCC-9701-CC49-A090-5D6EA6A8C699}"/>
    <dgm:cxn modelId="{F43C3E4A-D2E4-A443-8209-39E69AB0A5FD}" type="presOf" srcId="{AA464305-CEDF-DC40-9593-FC11CE7F9DE9}" destId="{B574CF76-EE34-554A-AA3B-C03357545F72}" srcOrd="0" destOrd="1" presId="urn:microsoft.com/office/officeart/2005/8/layout/process3"/>
    <dgm:cxn modelId="{04D33553-C546-DC4C-9F8A-C2249917040D}" type="presOf" srcId="{E51EEC1C-7120-D748-A132-30D40B38E320}" destId="{5B0E387D-717A-3E4B-9DF6-B80C03D5D20E}" srcOrd="0" destOrd="0" presId="urn:microsoft.com/office/officeart/2005/8/layout/process3"/>
    <dgm:cxn modelId="{A50506C9-1B70-9A42-BF04-B64AE519E6C4}" srcId="{1A2A1450-6770-364F-8855-19284D97CFBD}" destId="{CBC04F6C-4E71-8646-97CC-338CD1522573}" srcOrd="0" destOrd="0" parTransId="{1A0926B9-1720-B64B-8FA0-293D413BAFDD}" sibTransId="{CE2D43B1-1090-234E-B07A-74C63C430EB0}"/>
    <dgm:cxn modelId="{3A455109-A0DD-C84E-917C-4A60648E2531}" srcId="{DF544B57-1533-D54C-8DCD-C6287D00D4FE}" destId="{AA464305-CEDF-DC40-9593-FC11CE7F9DE9}" srcOrd="1" destOrd="0" parTransId="{137DE8A6-7E6A-6243-A306-35014912D212}" sibTransId="{9CF13361-9712-0A42-A3C8-EB6C400313C1}"/>
    <dgm:cxn modelId="{4DAF2CB8-CD4E-4046-8BF4-D57F551E6ED1}" srcId="{E51EEC1C-7120-D748-A132-30D40B38E320}" destId="{DF544B57-1533-D54C-8DCD-C6287D00D4FE}" srcOrd="0" destOrd="0" parTransId="{170D7C7C-3FF8-624B-9C6B-1AA46B1EEBEB}" sibTransId="{234F02A6-6869-F240-9EFB-2C697560AA88}"/>
    <dgm:cxn modelId="{2679F311-F01B-B040-B198-838C81E10D86}" type="presOf" srcId="{6876079F-965F-084B-89FE-BC82B71798D2}" destId="{E1B3221F-1910-6C48-91DE-1BC9C78CD95C}" srcOrd="0" destOrd="0" presId="urn:microsoft.com/office/officeart/2005/8/layout/process3"/>
    <dgm:cxn modelId="{5FC0E0E3-336B-FB49-AF3F-F4E75514D624}" srcId="{F34648D4-FB2C-5143-95E1-E2284BC85977}" destId="{2D0EBDD5-4CEC-B442-B747-82FD44FF794B}" srcOrd="1" destOrd="0" parTransId="{126C0A96-6DDE-9B4C-B9D9-76C055632502}" sibTransId="{ED0E10AB-2A92-5C4E-B476-7891E21F213E}"/>
    <dgm:cxn modelId="{976A9142-E5B8-2D4A-BFE6-AC06A9D0EAC1}" type="presOf" srcId="{113D31FB-098B-8548-B7AC-C81D0DAF6010}" destId="{B574CF76-EE34-554A-AA3B-C03357545F72}" srcOrd="0" destOrd="2" presId="urn:microsoft.com/office/officeart/2005/8/layout/process3"/>
    <dgm:cxn modelId="{511EAAA0-1A57-AF4E-85FB-D65BBE15AAF8}" type="presOf" srcId="{6876079F-965F-084B-89FE-BC82B71798D2}" destId="{DD74B69D-FE2F-F941-87AE-30312712FDE7}" srcOrd="1" destOrd="0" presId="urn:microsoft.com/office/officeart/2005/8/layout/process3"/>
    <dgm:cxn modelId="{ECF8114F-B286-7F44-B8B6-AAF18FA6D2AA}" srcId="{E51EEC1C-7120-D748-A132-30D40B38E320}" destId="{F34648D4-FB2C-5143-95E1-E2284BC85977}" srcOrd="1" destOrd="0" parTransId="{E4EEA148-DC60-B840-8F7F-5C2F3AA98FE7}" sibTransId="{6876079F-965F-084B-89FE-BC82B71798D2}"/>
    <dgm:cxn modelId="{14DA57B0-C3AA-394E-AFD3-16B005ECB6F4}" type="presOf" srcId="{F34648D4-FB2C-5143-95E1-E2284BC85977}" destId="{91EED400-670C-EA49-90EA-C149C2D5AECA}" srcOrd="1" destOrd="0" presId="urn:microsoft.com/office/officeart/2005/8/layout/process3"/>
    <dgm:cxn modelId="{7E8D761B-2858-0042-8CCF-FC2DEFE751A4}" type="presOf" srcId="{2D0EBDD5-4CEC-B442-B747-82FD44FF794B}" destId="{C16DA64B-4BAD-1F4E-A1E4-261ADD9249FD}" srcOrd="0" destOrd="1" presId="urn:microsoft.com/office/officeart/2005/8/layout/process3"/>
    <dgm:cxn modelId="{C4DDB4F0-ED65-F848-82A3-27F540668A69}" type="presOf" srcId="{DF544B57-1533-D54C-8DCD-C6287D00D4FE}" destId="{5D2638D8-DEBE-8E4D-99D8-014286814028}" srcOrd="1" destOrd="0" presId="urn:microsoft.com/office/officeart/2005/8/layout/process3"/>
    <dgm:cxn modelId="{C0FE8418-F510-BB4D-BF03-C056771F9F51}" type="presOf" srcId="{1A2A1450-6770-364F-8855-19284D97CFBD}" destId="{32C8FCF2-4268-3C41-9B07-AD596853FF41}" srcOrd="1" destOrd="0" presId="urn:microsoft.com/office/officeart/2005/8/layout/process3"/>
    <dgm:cxn modelId="{C5D74BAD-6693-CE40-9D59-99AD070D5B0E}" srcId="{F34648D4-FB2C-5143-95E1-E2284BC85977}" destId="{7BC72A99-1E1F-0641-BAE0-EF113C5E37F5}" srcOrd="0" destOrd="0" parTransId="{AA4A75B0-A810-A443-BEFF-7DCC54204F4B}" sibTransId="{A9500154-43E3-724F-B682-AFD3B17EF700}"/>
    <dgm:cxn modelId="{8170AD47-82C5-094B-8A01-A6F79D73FC40}" srcId="{E51EEC1C-7120-D748-A132-30D40B38E320}" destId="{1A2A1450-6770-364F-8855-19284D97CFBD}" srcOrd="2" destOrd="0" parTransId="{87821D04-E50F-734E-A601-49E1B647A71E}" sibTransId="{9EBBAB42-F557-2846-9AAB-5A97F166CB60}"/>
    <dgm:cxn modelId="{2EB080AC-7898-544D-B5BF-E6EBA0FDF4E5}" type="presOf" srcId="{4B15DB99-9618-E941-8AAD-E5DB53720DF8}" destId="{E3BF76A6-8149-FA42-8304-6EFE52D59E51}" srcOrd="0" destOrd="1" presId="urn:microsoft.com/office/officeart/2005/8/layout/process3"/>
    <dgm:cxn modelId="{EAC9DD6A-7535-0C4D-9380-4697C0DB3895}" type="presOf" srcId="{DF544B57-1533-D54C-8DCD-C6287D00D4FE}" destId="{9E56867F-D5AE-5A46-B3A6-E93CD65595E1}" srcOrd="0" destOrd="0" presId="urn:microsoft.com/office/officeart/2005/8/layout/process3"/>
    <dgm:cxn modelId="{3AA8B9F6-3E84-D142-9EF9-7DFA37090650}" type="presOf" srcId="{7BC72A99-1E1F-0641-BAE0-EF113C5E37F5}" destId="{C16DA64B-4BAD-1F4E-A1E4-261ADD9249FD}" srcOrd="0" destOrd="0" presId="urn:microsoft.com/office/officeart/2005/8/layout/process3"/>
    <dgm:cxn modelId="{19B6ED05-C0C0-D84D-B4D2-36863A26EA9B}" type="presParOf" srcId="{5B0E387D-717A-3E4B-9DF6-B80C03D5D20E}" destId="{0D7D1AEB-0110-FF46-B183-D92A41CE1577}" srcOrd="0" destOrd="0" presId="urn:microsoft.com/office/officeart/2005/8/layout/process3"/>
    <dgm:cxn modelId="{4156165F-9736-CD41-B9A8-02B6BF9A55FA}" type="presParOf" srcId="{0D7D1AEB-0110-FF46-B183-D92A41CE1577}" destId="{9E56867F-D5AE-5A46-B3A6-E93CD65595E1}" srcOrd="0" destOrd="0" presId="urn:microsoft.com/office/officeart/2005/8/layout/process3"/>
    <dgm:cxn modelId="{D6DF0AFE-97C0-F243-B6C6-12B4F4C471B4}" type="presParOf" srcId="{0D7D1AEB-0110-FF46-B183-D92A41CE1577}" destId="{5D2638D8-DEBE-8E4D-99D8-014286814028}" srcOrd="1" destOrd="0" presId="urn:microsoft.com/office/officeart/2005/8/layout/process3"/>
    <dgm:cxn modelId="{29F32852-1F51-8A45-8F02-C511BD7A9546}" type="presParOf" srcId="{0D7D1AEB-0110-FF46-B183-D92A41CE1577}" destId="{B574CF76-EE34-554A-AA3B-C03357545F72}" srcOrd="2" destOrd="0" presId="urn:microsoft.com/office/officeart/2005/8/layout/process3"/>
    <dgm:cxn modelId="{8CB2650E-91F0-B147-8A97-F987C8A68E80}" type="presParOf" srcId="{5B0E387D-717A-3E4B-9DF6-B80C03D5D20E}" destId="{6EE9C907-84DC-0F47-9E57-B5EC5BACC4FE}" srcOrd="1" destOrd="0" presId="urn:microsoft.com/office/officeart/2005/8/layout/process3"/>
    <dgm:cxn modelId="{19A1588B-FA2A-2846-B23B-F05EF57D6CCA}" type="presParOf" srcId="{6EE9C907-84DC-0F47-9E57-B5EC5BACC4FE}" destId="{813AB4CC-B1C4-ED4E-B89D-C9ADA9974CCC}" srcOrd="0" destOrd="0" presId="urn:microsoft.com/office/officeart/2005/8/layout/process3"/>
    <dgm:cxn modelId="{4507287E-C450-514F-98D1-C3841049E05B}" type="presParOf" srcId="{5B0E387D-717A-3E4B-9DF6-B80C03D5D20E}" destId="{3430AC9B-D2DE-384C-9A0C-B4B3C073B768}" srcOrd="2" destOrd="0" presId="urn:microsoft.com/office/officeart/2005/8/layout/process3"/>
    <dgm:cxn modelId="{2574E76D-0690-C240-B54B-9CF009D54D20}" type="presParOf" srcId="{3430AC9B-D2DE-384C-9A0C-B4B3C073B768}" destId="{08065CBE-36BA-C54B-BE43-BA45155BE13A}" srcOrd="0" destOrd="0" presId="urn:microsoft.com/office/officeart/2005/8/layout/process3"/>
    <dgm:cxn modelId="{D2FB900F-25B0-8145-A9C0-B3E84B003C78}" type="presParOf" srcId="{3430AC9B-D2DE-384C-9A0C-B4B3C073B768}" destId="{91EED400-670C-EA49-90EA-C149C2D5AECA}" srcOrd="1" destOrd="0" presId="urn:microsoft.com/office/officeart/2005/8/layout/process3"/>
    <dgm:cxn modelId="{BE8D7256-3BFD-4745-8FA1-13C59A527335}" type="presParOf" srcId="{3430AC9B-D2DE-384C-9A0C-B4B3C073B768}" destId="{C16DA64B-4BAD-1F4E-A1E4-261ADD9249FD}" srcOrd="2" destOrd="0" presId="urn:microsoft.com/office/officeart/2005/8/layout/process3"/>
    <dgm:cxn modelId="{FDA74884-C476-F740-9C51-F674534FF9EA}" type="presParOf" srcId="{5B0E387D-717A-3E4B-9DF6-B80C03D5D20E}" destId="{E1B3221F-1910-6C48-91DE-1BC9C78CD95C}" srcOrd="3" destOrd="0" presId="urn:microsoft.com/office/officeart/2005/8/layout/process3"/>
    <dgm:cxn modelId="{D4FF6EA3-2B3F-9B49-80E6-D3D5A0CA1CA2}" type="presParOf" srcId="{E1B3221F-1910-6C48-91DE-1BC9C78CD95C}" destId="{DD74B69D-FE2F-F941-87AE-30312712FDE7}" srcOrd="0" destOrd="0" presId="urn:microsoft.com/office/officeart/2005/8/layout/process3"/>
    <dgm:cxn modelId="{8AE23834-F4C5-C543-B42A-FF8139749D70}" type="presParOf" srcId="{5B0E387D-717A-3E4B-9DF6-B80C03D5D20E}" destId="{D97BD78B-B0EA-3A47-9EB8-EEF8F9DC4A38}" srcOrd="4" destOrd="0" presId="urn:microsoft.com/office/officeart/2005/8/layout/process3"/>
    <dgm:cxn modelId="{44533828-EF63-5C41-895A-F8AB0C58838C}" type="presParOf" srcId="{D97BD78B-B0EA-3A47-9EB8-EEF8F9DC4A38}" destId="{094A5F5A-2503-5E4A-827E-244B7756EEC3}" srcOrd="0" destOrd="0" presId="urn:microsoft.com/office/officeart/2005/8/layout/process3"/>
    <dgm:cxn modelId="{260B4C51-1207-9B41-8148-F3FA9E2F45D7}" type="presParOf" srcId="{D97BD78B-B0EA-3A47-9EB8-EEF8F9DC4A38}" destId="{32C8FCF2-4268-3C41-9B07-AD596853FF41}" srcOrd="1" destOrd="0" presId="urn:microsoft.com/office/officeart/2005/8/layout/process3"/>
    <dgm:cxn modelId="{857E1CE4-410D-9A4B-82C9-59E929F33AAE}" type="presParOf" srcId="{D97BD78B-B0EA-3A47-9EB8-EEF8F9DC4A38}" destId="{E3BF76A6-8149-FA42-8304-6EFE52D59E5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3BBA07-BC27-0D43-B57E-24AFE7C866D1}" type="doc">
      <dgm:prSet loTypeId="urn:microsoft.com/office/officeart/2005/8/layout/process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586E78B-B6E2-4847-8F2E-7FC84B3926E8}">
      <dgm:prSet phldrT="[Metin]"/>
      <dgm:spPr/>
      <dgm:t>
        <a:bodyPr/>
        <a:lstStyle/>
        <a:p>
          <a:r>
            <a:rPr lang="tr-TR" dirty="0"/>
            <a:t>Genel hedef ≤140/90 mmHg olmalıdır. Koşulları uygun hastalarda evde KB izlemi önerilmelidir. </a:t>
          </a:r>
        </a:p>
      </dgm:t>
    </dgm:pt>
    <dgm:pt modelId="{7141A762-D538-274F-B272-84F7402F2FDA}" type="parTrans" cxnId="{243EBB1E-B1E5-AC41-8215-3F9FC8796557}">
      <dgm:prSet/>
      <dgm:spPr/>
      <dgm:t>
        <a:bodyPr/>
        <a:lstStyle/>
        <a:p>
          <a:endParaRPr lang="tr-TR"/>
        </a:p>
      </dgm:t>
    </dgm:pt>
    <dgm:pt modelId="{733E405D-0621-354C-9D26-DD6B4372983A}" type="sibTrans" cxnId="{243EBB1E-B1E5-AC41-8215-3F9FC8796557}">
      <dgm:prSet/>
      <dgm:spPr/>
      <dgm:t>
        <a:bodyPr/>
        <a:lstStyle/>
        <a:p>
          <a:endParaRPr lang="tr-TR"/>
        </a:p>
      </dgm:t>
    </dgm:pt>
    <dgm:pt modelId="{64F735D5-96B7-8D41-9E75-98BE6751F5FC}">
      <dgm:prSet phldrT="[Metin]"/>
      <dgm:spPr/>
      <dgm:t>
        <a:bodyPr/>
        <a:lstStyle/>
        <a:p>
          <a:r>
            <a:rPr lang="tr-TR" dirty="0"/>
            <a:t>KB ile birlikte kardiyovasküler (KV) risk faktörleri de dikkate alınmalıdır. Ciddi hipotansiyon riski bulunmayan, genç vakalarda kişinin tolere edebileceği daha düşük KB hedeflerine (≤130/80 mmHg) ulaşılmaya çalışılmalıdır.</a:t>
          </a:r>
        </a:p>
      </dgm:t>
    </dgm:pt>
    <dgm:pt modelId="{7C9E4B46-7D26-1F4B-BDE3-40D228E61D0E}" type="parTrans" cxnId="{0095C830-4A11-0148-B638-2749CD099AAE}">
      <dgm:prSet/>
      <dgm:spPr/>
      <dgm:t>
        <a:bodyPr/>
        <a:lstStyle/>
        <a:p>
          <a:endParaRPr lang="tr-TR"/>
        </a:p>
      </dgm:t>
    </dgm:pt>
    <dgm:pt modelId="{EDB9C655-ED96-5C4D-9ACC-DB72884371CF}" type="sibTrans" cxnId="{0095C830-4A11-0148-B638-2749CD099AAE}">
      <dgm:prSet/>
      <dgm:spPr/>
      <dgm:t>
        <a:bodyPr/>
        <a:lstStyle/>
        <a:p>
          <a:endParaRPr lang="tr-TR"/>
        </a:p>
      </dgm:t>
    </dgm:pt>
    <dgm:pt modelId="{1E752B6F-803F-4D4C-8C6F-C0A25F78DA30}" type="pres">
      <dgm:prSet presAssocID="{183BBA07-BC27-0D43-B57E-24AFE7C866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0E02772-3EED-DD4F-9B29-52DA08083FF5}" type="pres">
      <dgm:prSet presAssocID="{64F735D5-96B7-8D41-9E75-98BE6751F5FC}" presName="boxAndChildren" presStyleCnt="0"/>
      <dgm:spPr/>
    </dgm:pt>
    <dgm:pt modelId="{45729FA5-8468-FF44-A0A4-C9123534F861}" type="pres">
      <dgm:prSet presAssocID="{64F735D5-96B7-8D41-9E75-98BE6751F5FC}" presName="parentTextBox" presStyleLbl="node1" presStyleIdx="0" presStyleCnt="2"/>
      <dgm:spPr/>
      <dgm:t>
        <a:bodyPr/>
        <a:lstStyle/>
        <a:p>
          <a:endParaRPr lang="tr-TR"/>
        </a:p>
      </dgm:t>
    </dgm:pt>
    <dgm:pt modelId="{5844721D-5689-B042-B6B1-AB744FA78CDF}" type="pres">
      <dgm:prSet presAssocID="{733E405D-0621-354C-9D26-DD6B4372983A}" presName="sp" presStyleCnt="0"/>
      <dgm:spPr/>
    </dgm:pt>
    <dgm:pt modelId="{EF228709-B61F-9B4A-852B-8B591CCC2908}" type="pres">
      <dgm:prSet presAssocID="{D586E78B-B6E2-4847-8F2E-7FC84B3926E8}" presName="arrowAndChildren" presStyleCnt="0"/>
      <dgm:spPr/>
    </dgm:pt>
    <dgm:pt modelId="{94622799-0D47-C144-BFE9-0E89C7C9C1B6}" type="pres">
      <dgm:prSet presAssocID="{D586E78B-B6E2-4847-8F2E-7FC84B3926E8}" presName="parentTextArrow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243EBB1E-B1E5-AC41-8215-3F9FC8796557}" srcId="{183BBA07-BC27-0D43-B57E-24AFE7C866D1}" destId="{D586E78B-B6E2-4847-8F2E-7FC84B3926E8}" srcOrd="0" destOrd="0" parTransId="{7141A762-D538-274F-B272-84F7402F2FDA}" sibTransId="{733E405D-0621-354C-9D26-DD6B4372983A}"/>
    <dgm:cxn modelId="{DD8CFC35-7661-224C-8036-394EC65AF6E5}" type="presOf" srcId="{64F735D5-96B7-8D41-9E75-98BE6751F5FC}" destId="{45729FA5-8468-FF44-A0A4-C9123534F861}" srcOrd="0" destOrd="0" presId="urn:microsoft.com/office/officeart/2005/8/layout/process4"/>
    <dgm:cxn modelId="{D135A075-2885-8444-9035-DAC99AC141A3}" type="presOf" srcId="{D586E78B-B6E2-4847-8F2E-7FC84B3926E8}" destId="{94622799-0D47-C144-BFE9-0E89C7C9C1B6}" srcOrd="0" destOrd="0" presId="urn:microsoft.com/office/officeart/2005/8/layout/process4"/>
    <dgm:cxn modelId="{C2BDF3A0-AA8F-794C-8059-F6335BCA0D44}" type="presOf" srcId="{183BBA07-BC27-0D43-B57E-24AFE7C866D1}" destId="{1E752B6F-803F-4D4C-8C6F-C0A25F78DA30}" srcOrd="0" destOrd="0" presId="urn:microsoft.com/office/officeart/2005/8/layout/process4"/>
    <dgm:cxn modelId="{0095C830-4A11-0148-B638-2749CD099AAE}" srcId="{183BBA07-BC27-0D43-B57E-24AFE7C866D1}" destId="{64F735D5-96B7-8D41-9E75-98BE6751F5FC}" srcOrd="1" destOrd="0" parTransId="{7C9E4B46-7D26-1F4B-BDE3-40D228E61D0E}" sibTransId="{EDB9C655-ED96-5C4D-9ACC-DB72884371CF}"/>
    <dgm:cxn modelId="{1C4C03B9-F856-A941-BBBB-02568A049657}" type="presParOf" srcId="{1E752B6F-803F-4D4C-8C6F-C0A25F78DA30}" destId="{F0E02772-3EED-DD4F-9B29-52DA08083FF5}" srcOrd="0" destOrd="0" presId="urn:microsoft.com/office/officeart/2005/8/layout/process4"/>
    <dgm:cxn modelId="{A184EE9A-E296-F643-A1DF-D691C984E02D}" type="presParOf" srcId="{F0E02772-3EED-DD4F-9B29-52DA08083FF5}" destId="{45729FA5-8468-FF44-A0A4-C9123534F861}" srcOrd="0" destOrd="0" presId="urn:microsoft.com/office/officeart/2005/8/layout/process4"/>
    <dgm:cxn modelId="{272EA39A-3F0F-4841-B7F8-8723527592B2}" type="presParOf" srcId="{1E752B6F-803F-4D4C-8C6F-C0A25F78DA30}" destId="{5844721D-5689-B042-B6B1-AB744FA78CDF}" srcOrd="1" destOrd="0" presId="urn:microsoft.com/office/officeart/2005/8/layout/process4"/>
    <dgm:cxn modelId="{C1F07606-0B04-A449-9DF0-A2A691FDFA49}" type="presParOf" srcId="{1E752B6F-803F-4D4C-8C6F-C0A25F78DA30}" destId="{EF228709-B61F-9B4A-852B-8B591CCC2908}" srcOrd="2" destOrd="0" presId="urn:microsoft.com/office/officeart/2005/8/layout/process4"/>
    <dgm:cxn modelId="{63983ABB-960E-4643-BF9D-BCF065C962B1}" type="presParOf" srcId="{EF228709-B61F-9B4A-852B-8B591CCC2908}" destId="{94622799-0D47-C144-BFE9-0E89C7C9C1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F3DC5F-E77E-4903-B740-F2896B3178D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6AB5FA-FAA9-4BBE-97FA-28D5AD6952DF}">
      <dgm:prSet/>
      <dgm:spPr/>
      <dgm:t>
        <a:bodyPr/>
        <a:lstStyle/>
        <a:p>
          <a:r>
            <a:rPr lang="tr-TR"/>
            <a:t>OTOİMMÜN HASTALIKLAR</a:t>
          </a:r>
          <a:endParaRPr lang="en-US"/>
        </a:p>
      </dgm:t>
    </dgm:pt>
    <dgm:pt modelId="{9E0003D6-02BC-4BBB-8366-4E3BDD961600}" type="parTrans" cxnId="{DFD8E155-E035-45A5-8E87-3DA1ACA861E7}">
      <dgm:prSet/>
      <dgm:spPr/>
      <dgm:t>
        <a:bodyPr/>
        <a:lstStyle/>
        <a:p>
          <a:endParaRPr lang="en-US"/>
        </a:p>
      </dgm:t>
    </dgm:pt>
    <dgm:pt modelId="{36E74109-CBE4-4B51-B4FE-C517CEAF5A16}" type="sibTrans" cxnId="{DFD8E155-E035-45A5-8E87-3DA1ACA861E7}">
      <dgm:prSet/>
      <dgm:spPr/>
      <dgm:t>
        <a:bodyPr/>
        <a:lstStyle/>
        <a:p>
          <a:endParaRPr lang="en-US"/>
        </a:p>
      </dgm:t>
    </dgm:pt>
    <dgm:pt modelId="{B60674FB-77C1-4AA0-A36C-8BEA2A5193AA}">
      <dgm:prSet/>
      <dgm:spPr/>
      <dgm:t>
        <a:bodyPr/>
        <a:lstStyle/>
        <a:p>
          <a:r>
            <a:rPr lang="tr-TR"/>
            <a:t>KANSER (karaciğer, pankreas, endometriyum, kolon/rektum, meme ve mesane kanseri riskinin artmasıyla ilişkilidir. Kilo kaybı veya başka bir malignite bulgusu olmadan rutin kanser taraması önerilmemektedir).</a:t>
          </a:r>
          <a:endParaRPr lang="en-US"/>
        </a:p>
      </dgm:t>
    </dgm:pt>
    <dgm:pt modelId="{6185CD9C-319B-4DD0-BEDF-9931D02B42BA}" type="parTrans" cxnId="{060C208F-48B4-43B1-B444-148E8CE48972}">
      <dgm:prSet/>
      <dgm:spPr/>
      <dgm:t>
        <a:bodyPr/>
        <a:lstStyle/>
        <a:p>
          <a:endParaRPr lang="en-US"/>
        </a:p>
      </dgm:t>
    </dgm:pt>
    <dgm:pt modelId="{2D905E8A-C67C-4754-9E38-556693C707D2}" type="sibTrans" cxnId="{060C208F-48B4-43B1-B444-148E8CE48972}">
      <dgm:prSet/>
      <dgm:spPr/>
      <dgm:t>
        <a:bodyPr/>
        <a:lstStyle/>
        <a:p>
          <a:endParaRPr lang="en-US"/>
        </a:p>
      </dgm:t>
    </dgm:pt>
    <dgm:pt modelId="{FA1B14B4-FD1B-45BA-BFE8-2A7D84EB792B}">
      <dgm:prSet/>
      <dgm:spPr/>
      <dgm:t>
        <a:bodyPr/>
        <a:lstStyle/>
        <a:p>
          <a:r>
            <a:rPr lang="tr-TR"/>
            <a:t>DEMANS</a:t>
          </a:r>
          <a:endParaRPr lang="en-US"/>
        </a:p>
      </dgm:t>
    </dgm:pt>
    <dgm:pt modelId="{F502EBC6-2AA8-4C19-BB08-D9F098DC2970}" type="parTrans" cxnId="{B37437F2-F413-4BDE-A512-0D95184D6209}">
      <dgm:prSet/>
      <dgm:spPr/>
      <dgm:t>
        <a:bodyPr/>
        <a:lstStyle/>
        <a:p>
          <a:endParaRPr lang="en-US"/>
        </a:p>
      </dgm:t>
    </dgm:pt>
    <dgm:pt modelId="{259E11DC-6B43-4F8F-B85A-B5B2E62601E9}" type="sibTrans" cxnId="{B37437F2-F413-4BDE-A512-0D95184D6209}">
      <dgm:prSet/>
      <dgm:spPr/>
      <dgm:t>
        <a:bodyPr/>
        <a:lstStyle/>
        <a:p>
          <a:endParaRPr lang="en-US"/>
        </a:p>
      </dgm:t>
    </dgm:pt>
    <dgm:pt modelId="{F1312973-8F52-4063-A7E4-0B8002766300}">
      <dgm:prSet/>
      <dgm:spPr/>
      <dgm:t>
        <a:bodyPr/>
        <a:lstStyle/>
        <a:p>
          <a:r>
            <a:rPr lang="tr-TR"/>
            <a:t>NONALKOLİK YAĞLI KARACİĞER HASTALIĞI (NAYKH)</a:t>
          </a:r>
          <a:endParaRPr lang="en-US"/>
        </a:p>
      </dgm:t>
    </dgm:pt>
    <dgm:pt modelId="{D4448CA0-904E-4E52-AA97-03B2C0FFF789}" type="parTrans" cxnId="{AA9B6C57-0109-416E-B34F-B41677DFE412}">
      <dgm:prSet/>
      <dgm:spPr/>
      <dgm:t>
        <a:bodyPr/>
        <a:lstStyle/>
        <a:p>
          <a:endParaRPr lang="en-US"/>
        </a:p>
      </dgm:t>
    </dgm:pt>
    <dgm:pt modelId="{61631241-1CE1-48FF-9117-A57BF85AE21E}" type="sibTrans" cxnId="{AA9B6C57-0109-416E-B34F-B41677DFE412}">
      <dgm:prSet/>
      <dgm:spPr/>
      <dgm:t>
        <a:bodyPr/>
        <a:lstStyle/>
        <a:p>
          <a:endParaRPr lang="en-US"/>
        </a:p>
      </dgm:t>
    </dgm:pt>
    <dgm:pt modelId="{06E90863-9E95-4C4D-A85E-AB6F5298E885}">
      <dgm:prSet/>
      <dgm:spPr/>
      <dgm:t>
        <a:bodyPr/>
        <a:lstStyle/>
        <a:p>
          <a:r>
            <a:rPr lang="tr-TR"/>
            <a:t>OSTEOPOROTİK KIRIKLAR (Tip 1 diyabet hastalarında osteoporotik kırık riski yaklaşık olarak 6 kat, tip 2 diyabetlilerde ise 1.5-2 kat artmıştır).</a:t>
          </a:r>
          <a:endParaRPr lang="en-US"/>
        </a:p>
      </dgm:t>
    </dgm:pt>
    <dgm:pt modelId="{0826E02B-B54F-48C4-AD66-DA9132F0CD67}" type="parTrans" cxnId="{D12B2619-C2C5-47C9-A6B4-07B0C7F5BAFB}">
      <dgm:prSet/>
      <dgm:spPr/>
      <dgm:t>
        <a:bodyPr/>
        <a:lstStyle/>
        <a:p>
          <a:endParaRPr lang="en-US"/>
        </a:p>
      </dgm:t>
    </dgm:pt>
    <dgm:pt modelId="{5BB3DA37-E6AB-4B2E-BFD7-36C9B385E7E5}" type="sibTrans" cxnId="{D12B2619-C2C5-47C9-A6B4-07B0C7F5BAFB}">
      <dgm:prSet/>
      <dgm:spPr/>
      <dgm:t>
        <a:bodyPr/>
        <a:lstStyle/>
        <a:p>
          <a:endParaRPr lang="en-US"/>
        </a:p>
      </dgm:t>
    </dgm:pt>
    <dgm:pt modelId="{99957E86-E827-43E2-A238-CC2C7FF2830C}">
      <dgm:prSet/>
      <dgm:spPr/>
      <dgm:t>
        <a:bodyPr/>
        <a:lstStyle/>
        <a:p>
          <a:r>
            <a:rPr lang="tr-TR"/>
            <a:t>UYKU APNE SENDROMU (OSAS)</a:t>
          </a:r>
          <a:endParaRPr lang="en-US"/>
        </a:p>
      </dgm:t>
    </dgm:pt>
    <dgm:pt modelId="{F476CD17-8794-4923-814C-576542173A1D}" type="parTrans" cxnId="{365F4D83-D6C6-4B51-B2F1-4771C1ED312A}">
      <dgm:prSet/>
      <dgm:spPr/>
      <dgm:t>
        <a:bodyPr/>
        <a:lstStyle/>
        <a:p>
          <a:endParaRPr lang="en-US"/>
        </a:p>
      </dgm:t>
    </dgm:pt>
    <dgm:pt modelId="{8F8B3AD8-A3BB-4CF2-96E1-C9E05767AAA0}" type="sibTrans" cxnId="{365F4D83-D6C6-4B51-B2F1-4771C1ED312A}">
      <dgm:prSet/>
      <dgm:spPr/>
      <dgm:t>
        <a:bodyPr/>
        <a:lstStyle/>
        <a:p>
          <a:endParaRPr lang="en-US"/>
        </a:p>
      </dgm:t>
    </dgm:pt>
    <dgm:pt modelId="{DC72C198-F0F4-475C-AE25-AD156CBF3A85}">
      <dgm:prSet/>
      <dgm:spPr/>
      <dgm:t>
        <a:bodyPr/>
        <a:lstStyle/>
        <a:p>
          <a:r>
            <a:rPr lang="tr-TR"/>
            <a:t>PERİODONTAL HASTALIK </a:t>
          </a:r>
          <a:endParaRPr lang="en-US"/>
        </a:p>
      </dgm:t>
    </dgm:pt>
    <dgm:pt modelId="{7B239E6A-925B-440B-8591-6D5316891225}" type="parTrans" cxnId="{542D64A6-54EC-443B-B201-5E25BDF08337}">
      <dgm:prSet/>
      <dgm:spPr/>
      <dgm:t>
        <a:bodyPr/>
        <a:lstStyle/>
        <a:p>
          <a:endParaRPr lang="en-US"/>
        </a:p>
      </dgm:t>
    </dgm:pt>
    <dgm:pt modelId="{C5C670EA-CBBA-4A0E-8199-1F526DE3894D}" type="sibTrans" cxnId="{542D64A6-54EC-443B-B201-5E25BDF08337}">
      <dgm:prSet/>
      <dgm:spPr/>
      <dgm:t>
        <a:bodyPr/>
        <a:lstStyle/>
        <a:p>
          <a:endParaRPr lang="en-US"/>
        </a:p>
      </dgm:t>
    </dgm:pt>
    <dgm:pt modelId="{171DD831-7DB1-5941-BEEF-DB7B83E3A22E}" type="pres">
      <dgm:prSet presAssocID="{EAF3DC5F-E77E-4903-B740-F2896B3178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73175A7-36AF-0B46-938E-AFCD1E8D6B7B}" type="pres">
      <dgm:prSet presAssocID="{A96AB5FA-FAA9-4BBE-97FA-28D5AD6952D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BDEEFD-25E5-0E49-B558-9F170D8EE72D}" type="pres">
      <dgm:prSet presAssocID="{36E74109-CBE4-4B51-B4FE-C517CEAF5A16}" presName="sibTrans" presStyleCnt="0"/>
      <dgm:spPr/>
    </dgm:pt>
    <dgm:pt modelId="{296E4DBD-0F8D-A140-ABBB-55B86C36DF17}" type="pres">
      <dgm:prSet presAssocID="{B60674FB-77C1-4AA0-A36C-8BEA2A5193A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33C375-6125-3043-8E5B-9C37253674F2}" type="pres">
      <dgm:prSet presAssocID="{2D905E8A-C67C-4754-9E38-556693C707D2}" presName="sibTrans" presStyleCnt="0"/>
      <dgm:spPr/>
    </dgm:pt>
    <dgm:pt modelId="{F558D404-2C22-724F-B552-B07CC9798AAF}" type="pres">
      <dgm:prSet presAssocID="{FA1B14B4-FD1B-45BA-BFE8-2A7D84EB792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4D9CF3-EBD7-7548-B68D-72302737971D}" type="pres">
      <dgm:prSet presAssocID="{259E11DC-6B43-4F8F-B85A-B5B2E62601E9}" presName="sibTrans" presStyleCnt="0"/>
      <dgm:spPr/>
    </dgm:pt>
    <dgm:pt modelId="{D6BE0E56-7F6A-7A41-96FB-0AF5E10D712B}" type="pres">
      <dgm:prSet presAssocID="{F1312973-8F52-4063-A7E4-0B800276630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F56F3F-0024-8C46-9172-8F546A82EB2C}" type="pres">
      <dgm:prSet presAssocID="{61631241-1CE1-48FF-9117-A57BF85AE21E}" presName="sibTrans" presStyleCnt="0"/>
      <dgm:spPr/>
    </dgm:pt>
    <dgm:pt modelId="{9BB6AB57-1D85-2F44-9233-EE6DCF05BEA5}" type="pres">
      <dgm:prSet presAssocID="{06E90863-9E95-4C4D-A85E-AB6F5298E88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8334CB-322B-734C-A10F-6BFB95A7E8E2}" type="pres">
      <dgm:prSet presAssocID="{5BB3DA37-E6AB-4B2E-BFD7-36C9B385E7E5}" presName="sibTrans" presStyleCnt="0"/>
      <dgm:spPr/>
    </dgm:pt>
    <dgm:pt modelId="{4BA199AA-63C3-4B44-9B31-6FFC8685F513}" type="pres">
      <dgm:prSet presAssocID="{99957E86-E827-43E2-A238-CC2C7FF2830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76C9AE-714F-CD4F-8C06-E2C9613AF744}" type="pres">
      <dgm:prSet presAssocID="{8F8B3AD8-A3BB-4CF2-96E1-C9E05767AAA0}" presName="sibTrans" presStyleCnt="0"/>
      <dgm:spPr/>
    </dgm:pt>
    <dgm:pt modelId="{13377737-4FEC-914C-BBF0-2F3400497DDE}" type="pres">
      <dgm:prSet presAssocID="{DC72C198-F0F4-475C-AE25-AD156CBF3A8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D8E155-E035-45A5-8E87-3DA1ACA861E7}" srcId="{EAF3DC5F-E77E-4903-B740-F2896B3178DE}" destId="{A96AB5FA-FAA9-4BBE-97FA-28D5AD6952DF}" srcOrd="0" destOrd="0" parTransId="{9E0003D6-02BC-4BBB-8366-4E3BDD961600}" sibTransId="{36E74109-CBE4-4B51-B4FE-C517CEAF5A16}"/>
    <dgm:cxn modelId="{84255DC4-6321-6B47-8A37-7CFA040250BF}" type="presOf" srcId="{06E90863-9E95-4C4D-A85E-AB6F5298E885}" destId="{9BB6AB57-1D85-2F44-9233-EE6DCF05BEA5}" srcOrd="0" destOrd="0" presId="urn:microsoft.com/office/officeart/2005/8/layout/default"/>
    <dgm:cxn modelId="{B6DD0B7E-F926-B746-8E49-FDA98B9F8F2D}" type="presOf" srcId="{F1312973-8F52-4063-A7E4-0B8002766300}" destId="{D6BE0E56-7F6A-7A41-96FB-0AF5E10D712B}" srcOrd="0" destOrd="0" presId="urn:microsoft.com/office/officeart/2005/8/layout/default"/>
    <dgm:cxn modelId="{50465061-C5EC-3C4A-9E1C-33B5A51B2695}" type="presOf" srcId="{A96AB5FA-FAA9-4BBE-97FA-28D5AD6952DF}" destId="{E73175A7-36AF-0B46-938E-AFCD1E8D6B7B}" srcOrd="0" destOrd="0" presId="urn:microsoft.com/office/officeart/2005/8/layout/default"/>
    <dgm:cxn modelId="{B957DB48-7684-754D-8854-F6D165062B11}" type="presOf" srcId="{FA1B14B4-FD1B-45BA-BFE8-2A7D84EB792B}" destId="{F558D404-2C22-724F-B552-B07CC9798AAF}" srcOrd="0" destOrd="0" presId="urn:microsoft.com/office/officeart/2005/8/layout/default"/>
    <dgm:cxn modelId="{365F4D83-D6C6-4B51-B2F1-4771C1ED312A}" srcId="{EAF3DC5F-E77E-4903-B740-F2896B3178DE}" destId="{99957E86-E827-43E2-A238-CC2C7FF2830C}" srcOrd="5" destOrd="0" parTransId="{F476CD17-8794-4923-814C-576542173A1D}" sibTransId="{8F8B3AD8-A3BB-4CF2-96E1-C9E05767AAA0}"/>
    <dgm:cxn modelId="{E362138D-2A3E-D24E-A798-13156B6BC9CE}" type="presOf" srcId="{B60674FB-77C1-4AA0-A36C-8BEA2A5193AA}" destId="{296E4DBD-0F8D-A140-ABBB-55B86C36DF17}" srcOrd="0" destOrd="0" presId="urn:microsoft.com/office/officeart/2005/8/layout/default"/>
    <dgm:cxn modelId="{6D2FB9A8-8AE8-F640-98D9-98DEAB84C6BE}" type="presOf" srcId="{DC72C198-F0F4-475C-AE25-AD156CBF3A85}" destId="{13377737-4FEC-914C-BBF0-2F3400497DDE}" srcOrd="0" destOrd="0" presId="urn:microsoft.com/office/officeart/2005/8/layout/default"/>
    <dgm:cxn modelId="{398E2296-7E1A-3448-9441-098EEAD8445C}" type="presOf" srcId="{99957E86-E827-43E2-A238-CC2C7FF2830C}" destId="{4BA199AA-63C3-4B44-9B31-6FFC8685F513}" srcOrd="0" destOrd="0" presId="urn:microsoft.com/office/officeart/2005/8/layout/default"/>
    <dgm:cxn modelId="{B37437F2-F413-4BDE-A512-0D95184D6209}" srcId="{EAF3DC5F-E77E-4903-B740-F2896B3178DE}" destId="{FA1B14B4-FD1B-45BA-BFE8-2A7D84EB792B}" srcOrd="2" destOrd="0" parTransId="{F502EBC6-2AA8-4C19-BB08-D9F098DC2970}" sibTransId="{259E11DC-6B43-4F8F-B85A-B5B2E62601E9}"/>
    <dgm:cxn modelId="{AE55FC79-EF9C-4B48-9A87-582232BCC7D7}" type="presOf" srcId="{EAF3DC5F-E77E-4903-B740-F2896B3178DE}" destId="{171DD831-7DB1-5941-BEEF-DB7B83E3A22E}" srcOrd="0" destOrd="0" presId="urn:microsoft.com/office/officeart/2005/8/layout/default"/>
    <dgm:cxn modelId="{542D64A6-54EC-443B-B201-5E25BDF08337}" srcId="{EAF3DC5F-E77E-4903-B740-F2896B3178DE}" destId="{DC72C198-F0F4-475C-AE25-AD156CBF3A85}" srcOrd="6" destOrd="0" parTransId="{7B239E6A-925B-440B-8591-6D5316891225}" sibTransId="{C5C670EA-CBBA-4A0E-8199-1F526DE3894D}"/>
    <dgm:cxn modelId="{AA9B6C57-0109-416E-B34F-B41677DFE412}" srcId="{EAF3DC5F-E77E-4903-B740-F2896B3178DE}" destId="{F1312973-8F52-4063-A7E4-0B8002766300}" srcOrd="3" destOrd="0" parTransId="{D4448CA0-904E-4E52-AA97-03B2C0FFF789}" sibTransId="{61631241-1CE1-48FF-9117-A57BF85AE21E}"/>
    <dgm:cxn modelId="{060C208F-48B4-43B1-B444-148E8CE48972}" srcId="{EAF3DC5F-E77E-4903-B740-F2896B3178DE}" destId="{B60674FB-77C1-4AA0-A36C-8BEA2A5193AA}" srcOrd="1" destOrd="0" parTransId="{6185CD9C-319B-4DD0-BEDF-9931D02B42BA}" sibTransId="{2D905E8A-C67C-4754-9E38-556693C707D2}"/>
    <dgm:cxn modelId="{D12B2619-C2C5-47C9-A6B4-07B0C7F5BAFB}" srcId="{EAF3DC5F-E77E-4903-B740-F2896B3178DE}" destId="{06E90863-9E95-4C4D-A85E-AB6F5298E885}" srcOrd="4" destOrd="0" parTransId="{0826E02B-B54F-48C4-AD66-DA9132F0CD67}" sibTransId="{5BB3DA37-E6AB-4B2E-BFD7-36C9B385E7E5}"/>
    <dgm:cxn modelId="{62B95EB2-1865-6249-989C-370A3941F53C}" type="presParOf" srcId="{171DD831-7DB1-5941-BEEF-DB7B83E3A22E}" destId="{E73175A7-36AF-0B46-938E-AFCD1E8D6B7B}" srcOrd="0" destOrd="0" presId="urn:microsoft.com/office/officeart/2005/8/layout/default"/>
    <dgm:cxn modelId="{4F95856E-291C-0A4D-A05C-073FA65CBBB4}" type="presParOf" srcId="{171DD831-7DB1-5941-BEEF-DB7B83E3A22E}" destId="{9DBDEEFD-25E5-0E49-B558-9F170D8EE72D}" srcOrd="1" destOrd="0" presId="urn:microsoft.com/office/officeart/2005/8/layout/default"/>
    <dgm:cxn modelId="{BE57ECD3-A56B-2646-807D-E8C4635682EC}" type="presParOf" srcId="{171DD831-7DB1-5941-BEEF-DB7B83E3A22E}" destId="{296E4DBD-0F8D-A140-ABBB-55B86C36DF17}" srcOrd="2" destOrd="0" presId="urn:microsoft.com/office/officeart/2005/8/layout/default"/>
    <dgm:cxn modelId="{4CC3908D-B2A4-DE44-9E8C-F39D17CDF167}" type="presParOf" srcId="{171DD831-7DB1-5941-BEEF-DB7B83E3A22E}" destId="{6033C375-6125-3043-8E5B-9C37253674F2}" srcOrd="3" destOrd="0" presId="urn:microsoft.com/office/officeart/2005/8/layout/default"/>
    <dgm:cxn modelId="{8EB19990-1DB4-C746-8746-66AF2A0BF906}" type="presParOf" srcId="{171DD831-7DB1-5941-BEEF-DB7B83E3A22E}" destId="{F558D404-2C22-724F-B552-B07CC9798AAF}" srcOrd="4" destOrd="0" presId="urn:microsoft.com/office/officeart/2005/8/layout/default"/>
    <dgm:cxn modelId="{856CD6F3-D10B-014A-A997-C8F99E7AB0CC}" type="presParOf" srcId="{171DD831-7DB1-5941-BEEF-DB7B83E3A22E}" destId="{C54D9CF3-EBD7-7548-B68D-72302737971D}" srcOrd="5" destOrd="0" presId="urn:microsoft.com/office/officeart/2005/8/layout/default"/>
    <dgm:cxn modelId="{3CBB6082-7128-9A40-B738-F4BEF9AC0799}" type="presParOf" srcId="{171DD831-7DB1-5941-BEEF-DB7B83E3A22E}" destId="{D6BE0E56-7F6A-7A41-96FB-0AF5E10D712B}" srcOrd="6" destOrd="0" presId="urn:microsoft.com/office/officeart/2005/8/layout/default"/>
    <dgm:cxn modelId="{47D9D7D4-0CE2-7447-BF73-9F92E7BFDDB2}" type="presParOf" srcId="{171DD831-7DB1-5941-BEEF-DB7B83E3A22E}" destId="{53F56F3F-0024-8C46-9172-8F546A82EB2C}" srcOrd="7" destOrd="0" presId="urn:microsoft.com/office/officeart/2005/8/layout/default"/>
    <dgm:cxn modelId="{8B959F65-3574-3F4E-BA89-BE0C1EFBF0BA}" type="presParOf" srcId="{171DD831-7DB1-5941-BEEF-DB7B83E3A22E}" destId="{9BB6AB57-1D85-2F44-9233-EE6DCF05BEA5}" srcOrd="8" destOrd="0" presId="urn:microsoft.com/office/officeart/2005/8/layout/default"/>
    <dgm:cxn modelId="{B5636656-2B9D-B74D-8270-F6745F58662A}" type="presParOf" srcId="{171DD831-7DB1-5941-BEEF-DB7B83E3A22E}" destId="{A18334CB-322B-734C-A10F-6BFB95A7E8E2}" srcOrd="9" destOrd="0" presId="urn:microsoft.com/office/officeart/2005/8/layout/default"/>
    <dgm:cxn modelId="{D2634497-2C82-1644-93C9-07E1B953D945}" type="presParOf" srcId="{171DD831-7DB1-5941-BEEF-DB7B83E3A22E}" destId="{4BA199AA-63C3-4B44-9B31-6FFC8685F513}" srcOrd="10" destOrd="0" presId="urn:microsoft.com/office/officeart/2005/8/layout/default"/>
    <dgm:cxn modelId="{5FADAC66-8AC5-7344-A0CA-1B7B91C8B334}" type="presParOf" srcId="{171DD831-7DB1-5941-BEEF-DB7B83E3A22E}" destId="{CF76C9AE-714F-CD4F-8C06-E2C9613AF744}" srcOrd="11" destOrd="0" presId="urn:microsoft.com/office/officeart/2005/8/layout/default"/>
    <dgm:cxn modelId="{DDF51D6F-C2A1-B54C-A7BB-E7221729E5DB}" type="presParOf" srcId="{171DD831-7DB1-5941-BEEF-DB7B83E3A22E}" destId="{13377737-4FEC-914C-BBF0-2F3400497DD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2176F0-60B7-5A45-8E98-A5411AF754E4}" type="doc">
      <dgm:prSet loTypeId="urn:microsoft.com/office/officeart/2005/8/layout/arrow6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C9009A6-BBCE-4B4C-B61F-A46C606B1137}">
      <dgm:prSet phldrT="[Metin]"/>
      <dgm:spPr/>
      <dgm:t>
        <a:bodyPr/>
        <a:lstStyle/>
        <a:p>
          <a:pPr algn="ctr"/>
          <a:r>
            <a:rPr lang="tr-TR" dirty="0"/>
            <a:t>Diyabetlilere ve aile bireylerine diyabet öz-yönetiminde bilgi ve becerilerini artırmak üzere uygun zamanlamada diyabet eğitimi verilmelidir. </a:t>
          </a:r>
        </a:p>
      </dgm:t>
    </dgm:pt>
    <dgm:pt modelId="{80C89B5B-57C3-6348-8E22-4CD36CAA4619}" type="parTrans" cxnId="{D4E26FD7-F199-7B43-AFB1-C671E766B02F}">
      <dgm:prSet/>
      <dgm:spPr/>
      <dgm:t>
        <a:bodyPr/>
        <a:lstStyle/>
        <a:p>
          <a:endParaRPr lang="tr-TR"/>
        </a:p>
      </dgm:t>
    </dgm:pt>
    <dgm:pt modelId="{25CB0179-4D0E-A747-BBF5-D00BD7613824}" type="sibTrans" cxnId="{D4E26FD7-F199-7B43-AFB1-C671E766B02F}">
      <dgm:prSet/>
      <dgm:spPr/>
      <dgm:t>
        <a:bodyPr/>
        <a:lstStyle/>
        <a:p>
          <a:endParaRPr lang="tr-TR"/>
        </a:p>
      </dgm:t>
    </dgm:pt>
    <dgm:pt modelId="{9C5DE7EF-FF07-DE48-BAAF-B14FA0108E77}">
      <dgm:prSet phldrT="[Metin]"/>
      <dgm:spPr/>
      <dgm:t>
        <a:bodyPr/>
        <a:lstStyle/>
        <a:p>
          <a:r>
            <a:rPr lang="tr-TR" dirty="0"/>
            <a:t>Tüm diyabetlilere ve aile bireylerine evde plazma glukoz ölçümü yapmaları öğretilmeli ve plazma glukoz sonuçlarına uygun tedavi değişikliklerini yapabilmeleri için eğitim verilmelidir.</a:t>
          </a:r>
        </a:p>
      </dgm:t>
    </dgm:pt>
    <dgm:pt modelId="{4833CDF5-6702-7C47-872E-CA0B476FDA5A}" type="parTrans" cxnId="{36F945E7-6CE1-E947-82B0-6714DCE5E65E}">
      <dgm:prSet/>
      <dgm:spPr/>
      <dgm:t>
        <a:bodyPr/>
        <a:lstStyle/>
        <a:p>
          <a:endParaRPr lang="tr-TR"/>
        </a:p>
      </dgm:t>
    </dgm:pt>
    <dgm:pt modelId="{841657D1-2D0B-C44E-B5C3-0BC2A0358E3C}" type="sibTrans" cxnId="{36F945E7-6CE1-E947-82B0-6714DCE5E65E}">
      <dgm:prSet/>
      <dgm:spPr/>
      <dgm:t>
        <a:bodyPr/>
        <a:lstStyle/>
        <a:p>
          <a:endParaRPr lang="tr-TR"/>
        </a:p>
      </dgm:t>
    </dgm:pt>
    <dgm:pt modelId="{9B2D604D-ECC9-B94F-A7EB-F170DAA5B1EA}" type="pres">
      <dgm:prSet presAssocID="{192176F0-60B7-5A45-8E98-A5411AF754E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95EDD23-2B50-B642-A895-0C57ABEE5BB5}" type="pres">
      <dgm:prSet presAssocID="{192176F0-60B7-5A45-8E98-A5411AF754E4}" presName="ribbon" presStyleLbl="node1" presStyleIdx="0" presStyleCnt="1"/>
      <dgm:spPr/>
    </dgm:pt>
    <dgm:pt modelId="{C33FA4D9-3EFE-9940-9A20-BAC2E1370BBA}" type="pres">
      <dgm:prSet presAssocID="{192176F0-60B7-5A45-8E98-A5411AF754E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5C8D48-3758-CC43-8941-AAACB6F88D35}" type="pres">
      <dgm:prSet presAssocID="{192176F0-60B7-5A45-8E98-A5411AF754E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4E26FD7-F199-7B43-AFB1-C671E766B02F}" srcId="{192176F0-60B7-5A45-8E98-A5411AF754E4}" destId="{1C9009A6-BBCE-4B4C-B61F-A46C606B1137}" srcOrd="0" destOrd="0" parTransId="{80C89B5B-57C3-6348-8E22-4CD36CAA4619}" sibTransId="{25CB0179-4D0E-A747-BBF5-D00BD7613824}"/>
    <dgm:cxn modelId="{81177B8B-BC28-C645-948B-60E6EB5BC480}" type="presOf" srcId="{1C9009A6-BBCE-4B4C-B61F-A46C606B1137}" destId="{C33FA4D9-3EFE-9940-9A20-BAC2E1370BBA}" srcOrd="0" destOrd="0" presId="urn:microsoft.com/office/officeart/2005/8/layout/arrow6"/>
    <dgm:cxn modelId="{8E823876-9549-1B40-A33E-FDE62EA2E924}" type="presOf" srcId="{192176F0-60B7-5A45-8E98-A5411AF754E4}" destId="{9B2D604D-ECC9-B94F-A7EB-F170DAA5B1EA}" srcOrd="0" destOrd="0" presId="urn:microsoft.com/office/officeart/2005/8/layout/arrow6"/>
    <dgm:cxn modelId="{36F945E7-6CE1-E947-82B0-6714DCE5E65E}" srcId="{192176F0-60B7-5A45-8E98-A5411AF754E4}" destId="{9C5DE7EF-FF07-DE48-BAAF-B14FA0108E77}" srcOrd="1" destOrd="0" parTransId="{4833CDF5-6702-7C47-872E-CA0B476FDA5A}" sibTransId="{841657D1-2D0B-C44E-B5C3-0BC2A0358E3C}"/>
    <dgm:cxn modelId="{E64AA10C-BE1D-5E4F-AFDC-6D8D078092C5}" type="presOf" srcId="{9C5DE7EF-FF07-DE48-BAAF-B14FA0108E77}" destId="{1F5C8D48-3758-CC43-8941-AAACB6F88D35}" srcOrd="0" destOrd="0" presId="urn:microsoft.com/office/officeart/2005/8/layout/arrow6"/>
    <dgm:cxn modelId="{4F1E7426-E2F2-2B47-80DC-0CAFD8430228}" type="presParOf" srcId="{9B2D604D-ECC9-B94F-A7EB-F170DAA5B1EA}" destId="{595EDD23-2B50-B642-A895-0C57ABEE5BB5}" srcOrd="0" destOrd="0" presId="urn:microsoft.com/office/officeart/2005/8/layout/arrow6"/>
    <dgm:cxn modelId="{9A09888E-F301-AB44-97F6-B024A18E031B}" type="presParOf" srcId="{9B2D604D-ECC9-B94F-A7EB-F170DAA5B1EA}" destId="{C33FA4D9-3EFE-9940-9A20-BAC2E1370BBA}" srcOrd="1" destOrd="0" presId="urn:microsoft.com/office/officeart/2005/8/layout/arrow6"/>
    <dgm:cxn modelId="{47F9CBDE-3064-F74B-9FDA-DD372E1C8422}" type="presParOf" srcId="{9B2D604D-ECC9-B94F-A7EB-F170DAA5B1EA}" destId="{1F5C8D48-3758-CC43-8941-AAACB6F88D3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C16F-2E10-CF49-AED1-81207A878630}">
      <dsp:nvSpPr>
        <dsp:cNvPr id="0" name=""/>
        <dsp:cNvSpPr/>
      </dsp:nvSpPr>
      <dsp:spPr>
        <a:xfrm>
          <a:off x="8840" y="954444"/>
          <a:ext cx="5284589" cy="21138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Hipergliseminin tipik semptom ve bulgularının olmadığı durumlarda  tanının farklı bir ölçüm yöntemiyle ya da aynı testin farklı bir günde tekrar edilmesiyle doğrulanması gerekir.</a:t>
          </a:r>
        </a:p>
      </dsp:txBody>
      <dsp:txXfrm>
        <a:off x="1065758" y="954444"/>
        <a:ext cx="3170754" cy="2113835"/>
      </dsp:txXfrm>
    </dsp:sp>
    <dsp:sp modelId="{C8C98501-1D1D-B64A-9C3E-C4F2807569B3}">
      <dsp:nvSpPr>
        <dsp:cNvPr id="0" name=""/>
        <dsp:cNvSpPr/>
      </dsp:nvSpPr>
      <dsp:spPr>
        <a:xfrm>
          <a:off x="4764970" y="954444"/>
          <a:ext cx="5284589" cy="21138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Eğer başlangıçta iki farklı test yapılmış ve test sonuçları birbirini desteklemiyor ise sonucu eşik değerin üstünde çıkan test tekrarlanarak yine yüksek saptanması halinde diyabet tanısı konulmalıdır.</a:t>
          </a:r>
        </a:p>
      </dsp:txBody>
      <dsp:txXfrm>
        <a:off x="5821888" y="954444"/>
        <a:ext cx="3170754" cy="21138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DBF3C-AD37-FF46-B46F-F0E7D08265D8}">
      <dsp:nvSpPr>
        <dsp:cNvPr id="0" name=""/>
        <dsp:cNvSpPr/>
      </dsp:nvSpPr>
      <dsp:spPr>
        <a:xfrm>
          <a:off x="0" y="0"/>
          <a:ext cx="8549640" cy="1703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Amerikan Diyabet Derneği (ADA), tip 1 ve tip 2 diyabetlilerin tanıyı izleyen ilk bir ay içinde, GDM olgularının ise tanıyı izleyen ilk hafta içinde bir diyetisyene sevk edilmesini önermektedir.</a:t>
          </a:r>
          <a:endParaRPr lang="en-US" sz="2500" kern="1200"/>
        </a:p>
      </dsp:txBody>
      <dsp:txXfrm>
        <a:off x="49901" y="49901"/>
        <a:ext cx="6788695" cy="1603934"/>
      </dsp:txXfrm>
    </dsp:sp>
    <dsp:sp modelId="{78C9F19C-F5D2-004B-99EE-9BE13869F8F4}">
      <dsp:nvSpPr>
        <dsp:cNvPr id="0" name=""/>
        <dsp:cNvSpPr/>
      </dsp:nvSpPr>
      <dsp:spPr>
        <a:xfrm>
          <a:off x="1508759" y="2082344"/>
          <a:ext cx="8549640" cy="17037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Bireye uygun öğün planlama yöntemi (beslenme piramidi, tabak modeli, değişim listeleri, KH sayımı) belirlenir.</a:t>
          </a:r>
          <a:endParaRPr lang="en-US" sz="2500" kern="1200"/>
        </a:p>
      </dsp:txBody>
      <dsp:txXfrm>
        <a:off x="1558660" y="2132245"/>
        <a:ext cx="5833649" cy="1603934"/>
      </dsp:txXfrm>
    </dsp:sp>
    <dsp:sp modelId="{7A0F186A-51F7-5449-926C-A4F2E7508645}">
      <dsp:nvSpPr>
        <dsp:cNvPr id="0" name=""/>
        <dsp:cNvSpPr/>
      </dsp:nvSpPr>
      <dsp:spPr>
        <a:xfrm>
          <a:off x="7442211" y="1339325"/>
          <a:ext cx="1107428" cy="11074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691382" y="1339325"/>
        <a:ext cx="609086" cy="833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D4314-263F-B64B-9834-FEA0F540EEE6}">
      <dsp:nvSpPr>
        <dsp:cNvPr id="0" name=""/>
        <dsp:cNvSpPr/>
      </dsp:nvSpPr>
      <dsp:spPr>
        <a:xfrm>
          <a:off x="2946" y="533052"/>
          <a:ext cx="2956619" cy="29566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2713" tIns="20320" rIns="16271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Egzersiz doku düzeyinde insülin duyarlılığını arttırarak glisemik kontrole yardımcı olur. İnsülin kullanan hastalarda insülin ihtiyacını azaltır. </a:t>
          </a:r>
        </a:p>
      </dsp:txBody>
      <dsp:txXfrm>
        <a:off x="435933" y="966039"/>
        <a:ext cx="2090645" cy="2090645"/>
      </dsp:txXfrm>
    </dsp:sp>
    <dsp:sp modelId="{CC9C716E-2EBA-4F4C-B3C1-885DF81895E6}">
      <dsp:nvSpPr>
        <dsp:cNvPr id="0" name=""/>
        <dsp:cNvSpPr/>
      </dsp:nvSpPr>
      <dsp:spPr>
        <a:xfrm>
          <a:off x="2368242" y="533052"/>
          <a:ext cx="2956619" cy="29566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2713" tIns="20320" rIns="16271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Diyabetli bireyde egzersiz kan basıncını ve </a:t>
          </a:r>
          <a:r>
            <a:rPr lang="tr-TR" sz="1600" kern="1200" dirty="0" err="1"/>
            <a:t>trigliserid</a:t>
          </a:r>
          <a:r>
            <a:rPr lang="tr-TR" sz="1600" kern="1200" dirty="0"/>
            <a:t> düzeylerini düşürür, vücut ağırlık kaybına ve kaybedilen ağırlığın da korunmasına katkıda bulunur. </a:t>
          </a:r>
        </a:p>
      </dsp:txBody>
      <dsp:txXfrm>
        <a:off x="2801229" y="966039"/>
        <a:ext cx="2090645" cy="2090645"/>
      </dsp:txXfrm>
    </dsp:sp>
    <dsp:sp modelId="{4AC5A6EA-64D7-1D49-864B-7F4EE7E1CFC7}">
      <dsp:nvSpPr>
        <dsp:cNvPr id="0" name=""/>
        <dsp:cNvSpPr/>
      </dsp:nvSpPr>
      <dsp:spPr>
        <a:xfrm>
          <a:off x="4733538" y="533052"/>
          <a:ext cx="2956619" cy="29566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2713" tIns="20320" rIns="16271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Egzersiz diyabetli hastalarda kronik komplikasyon gelişimini önlerken, kardiyovasküler hastalık riskini ve genel mortaliteyi azaltır. </a:t>
          </a:r>
        </a:p>
      </dsp:txBody>
      <dsp:txXfrm>
        <a:off x="5166525" y="966039"/>
        <a:ext cx="2090645" cy="2090645"/>
      </dsp:txXfrm>
    </dsp:sp>
    <dsp:sp modelId="{1CB83369-057E-2B4B-8F8C-28A8A9FD0B25}">
      <dsp:nvSpPr>
        <dsp:cNvPr id="0" name=""/>
        <dsp:cNvSpPr/>
      </dsp:nvSpPr>
      <dsp:spPr>
        <a:xfrm>
          <a:off x="7098833" y="533052"/>
          <a:ext cx="2956619" cy="29566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2713" tIns="20320" rIns="16271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/>
            <a:t>yabetli</a:t>
          </a:r>
          <a:r>
            <a:rPr lang="tr-TR" sz="1600" kern="1200" dirty="0"/>
            <a:t> hastalarda sıklığı arttığı bilinen </a:t>
          </a:r>
          <a:r>
            <a:rPr lang="tr-TR" sz="1600" kern="1200" dirty="0" err="1"/>
            <a:t>sarkopeni</a:t>
          </a:r>
          <a:r>
            <a:rPr lang="tr-TR" sz="1600" kern="1200" dirty="0"/>
            <a:t> ve kemik kaybı üzerine özellikle direnç egzersizlerinin önemli derecede olumlu etkileri vardır.</a:t>
          </a:r>
        </a:p>
      </dsp:txBody>
      <dsp:txXfrm>
        <a:off x="7531820" y="966039"/>
        <a:ext cx="2090645" cy="20906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E6716-5B23-4487-91CA-C34EF3CDA235}">
      <dsp:nvSpPr>
        <dsp:cNvPr id="0" name=""/>
        <dsp:cNvSpPr/>
      </dsp:nvSpPr>
      <dsp:spPr>
        <a:xfrm>
          <a:off x="0" y="16512"/>
          <a:ext cx="1005839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/>
            <a:t>MİKROVASKÜLER</a:t>
          </a:r>
        </a:p>
      </dsp:txBody>
      <dsp:txXfrm>
        <a:off x="36296" y="52808"/>
        <a:ext cx="9985807" cy="670943"/>
      </dsp:txXfrm>
    </dsp:sp>
    <dsp:sp modelId="{2590135B-3201-4AC4-A3C0-EDB487F6D407}">
      <dsp:nvSpPr>
        <dsp:cNvPr id="0" name=""/>
        <dsp:cNvSpPr/>
      </dsp:nvSpPr>
      <dsp:spPr>
        <a:xfrm>
          <a:off x="0" y="760047"/>
          <a:ext cx="10058399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dirty="0"/>
            <a:t>Nefropati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dirty="0"/>
            <a:t>Nöropati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dirty="0"/>
            <a:t>Retinopati</a:t>
          </a:r>
        </a:p>
      </dsp:txBody>
      <dsp:txXfrm>
        <a:off x="0" y="760047"/>
        <a:ext cx="10058399" cy="1251315"/>
      </dsp:txXfrm>
    </dsp:sp>
    <dsp:sp modelId="{69CF8EFC-04A9-443E-BCF5-289CCAEB3F0E}">
      <dsp:nvSpPr>
        <dsp:cNvPr id="0" name=""/>
        <dsp:cNvSpPr/>
      </dsp:nvSpPr>
      <dsp:spPr>
        <a:xfrm>
          <a:off x="0" y="2011362"/>
          <a:ext cx="1005839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/>
            <a:t>MAKROVASKÜLER</a:t>
          </a:r>
        </a:p>
      </dsp:txBody>
      <dsp:txXfrm>
        <a:off x="36296" y="2047658"/>
        <a:ext cx="9985807" cy="670943"/>
      </dsp:txXfrm>
    </dsp:sp>
    <dsp:sp modelId="{E6DAC3E9-4469-4937-87AE-8D4D79D42A64}">
      <dsp:nvSpPr>
        <dsp:cNvPr id="0" name=""/>
        <dsp:cNvSpPr/>
      </dsp:nvSpPr>
      <dsp:spPr>
        <a:xfrm>
          <a:off x="0" y="2754897"/>
          <a:ext cx="10058399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dirty="0"/>
            <a:t>KAH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dirty="0"/>
            <a:t>SVO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dirty="0"/>
            <a:t>Periferik arter hastalığı</a:t>
          </a:r>
        </a:p>
      </dsp:txBody>
      <dsp:txXfrm>
        <a:off x="0" y="2754897"/>
        <a:ext cx="10058399" cy="12513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9F1B2-B356-4A1B-A2ED-15EF9EEA62A7}">
      <dsp:nvSpPr>
        <dsp:cNvPr id="0" name=""/>
        <dsp:cNvSpPr/>
      </dsp:nvSpPr>
      <dsp:spPr>
        <a:xfrm>
          <a:off x="37" y="10308"/>
          <a:ext cx="3611987" cy="728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ADRENERJİK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BELİRTİ VE BULGULAR</a:t>
          </a:r>
        </a:p>
      </dsp:txBody>
      <dsp:txXfrm>
        <a:off x="37" y="10308"/>
        <a:ext cx="3611987" cy="728398"/>
      </dsp:txXfrm>
    </dsp:sp>
    <dsp:sp modelId="{6EE4C597-89BD-46D3-A43A-C48B919DEC05}">
      <dsp:nvSpPr>
        <dsp:cNvPr id="0" name=""/>
        <dsp:cNvSpPr/>
      </dsp:nvSpPr>
      <dsp:spPr>
        <a:xfrm>
          <a:off x="1" y="794306"/>
          <a:ext cx="3611987" cy="2146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Titreme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Soğuk terleme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Anksiyete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Bulantı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Çarpıntı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Acıkma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Uyuşma</a:t>
          </a:r>
        </a:p>
      </dsp:txBody>
      <dsp:txXfrm>
        <a:off x="1" y="794306"/>
        <a:ext cx="3611987" cy="2146590"/>
      </dsp:txXfrm>
    </dsp:sp>
    <dsp:sp modelId="{1AA18271-CBCF-4A66-8A81-426495318544}">
      <dsp:nvSpPr>
        <dsp:cNvPr id="0" name=""/>
        <dsp:cNvSpPr/>
      </dsp:nvSpPr>
      <dsp:spPr>
        <a:xfrm>
          <a:off x="4117703" y="32954"/>
          <a:ext cx="3611987" cy="728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NÖROGLİKOPENİK BELİRTİ VE BULGULAR</a:t>
          </a:r>
        </a:p>
      </dsp:txBody>
      <dsp:txXfrm>
        <a:off x="4117703" y="32954"/>
        <a:ext cx="3611987" cy="728398"/>
      </dsp:txXfrm>
    </dsp:sp>
    <dsp:sp modelId="{F7461671-E3E8-44AB-A781-C051F658D757}">
      <dsp:nvSpPr>
        <dsp:cNvPr id="0" name=""/>
        <dsp:cNvSpPr/>
      </dsp:nvSpPr>
      <dsp:spPr>
        <a:xfrm>
          <a:off x="4117703" y="761352"/>
          <a:ext cx="3611987" cy="2146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Baş dönmesi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Baş ağrısı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Konsantre olamama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Konuşmada güçlük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Halsizlik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/>
            <a:t>Konfüzyon</a:t>
          </a:r>
        </a:p>
      </dsp:txBody>
      <dsp:txXfrm>
        <a:off x="4117703" y="761352"/>
        <a:ext cx="3611987" cy="21465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B76ED-6E4D-824D-A155-F276B546EE74}">
      <dsp:nvSpPr>
        <dsp:cNvPr id="0" name=""/>
        <dsp:cNvSpPr/>
      </dsp:nvSpPr>
      <dsp:spPr>
        <a:xfrm>
          <a:off x="0" y="232083"/>
          <a:ext cx="7731125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021" tIns="249936" rIns="60002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Makrovasküler hastalık (sessiz Mİ, sessiz </a:t>
          </a:r>
          <a:r>
            <a:rPr lang="tr-TR" sz="1200" kern="1200" dirty="0" err="1"/>
            <a:t>iskemi</a:t>
          </a:r>
          <a:r>
            <a:rPr lang="tr-TR" sz="1200" kern="1200" dirty="0"/>
            <a:t>, periferik arter hastalığı, karotis arter hastalığı veya serebrovasküler olay)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Diğer hedef organ hasarı (özellikle nefropati ve retinopati)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KVH açısından 3 veya daha fazla sayıda risk faktörü bulunması (yaş, HT, dislipidemi, obezite, sigara, ailede erken koroner olay veya birinci derece akrabalarda serebrovasküler olay)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&gt;20 yıl tip 1 diyabet</a:t>
          </a:r>
        </a:p>
      </dsp:txBody>
      <dsp:txXfrm>
        <a:off x="0" y="232083"/>
        <a:ext cx="7731125" cy="1436400"/>
      </dsp:txXfrm>
    </dsp:sp>
    <dsp:sp modelId="{7A710262-72ED-2D41-8262-72563530F7F1}">
      <dsp:nvSpPr>
        <dsp:cNvPr id="0" name=""/>
        <dsp:cNvSpPr/>
      </dsp:nvSpPr>
      <dsp:spPr>
        <a:xfrm>
          <a:off x="386556" y="54963"/>
          <a:ext cx="541178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3" tIns="0" rIns="20455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Çok yüksek riskli(10 yıllık KV ölüm riski&gt;%10)</a:t>
          </a:r>
        </a:p>
      </dsp:txBody>
      <dsp:txXfrm>
        <a:off x="403849" y="72256"/>
        <a:ext cx="5377201" cy="319654"/>
      </dsp:txXfrm>
    </dsp:sp>
    <dsp:sp modelId="{64200442-4B27-3540-94D7-223CD19B7B2C}">
      <dsp:nvSpPr>
        <dsp:cNvPr id="0" name=""/>
        <dsp:cNvSpPr/>
      </dsp:nvSpPr>
      <dsp:spPr>
        <a:xfrm>
          <a:off x="0" y="1910404"/>
          <a:ext cx="7731125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021" tIns="249936" rIns="60002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Diyabet süresi 10 yıl veya üzerinde olup hedef organ hasarı olmayan 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Herhangi bir ek KV risk faktörü olan hastalar</a:t>
          </a:r>
        </a:p>
      </dsp:txBody>
      <dsp:txXfrm>
        <a:off x="0" y="1910404"/>
        <a:ext cx="7731125" cy="699300"/>
      </dsp:txXfrm>
    </dsp:sp>
    <dsp:sp modelId="{C601E8BD-336B-E649-90F1-A5893B636E2C}">
      <dsp:nvSpPr>
        <dsp:cNvPr id="0" name=""/>
        <dsp:cNvSpPr/>
      </dsp:nvSpPr>
      <dsp:spPr>
        <a:xfrm>
          <a:off x="386556" y="1733284"/>
          <a:ext cx="541178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3" tIns="0" rIns="20455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Yüksek riskli (10 yıllık KV ölüm riski %5-10) </a:t>
          </a:r>
        </a:p>
      </dsp:txBody>
      <dsp:txXfrm>
        <a:off x="403849" y="1750577"/>
        <a:ext cx="5377201" cy="319654"/>
      </dsp:txXfrm>
    </dsp:sp>
    <dsp:sp modelId="{6385DE3D-68C8-1746-8B3A-6FCBF988C490}">
      <dsp:nvSpPr>
        <dsp:cNvPr id="0" name=""/>
        <dsp:cNvSpPr/>
      </dsp:nvSpPr>
      <dsp:spPr>
        <a:xfrm>
          <a:off x="0" y="2851623"/>
          <a:ext cx="773112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021" tIns="249936" rIns="60002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/>
            <a:t>Diyabet süresi 10 yıl altında olan ve herhangi bir risk faktörü olmayan 35 yaş altında tip 1 diyabetli veya 50 yaş altı tip 2 diyabetli hastalar </a:t>
          </a:r>
        </a:p>
      </dsp:txBody>
      <dsp:txXfrm>
        <a:off x="0" y="2851623"/>
        <a:ext cx="7731125" cy="680400"/>
      </dsp:txXfrm>
    </dsp:sp>
    <dsp:sp modelId="{EFFB8E61-B240-D145-8004-CD362A4EEC7C}">
      <dsp:nvSpPr>
        <dsp:cNvPr id="0" name=""/>
        <dsp:cNvSpPr/>
      </dsp:nvSpPr>
      <dsp:spPr>
        <a:xfrm>
          <a:off x="386556" y="2674504"/>
          <a:ext cx="541178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3" tIns="0" rIns="20455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Orta </a:t>
          </a:r>
          <a:r>
            <a:rPr lang="tr-TR" sz="1200" kern="1200" dirty="0" err="1"/>
            <a:t>rikli</a:t>
          </a:r>
          <a:r>
            <a:rPr lang="tr-TR" sz="1200" kern="1200" dirty="0"/>
            <a:t>(10 yıllık KV ölüm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riski %1-5)</a:t>
          </a:r>
        </a:p>
      </dsp:txBody>
      <dsp:txXfrm>
        <a:off x="403849" y="2691797"/>
        <a:ext cx="5377201" cy="3196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4B7E3-CFC8-6B45-8D87-0BB889CD596B}">
      <dsp:nvSpPr>
        <dsp:cNvPr id="0" name=""/>
        <dsp:cNvSpPr/>
      </dsp:nvSpPr>
      <dsp:spPr>
        <a:xfrm>
          <a:off x="0" y="262059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00E7F-57FB-7B40-8D45-24CAF8DEBBBB}">
      <dsp:nvSpPr>
        <dsp:cNvPr id="0" name=""/>
        <dsp:cNvSpPr/>
      </dsp:nvSpPr>
      <dsp:spPr>
        <a:xfrm>
          <a:off x="502920" y="11139"/>
          <a:ext cx="70408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Yaşam tarzı değişikliği</a:t>
          </a:r>
          <a:endParaRPr lang="en-US" sz="1700" kern="1200"/>
        </a:p>
      </dsp:txBody>
      <dsp:txXfrm>
        <a:off x="527418" y="35637"/>
        <a:ext cx="6991884" cy="452844"/>
      </dsp:txXfrm>
    </dsp:sp>
    <dsp:sp modelId="{63E1D58C-04DE-CF4D-9CE6-9676065FE736}">
      <dsp:nvSpPr>
        <dsp:cNvPr id="0" name=""/>
        <dsp:cNvSpPr/>
      </dsp:nvSpPr>
      <dsp:spPr>
        <a:xfrm>
          <a:off x="0" y="1033179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C0D9F-2A45-DB47-98BF-AAF504E3A723}">
      <dsp:nvSpPr>
        <dsp:cNvPr id="0" name=""/>
        <dsp:cNvSpPr/>
      </dsp:nvSpPr>
      <dsp:spPr>
        <a:xfrm>
          <a:off x="502920" y="782259"/>
          <a:ext cx="70408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Glisemik kontrol</a:t>
          </a:r>
          <a:endParaRPr lang="en-US" sz="1700" kern="1200"/>
        </a:p>
      </dsp:txBody>
      <dsp:txXfrm>
        <a:off x="527418" y="806757"/>
        <a:ext cx="6991884" cy="452844"/>
      </dsp:txXfrm>
    </dsp:sp>
    <dsp:sp modelId="{47A69768-3DA2-E647-A4BF-51A4BB14CF15}">
      <dsp:nvSpPr>
        <dsp:cNvPr id="0" name=""/>
        <dsp:cNvSpPr/>
      </dsp:nvSpPr>
      <dsp:spPr>
        <a:xfrm>
          <a:off x="0" y="1804300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B3E4B-2A49-424A-B834-1EEF0D05A0FE}">
      <dsp:nvSpPr>
        <dsp:cNvPr id="0" name=""/>
        <dsp:cNvSpPr/>
      </dsp:nvSpPr>
      <dsp:spPr>
        <a:xfrm>
          <a:off x="502920" y="1553379"/>
          <a:ext cx="70408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Kan basıncı kontrolü</a:t>
          </a:r>
          <a:endParaRPr lang="en-US" sz="1700" kern="1200"/>
        </a:p>
      </dsp:txBody>
      <dsp:txXfrm>
        <a:off x="527418" y="1577877"/>
        <a:ext cx="6991884" cy="452844"/>
      </dsp:txXfrm>
    </dsp:sp>
    <dsp:sp modelId="{A328F78B-0163-914E-8F62-3F3F5A108B1E}">
      <dsp:nvSpPr>
        <dsp:cNvPr id="0" name=""/>
        <dsp:cNvSpPr/>
      </dsp:nvSpPr>
      <dsp:spPr>
        <a:xfrm>
          <a:off x="0" y="2575420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2D935-0E85-E944-8E51-C2B3D9610388}">
      <dsp:nvSpPr>
        <dsp:cNvPr id="0" name=""/>
        <dsp:cNvSpPr/>
      </dsp:nvSpPr>
      <dsp:spPr>
        <a:xfrm>
          <a:off x="502920" y="2324500"/>
          <a:ext cx="70408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Statin tedavisi</a:t>
          </a:r>
          <a:endParaRPr lang="en-US" sz="1700" kern="1200"/>
        </a:p>
      </dsp:txBody>
      <dsp:txXfrm>
        <a:off x="527418" y="2348998"/>
        <a:ext cx="6991884" cy="452844"/>
      </dsp:txXfrm>
    </dsp:sp>
    <dsp:sp modelId="{747A91C3-38C9-7D42-AF28-677182413C1B}">
      <dsp:nvSpPr>
        <dsp:cNvPr id="0" name=""/>
        <dsp:cNvSpPr/>
      </dsp:nvSpPr>
      <dsp:spPr>
        <a:xfrm>
          <a:off x="0" y="3346540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BB0D2-C449-8745-AA54-F13F3D00A1EC}">
      <dsp:nvSpPr>
        <dsp:cNvPr id="0" name=""/>
        <dsp:cNvSpPr/>
      </dsp:nvSpPr>
      <dsp:spPr>
        <a:xfrm>
          <a:off x="502920" y="3095620"/>
          <a:ext cx="70408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Antiagregan başlanması</a:t>
          </a:r>
          <a:endParaRPr lang="en-US" sz="1700" kern="1200"/>
        </a:p>
      </dsp:txBody>
      <dsp:txXfrm>
        <a:off x="527418" y="3120118"/>
        <a:ext cx="6991884" cy="452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6ACAE-FC6B-DD4D-9691-0E4D957158A7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3941F-E433-4B40-92DA-664AF186EF26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Erişkin yaştaki diyabetli hastalarda nefropati, en önemli morbidite ve mortalite nedenlerinden biridir.</a:t>
          </a:r>
          <a:endParaRPr lang="en-US" sz="2500" kern="1200"/>
        </a:p>
      </dsp:txBody>
      <dsp:txXfrm>
        <a:off x="560236" y="832323"/>
        <a:ext cx="4149382" cy="2576345"/>
      </dsp:txXfrm>
    </dsp:sp>
    <dsp:sp modelId="{1B6CE038-7CA6-9B49-BCF3-26775C579BBD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26BA8-8A2C-4141-85F3-156FA96E09CE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Diyabetin böbrekler üzerindeki olumsuz sonuçlarına dikkat çekmek için artık nefropati yerine ’diyabetik böbrek hastalığı’ teriminin kullanılması önerilmektedir.</a:t>
          </a:r>
          <a:endParaRPr lang="en-US" sz="2500" kern="1200"/>
        </a:p>
      </dsp:txBody>
      <dsp:txXfrm>
        <a:off x="5827635" y="832323"/>
        <a:ext cx="4149382" cy="257634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59CFE-6F30-734E-960C-D4F5B9530A47}">
      <dsp:nvSpPr>
        <dsp:cNvPr id="0" name=""/>
        <dsp:cNvSpPr/>
      </dsp:nvSpPr>
      <dsp:spPr>
        <a:xfrm>
          <a:off x="5002" y="39231"/>
          <a:ext cx="2274632" cy="894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effectLst/>
            </a:rPr>
            <a:t>A. </a:t>
          </a:r>
          <a:r>
            <a:rPr lang="tr-TR" sz="1500" kern="1200" dirty="0" err="1">
              <a:effectLst/>
            </a:rPr>
            <a:t>Diffüz</a:t>
          </a:r>
          <a:r>
            <a:rPr lang="tr-TR" sz="1500" kern="1200" dirty="0">
              <a:effectLst/>
            </a:rPr>
            <a:t> </a:t>
          </a:r>
          <a:r>
            <a:rPr lang="tr-TR" sz="1500" kern="1200" dirty="0" err="1">
              <a:effectLst/>
            </a:rPr>
            <a:t>nöropatiler</a:t>
          </a:r>
          <a:r>
            <a:rPr lang="tr-TR" sz="1500" kern="1200" dirty="0">
              <a:effectLst/>
            </a:rPr>
            <a:t> </a:t>
          </a:r>
          <a:endParaRPr lang="tr-TR" sz="1500" kern="1200" dirty="0"/>
        </a:p>
      </dsp:txBody>
      <dsp:txXfrm>
        <a:off x="5002" y="39231"/>
        <a:ext cx="2274632" cy="596261"/>
      </dsp:txXfrm>
    </dsp:sp>
    <dsp:sp modelId="{3BDDCDDB-7D88-FB4A-A410-05872AC7BE55}">
      <dsp:nvSpPr>
        <dsp:cNvPr id="0" name=""/>
        <dsp:cNvSpPr/>
      </dsp:nvSpPr>
      <dsp:spPr>
        <a:xfrm>
          <a:off x="470891" y="635493"/>
          <a:ext cx="2274632" cy="334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tr-TR" sz="1500" kern="1200" dirty="0">
              <a:effectLst/>
            </a:rPr>
            <a:t>Distal simetrik </a:t>
          </a:r>
          <a:r>
            <a:rPr lang="tr-TR" sz="1500" kern="1200" dirty="0" err="1">
              <a:effectLst/>
            </a:rPr>
            <a:t>sensoriyel</a:t>
          </a:r>
          <a:r>
            <a:rPr lang="tr-TR" sz="1500" kern="1200" dirty="0">
              <a:effectLst/>
            </a:rPr>
            <a:t> </a:t>
          </a:r>
          <a:r>
            <a:rPr lang="tr-TR" sz="1500" kern="1200" dirty="0" err="1">
              <a:effectLst/>
            </a:rPr>
            <a:t>polinöropatiler</a:t>
          </a:r>
          <a:r>
            <a:rPr lang="tr-TR" sz="1500" kern="1200" dirty="0">
              <a:effectLst/>
            </a:rPr>
            <a:t> 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>
              <a:effectLst/>
            </a:rPr>
            <a:t>Otonom </a:t>
          </a:r>
          <a:r>
            <a:rPr lang="tr-TR" sz="1500" kern="1200" dirty="0" err="1">
              <a:effectLst/>
            </a:rPr>
            <a:t>nöropatiler</a:t>
          </a:r>
          <a:r>
            <a:rPr lang="tr-TR" sz="1500" kern="1200" dirty="0">
              <a:effectLst/>
            </a:rPr>
            <a:t>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>
              <a:solidFill>
                <a:srgbClr val="FFFFFF"/>
              </a:solidFill>
              <a:effectLst/>
            </a:rPr>
            <a:t>¥  </a:t>
          </a:r>
          <a:r>
            <a:rPr lang="tr-TR" sz="1500" kern="1200" dirty="0" err="1">
              <a:effectLst/>
            </a:rPr>
            <a:t>Kardiyovasküler</a:t>
          </a:r>
          <a:r>
            <a:rPr lang="tr-TR" sz="1500" kern="1200" dirty="0">
              <a:effectLst/>
            </a:rPr>
            <a:t>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>
              <a:solidFill>
                <a:srgbClr val="FFFFFF"/>
              </a:solidFill>
              <a:effectLst/>
            </a:rPr>
            <a:t>¥  </a:t>
          </a:r>
          <a:r>
            <a:rPr lang="tr-TR" sz="1500" kern="1200" dirty="0" err="1">
              <a:effectLst/>
            </a:rPr>
            <a:t>Gastrointestinal</a:t>
          </a:r>
          <a:r>
            <a:rPr lang="tr-TR" sz="1500" kern="1200" dirty="0">
              <a:effectLst/>
            </a:rPr>
            <a:t>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>
              <a:solidFill>
                <a:srgbClr val="FFFFFF"/>
              </a:solidFill>
              <a:effectLst/>
            </a:rPr>
            <a:t>¥  </a:t>
          </a:r>
          <a:r>
            <a:rPr lang="tr-TR" sz="1500" kern="1200" dirty="0" err="1">
              <a:effectLst/>
            </a:rPr>
            <a:t>Ürogenital</a:t>
          </a:r>
          <a:r>
            <a:rPr lang="tr-TR" sz="1500" kern="1200" dirty="0">
              <a:effectLst/>
            </a:rPr>
            <a:t>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>
              <a:solidFill>
                <a:srgbClr val="FFFFFF"/>
              </a:solidFill>
              <a:effectLst/>
            </a:rPr>
            <a:t>¥  </a:t>
          </a:r>
          <a:r>
            <a:rPr lang="tr-TR" sz="1500" kern="1200" dirty="0" err="1">
              <a:effectLst/>
            </a:rPr>
            <a:t>Sudomotor</a:t>
          </a:r>
          <a:r>
            <a:rPr lang="tr-TR" sz="1500" kern="1200" dirty="0">
              <a:effectLst/>
            </a:rPr>
            <a:t> disfonksiyon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>
              <a:solidFill>
                <a:srgbClr val="FFFFFF"/>
              </a:solidFill>
              <a:effectLst/>
            </a:rPr>
            <a:t>¥  </a:t>
          </a:r>
          <a:r>
            <a:rPr lang="tr-TR" sz="1500" kern="1200" dirty="0">
              <a:effectLst/>
            </a:rPr>
            <a:t>Hipogliseminin farkına varamama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>
              <a:solidFill>
                <a:srgbClr val="FFFFFF"/>
              </a:solidFill>
              <a:effectLst/>
            </a:rPr>
            <a:t>¥  </a:t>
          </a:r>
          <a:r>
            <a:rPr lang="tr-TR" sz="1500" kern="1200" dirty="0" err="1">
              <a:effectLst/>
            </a:rPr>
            <a:t>Pupiller</a:t>
          </a:r>
          <a:r>
            <a:rPr lang="tr-TR" sz="1500" kern="1200" dirty="0">
              <a:effectLst/>
            </a:rPr>
            <a:t> disfonksiyon </a:t>
          </a:r>
        </a:p>
      </dsp:txBody>
      <dsp:txXfrm>
        <a:off x="537513" y="702115"/>
        <a:ext cx="2141388" cy="3214756"/>
      </dsp:txXfrm>
    </dsp:sp>
    <dsp:sp modelId="{4B845D29-3D4A-3B48-8407-5BA939CCD0C0}">
      <dsp:nvSpPr>
        <dsp:cNvPr id="0" name=""/>
        <dsp:cNvSpPr/>
      </dsp:nvSpPr>
      <dsp:spPr>
        <a:xfrm>
          <a:off x="2624461" y="54203"/>
          <a:ext cx="731031" cy="566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2624461" y="167466"/>
        <a:ext cx="561136" cy="339791"/>
      </dsp:txXfrm>
    </dsp:sp>
    <dsp:sp modelId="{52B1FF04-2826-984D-8F49-4E49AC570766}">
      <dsp:nvSpPr>
        <dsp:cNvPr id="0" name=""/>
        <dsp:cNvSpPr/>
      </dsp:nvSpPr>
      <dsp:spPr>
        <a:xfrm>
          <a:off x="3658939" y="39231"/>
          <a:ext cx="2274632" cy="894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>
              <a:effectLst/>
            </a:rPr>
            <a:t>B. </a:t>
          </a:r>
          <a:r>
            <a:rPr lang="tr-TR" sz="1500" kern="1200" dirty="0" err="1">
              <a:effectLst/>
            </a:rPr>
            <a:t>Mononöropatiler</a:t>
          </a:r>
          <a:r>
            <a:rPr lang="tr-TR" sz="1500" kern="1200" dirty="0">
              <a:effectLst/>
            </a:rPr>
            <a:t> (fokal </a:t>
          </a:r>
          <a:r>
            <a:rPr lang="tr-TR" sz="1500" kern="1200" dirty="0" err="1">
              <a:effectLst/>
            </a:rPr>
            <a:t>nöropatiler</a:t>
          </a:r>
          <a:r>
            <a:rPr lang="tr-TR" sz="1500" kern="1200" dirty="0">
              <a:effectLst/>
            </a:rPr>
            <a:t>) </a:t>
          </a:r>
          <a:endParaRPr lang="tr-TR" sz="1500" kern="1200" dirty="0"/>
        </a:p>
      </dsp:txBody>
      <dsp:txXfrm>
        <a:off x="3658939" y="39231"/>
        <a:ext cx="2274632" cy="596261"/>
      </dsp:txXfrm>
    </dsp:sp>
    <dsp:sp modelId="{46D64635-2F9E-C14B-89C6-C3AF0C3950F9}">
      <dsp:nvSpPr>
        <dsp:cNvPr id="0" name=""/>
        <dsp:cNvSpPr/>
      </dsp:nvSpPr>
      <dsp:spPr>
        <a:xfrm>
          <a:off x="4124828" y="635493"/>
          <a:ext cx="2274632" cy="334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tr-TR" sz="1500" kern="1200" dirty="0" err="1">
              <a:effectLst/>
            </a:rPr>
            <a:t>İzole</a:t>
          </a:r>
          <a:r>
            <a:rPr lang="tr-TR" sz="1500" kern="1200" dirty="0">
              <a:effectLst/>
            </a:rPr>
            <a:t> </a:t>
          </a:r>
          <a:r>
            <a:rPr lang="tr-TR" sz="1500" kern="1200" dirty="0" err="1">
              <a:effectLst/>
            </a:rPr>
            <a:t>kraniyal</a:t>
          </a:r>
          <a:r>
            <a:rPr lang="tr-TR" sz="1500" kern="1200" dirty="0">
              <a:effectLst/>
            </a:rPr>
            <a:t> veya periferik </a:t>
          </a:r>
          <a:r>
            <a:rPr lang="tr-TR" sz="1500" kern="1200" dirty="0" err="1">
              <a:effectLst/>
            </a:rPr>
            <a:t>mononöropatiler</a:t>
          </a:r>
          <a:r>
            <a:rPr lang="tr-TR" sz="1500" kern="1200" dirty="0">
              <a:effectLst/>
            </a:rPr>
            <a:t> 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err="1">
              <a:effectLst/>
            </a:rPr>
            <a:t>Mononeuritis</a:t>
          </a:r>
          <a:r>
            <a:rPr lang="tr-TR" sz="1500" kern="1200" dirty="0">
              <a:effectLst/>
            </a:rPr>
            <a:t> </a:t>
          </a:r>
          <a:r>
            <a:rPr lang="tr-TR" sz="1500" kern="1200" dirty="0" err="1">
              <a:effectLst/>
            </a:rPr>
            <a:t>multipleks</a:t>
          </a:r>
          <a:r>
            <a:rPr lang="tr-TR" sz="1500" kern="1200" dirty="0">
              <a:effectLst/>
            </a:rPr>
            <a:t> </a:t>
          </a:r>
        </a:p>
      </dsp:txBody>
      <dsp:txXfrm>
        <a:off x="4191450" y="702115"/>
        <a:ext cx="2141388" cy="3214756"/>
      </dsp:txXfrm>
    </dsp:sp>
    <dsp:sp modelId="{1062BEF7-B711-4646-BD32-9415D9D92403}">
      <dsp:nvSpPr>
        <dsp:cNvPr id="0" name=""/>
        <dsp:cNvSpPr/>
      </dsp:nvSpPr>
      <dsp:spPr>
        <a:xfrm>
          <a:off x="6278398" y="54203"/>
          <a:ext cx="731031" cy="566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6278398" y="167466"/>
        <a:ext cx="561136" cy="339791"/>
      </dsp:txXfrm>
    </dsp:sp>
    <dsp:sp modelId="{DBC1A36E-C37E-E240-AD5E-F6ED6DFE7FFF}">
      <dsp:nvSpPr>
        <dsp:cNvPr id="0" name=""/>
        <dsp:cNvSpPr/>
      </dsp:nvSpPr>
      <dsp:spPr>
        <a:xfrm>
          <a:off x="7312876" y="39231"/>
          <a:ext cx="2274632" cy="894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C.</a:t>
          </a:r>
        </a:p>
      </dsp:txBody>
      <dsp:txXfrm>
        <a:off x="7312876" y="39231"/>
        <a:ext cx="2274632" cy="596261"/>
      </dsp:txXfrm>
    </dsp:sp>
    <dsp:sp modelId="{F8D6DEE6-D917-674F-AE88-7D0322012EC5}">
      <dsp:nvSpPr>
        <dsp:cNvPr id="0" name=""/>
        <dsp:cNvSpPr/>
      </dsp:nvSpPr>
      <dsp:spPr>
        <a:xfrm>
          <a:off x="7778764" y="635493"/>
          <a:ext cx="2274632" cy="334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err="1"/>
            <a:t>Radikülopati</a:t>
          </a:r>
          <a:r>
            <a:rPr lang="tr-TR" sz="1500" kern="1200" dirty="0"/>
            <a:t> veya </a:t>
          </a:r>
          <a:r>
            <a:rPr lang="tr-TR" sz="1500" kern="1200" dirty="0" err="1"/>
            <a:t>poliradikülopatiler</a:t>
          </a:r>
          <a:endParaRPr lang="tr-TR" sz="1500" kern="1200" dirty="0"/>
        </a:p>
      </dsp:txBody>
      <dsp:txXfrm>
        <a:off x="7845386" y="702115"/>
        <a:ext cx="2141388" cy="3214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931C-6F72-E04F-B9F2-E83C9C990450}">
      <dsp:nvSpPr>
        <dsp:cNvPr id="0" name=""/>
        <dsp:cNvSpPr/>
      </dsp:nvSpPr>
      <dsp:spPr>
        <a:xfrm>
          <a:off x="49" y="70962"/>
          <a:ext cx="470014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Klasik görülen semptomlar</a:t>
          </a:r>
        </a:p>
      </dsp:txBody>
      <dsp:txXfrm>
        <a:off x="49" y="70962"/>
        <a:ext cx="4700141" cy="806400"/>
      </dsp:txXfrm>
    </dsp:sp>
    <dsp:sp modelId="{8404A1B7-EFE0-C14F-AB65-B19E5791EABF}">
      <dsp:nvSpPr>
        <dsp:cNvPr id="0" name=""/>
        <dsp:cNvSpPr/>
      </dsp:nvSpPr>
      <dsp:spPr>
        <a:xfrm>
          <a:off x="0" y="861037"/>
          <a:ext cx="4700141" cy="3074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err="1"/>
            <a:t>Poliüri</a:t>
          </a:r>
          <a:r>
            <a:rPr lang="tr-TR" sz="2800" kern="1200" dirty="0"/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/>
            <a:t>Polidipsi 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/>
            <a:t>Polifaji veya iştahsızlık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/>
            <a:t>Halsizlik, çabuk yorulma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/>
            <a:t>Ağız kuruluğu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err="1"/>
            <a:t>Noktüri</a:t>
          </a:r>
          <a:endParaRPr lang="tr-TR" sz="2800" kern="1200" dirty="0"/>
        </a:p>
      </dsp:txBody>
      <dsp:txXfrm>
        <a:off x="0" y="861037"/>
        <a:ext cx="4700141" cy="3074399"/>
      </dsp:txXfrm>
    </dsp:sp>
    <dsp:sp modelId="{5339E275-116F-7B47-A199-243DFAC540E4}">
      <dsp:nvSpPr>
        <dsp:cNvPr id="0" name=""/>
        <dsp:cNvSpPr/>
      </dsp:nvSpPr>
      <dsp:spPr>
        <a:xfrm>
          <a:off x="5358209" y="70962"/>
          <a:ext cx="470014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Daha az görülen semptomlar</a:t>
          </a:r>
        </a:p>
      </dsp:txBody>
      <dsp:txXfrm>
        <a:off x="5358209" y="70962"/>
        <a:ext cx="4700141" cy="806400"/>
      </dsp:txXfrm>
    </dsp:sp>
    <dsp:sp modelId="{FC45322B-53F9-464F-B24B-F82538007E95}">
      <dsp:nvSpPr>
        <dsp:cNvPr id="0" name=""/>
        <dsp:cNvSpPr/>
      </dsp:nvSpPr>
      <dsp:spPr>
        <a:xfrm>
          <a:off x="5358209" y="877362"/>
          <a:ext cx="4700141" cy="3074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/>
            <a:t>Bulanık görme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/>
            <a:t>Açıklanamayan kilo kaybı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/>
            <a:t>İnatçı infeksiyonlar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/>
            <a:t>Tekrarlayan mantar enfeksiyonları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/>
            <a:t>Kaşıntı</a:t>
          </a:r>
        </a:p>
      </dsp:txBody>
      <dsp:txXfrm>
        <a:off x="5358209" y="877362"/>
        <a:ext cx="4700141" cy="3074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D63F-7433-AB4E-A770-9BF5F005E550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F8DE0-F309-834D-803F-77D477CFAA41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Genetik yatkınlığı bulunan kişilerde çevresel faktörlerin (virüs, toksinler, emosyonel stres) etkisiyle otoimmunite tetiklenir ve ilerleyici b-hücre hasarı başlar.</a:t>
          </a:r>
          <a:endParaRPr lang="en-US" sz="2700" kern="1200"/>
        </a:p>
      </dsp:txBody>
      <dsp:txXfrm>
        <a:off x="560236" y="832323"/>
        <a:ext cx="4149382" cy="2576345"/>
      </dsp:txXfrm>
    </dsp:sp>
    <dsp:sp modelId="{E5CCA672-72AD-324A-80DF-C46FD152E4CC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C410E-112C-8D49-8AAA-6FA3EC658865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B-hücre rezervi %80- 90 oranında azaldığı zaman klinik diyabet semptomları ortaya çıkar.</a:t>
          </a:r>
          <a:endParaRPr lang="en-US" sz="2700" kern="1200" dirty="0"/>
        </a:p>
      </dsp:txBody>
      <dsp:txXfrm>
        <a:off x="5827635" y="832323"/>
        <a:ext cx="4149382" cy="2576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CB5E9-28F9-0249-84E6-56FD9CF730F6}">
      <dsp:nvSpPr>
        <dsp:cNvPr id="0" name=""/>
        <dsp:cNvSpPr/>
      </dsp:nvSpPr>
      <dsp:spPr>
        <a:xfrm>
          <a:off x="0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D957D-3ECC-5247-B840-107796A35044}">
      <dsp:nvSpPr>
        <dsp:cNvPr id="0" name=""/>
        <dsp:cNvSpPr/>
      </dsp:nvSpPr>
      <dsp:spPr>
        <a:xfrm>
          <a:off x="31432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GDM tanısı almış kadınlarda, doğumdan sonra 4-12. haftalarda standart 75 g glukozlu, 2 saatlik OGTT yapılmalı ve standart kriterlere göre yorumlanmalıdır.</a:t>
          </a:r>
          <a:endParaRPr lang="en-US" sz="1600" kern="1200"/>
        </a:p>
      </dsp:txBody>
      <dsp:txXfrm>
        <a:off x="366939" y="1196774"/>
        <a:ext cx="2723696" cy="1691139"/>
      </dsp:txXfrm>
    </dsp:sp>
    <dsp:sp modelId="{2C743F69-75CE-8342-B8E4-30A860BE8BEC}">
      <dsp:nvSpPr>
        <dsp:cNvPr id="0" name=""/>
        <dsp:cNvSpPr/>
      </dsp:nvSpPr>
      <dsp:spPr>
        <a:xfrm>
          <a:off x="3457574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A8F40-B6A2-9E4B-B259-88DF3A1F0748}">
      <dsp:nvSpPr>
        <dsp:cNvPr id="0" name=""/>
        <dsp:cNvSpPr/>
      </dsp:nvSpPr>
      <dsp:spPr>
        <a:xfrm>
          <a:off x="3771899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GDM öyküsü bulunan kadınlarda, yaşam boyu 3 yılda bir diyabet taraması yapılması gereklidir. </a:t>
          </a:r>
          <a:endParaRPr lang="en-US" sz="1600" kern="1200"/>
        </a:p>
      </dsp:txBody>
      <dsp:txXfrm>
        <a:off x="3824513" y="1196774"/>
        <a:ext cx="2723696" cy="1691139"/>
      </dsp:txXfrm>
    </dsp:sp>
    <dsp:sp modelId="{6695423A-012F-0B4C-89ED-22D99ABE6CA2}">
      <dsp:nvSpPr>
        <dsp:cNvPr id="0" name=""/>
        <dsp:cNvSpPr/>
      </dsp:nvSpPr>
      <dsp:spPr>
        <a:xfrm>
          <a:off x="6915149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9B002-FFAB-7240-840D-1B014A69657C}">
      <dsp:nvSpPr>
        <dsp:cNvPr id="0" name=""/>
        <dsp:cNvSpPr/>
      </dsp:nvSpPr>
      <dsp:spPr>
        <a:xfrm>
          <a:off x="722947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GDM öyküsü bulunan kadınlarda kalıcı tip 2 diyabet riski çok yüksektir. Bu kadınlarda ömür boyu sağlıklı yaşam tarzı girişimleri uygulanmalı ve gerekiyorsa medikal tedavi verilmelidir.</a:t>
          </a:r>
          <a:endParaRPr lang="en-US" sz="1600" kern="1200"/>
        </a:p>
      </dsp:txBody>
      <dsp:txXfrm>
        <a:off x="7282089" y="1196774"/>
        <a:ext cx="2723696" cy="169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D2228-8DD3-BE4D-B766-7713FA10E30A}">
      <dsp:nvSpPr>
        <dsp:cNvPr id="0" name=""/>
        <dsp:cNvSpPr/>
      </dsp:nvSpPr>
      <dsp:spPr>
        <a:xfrm>
          <a:off x="1997657" y="824840"/>
          <a:ext cx="428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05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0218" y="868266"/>
        <a:ext cx="22932" cy="4586"/>
      </dsp:txXfrm>
    </dsp:sp>
    <dsp:sp modelId="{318905A4-DD8D-5740-8708-4BE3342A9BB8}">
      <dsp:nvSpPr>
        <dsp:cNvPr id="0" name=""/>
        <dsp:cNvSpPr/>
      </dsp:nvSpPr>
      <dsp:spPr>
        <a:xfrm>
          <a:off x="5297" y="272312"/>
          <a:ext cx="1994159" cy="11964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15" tIns="102570" rIns="97715" bIns="10257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Teşhisin doğrulanması</a:t>
          </a:r>
          <a:endParaRPr lang="en-US" sz="1500" kern="1200"/>
        </a:p>
      </dsp:txBody>
      <dsp:txXfrm>
        <a:off x="5297" y="272312"/>
        <a:ext cx="1994159" cy="1196495"/>
      </dsp:txXfrm>
    </dsp:sp>
    <dsp:sp modelId="{A37E5C4D-2B18-6E42-900A-26D342DDA002}">
      <dsp:nvSpPr>
        <dsp:cNvPr id="0" name=""/>
        <dsp:cNvSpPr/>
      </dsp:nvSpPr>
      <dsp:spPr>
        <a:xfrm>
          <a:off x="4450473" y="824840"/>
          <a:ext cx="428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056" y="45720"/>
              </a:lnTo>
            </a:path>
          </a:pathLst>
        </a:custGeom>
        <a:noFill/>
        <a:ln w="12700" cap="flat" cmpd="sng" algn="ctr">
          <a:solidFill>
            <a:schemeClr val="accent5">
              <a:hueOff val="303874"/>
              <a:satOff val="-3413"/>
              <a:lumOff val="-7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3035" y="868266"/>
        <a:ext cx="22932" cy="4586"/>
      </dsp:txXfrm>
    </dsp:sp>
    <dsp:sp modelId="{9FF3B69A-A421-1345-883E-BCBC13776B2E}">
      <dsp:nvSpPr>
        <dsp:cNvPr id="0" name=""/>
        <dsp:cNvSpPr/>
      </dsp:nvSpPr>
      <dsp:spPr>
        <a:xfrm>
          <a:off x="2458113" y="272312"/>
          <a:ext cx="1994159" cy="1196495"/>
        </a:xfrm>
        <a:prstGeom prst="rect">
          <a:avLst/>
        </a:prstGeom>
        <a:solidFill>
          <a:schemeClr val="accent5">
            <a:hueOff val="265890"/>
            <a:satOff val="-2986"/>
            <a:lumOff val="-6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15" tIns="102570" rIns="97715" bIns="10257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Diyabet tipinin belirlenmesi</a:t>
          </a:r>
          <a:endParaRPr lang="en-US" sz="1500" kern="1200"/>
        </a:p>
      </dsp:txBody>
      <dsp:txXfrm>
        <a:off x="2458113" y="272312"/>
        <a:ext cx="1994159" cy="1196495"/>
      </dsp:txXfrm>
    </dsp:sp>
    <dsp:sp modelId="{57D7F05E-8280-4049-A90A-E20ED64256D1}">
      <dsp:nvSpPr>
        <dsp:cNvPr id="0" name=""/>
        <dsp:cNvSpPr/>
      </dsp:nvSpPr>
      <dsp:spPr>
        <a:xfrm>
          <a:off x="1002377" y="1467007"/>
          <a:ext cx="4905632" cy="428056"/>
        </a:xfrm>
        <a:custGeom>
          <a:avLst/>
          <a:gdLst/>
          <a:ahLst/>
          <a:cxnLst/>
          <a:rect l="0" t="0" r="0" b="0"/>
          <a:pathLst>
            <a:path>
              <a:moveTo>
                <a:pt x="4905632" y="0"/>
              </a:moveTo>
              <a:lnTo>
                <a:pt x="4905632" y="231128"/>
              </a:lnTo>
              <a:lnTo>
                <a:pt x="0" y="231128"/>
              </a:lnTo>
              <a:lnTo>
                <a:pt x="0" y="428056"/>
              </a:lnTo>
            </a:path>
          </a:pathLst>
        </a:custGeom>
        <a:noFill/>
        <a:ln w="12700" cap="flat" cmpd="sng" algn="ctr">
          <a:solidFill>
            <a:schemeClr val="accent5">
              <a:hueOff val="607749"/>
              <a:satOff val="-6826"/>
              <a:lumOff val="-14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2017" y="1678743"/>
        <a:ext cx="246351" cy="4586"/>
      </dsp:txXfrm>
    </dsp:sp>
    <dsp:sp modelId="{ED7189A6-1392-7F42-8256-3E3D2ADBDE44}">
      <dsp:nvSpPr>
        <dsp:cNvPr id="0" name=""/>
        <dsp:cNvSpPr/>
      </dsp:nvSpPr>
      <dsp:spPr>
        <a:xfrm>
          <a:off x="4910929" y="272312"/>
          <a:ext cx="1994159" cy="1196495"/>
        </a:xfrm>
        <a:prstGeom prst="rect">
          <a:avLst/>
        </a:prstGeom>
        <a:solidFill>
          <a:schemeClr val="accent5">
            <a:hueOff val="531780"/>
            <a:satOff val="-5973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15" tIns="102570" rIns="97715" bIns="10257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Diyabet komplikasyonlarının değerlendirilmesi</a:t>
          </a:r>
          <a:endParaRPr lang="en-US" sz="1500" kern="1200"/>
        </a:p>
      </dsp:txBody>
      <dsp:txXfrm>
        <a:off x="4910929" y="272312"/>
        <a:ext cx="1994159" cy="1196495"/>
      </dsp:txXfrm>
    </dsp:sp>
    <dsp:sp modelId="{8090842A-1AEF-2C48-9674-AFC81C101DF7}">
      <dsp:nvSpPr>
        <dsp:cNvPr id="0" name=""/>
        <dsp:cNvSpPr/>
      </dsp:nvSpPr>
      <dsp:spPr>
        <a:xfrm>
          <a:off x="1997657" y="2479992"/>
          <a:ext cx="428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056" y="45720"/>
              </a:lnTo>
            </a:path>
          </a:pathLst>
        </a:custGeom>
        <a:noFill/>
        <a:ln w="12700" cap="flat" cmpd="sng" algn="ctr">
          <a:solidFill>
            <a:schemeClr val="accent5">
              <a:hueOff val="911623"/>
              <a:satOff val="-10239"/>
              <a:lumOff val="-21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0218" y="2523419"/>
        <a:ext cx="22932" cy="4586"/>
      </dsp:txXfrm>
    </dsp:sp>
    <dsp:sp modelId="{AB640C6D-C15E-1E44-9516-046EAEEA0B17}">
      <dsp:nvSpPr>
        <dsp:cNvPr id="0" name=""/>
        <dsp:cNvSpPr/>
      </dsp:nvSpPr>
      <dsp:spPr>
        <a:xfrm>
          <a:off x="5297" y="1927464"/>
          <a:ext cx="1994159" cy="1196495"/>
        </a:xfrm>
        <a:prstGeom prst="rect">
          <a:avLst/>
        </a:prstGeom>
        <a:solidFill>
          <a:schemeClr val="accent5">
            <a:hueOff val="797670"/>
            <a:satOff val="-8959"/>
            <a:lumOff val="-19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15" tIns="102570" rIns="97715" bIns="10257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Olası komorbid durumların değerlendirilmesi</a:t>
          </a:r>
          <a:endParaRPr lang="en-US" sz="1500" kern="1200"/>
        </a:p>
      </dsp:txBody>
      <dsp:txXfrm>
        <a:off x="5297" y="1927464"/>
        <a:ext cx="1994159" cy="1196495"/>
      </dsp:txXfrm>
    </dsp:sp>
    <dsp:sp modelId="{9A107968-E2E8-DF4B-A08E-92FB9F2E7E25}">
      <dsp:nvSpPr>
        <dsp:cNvPr id="0" name=""/>
        <dsp:cNvSpPr/>
      </dsp:nvSpPr>
      <dsp:spPr>
        <a:xfrm>
          <a:off x="4450473" y="2479992"/>
          <a:ext cx="428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056" y="45720"/>
              </a:lnTo>
            </a:path>
          </a:pathLst>
        </a:custGeom>
        <a:noFill/>
        <a:ln w="12700" cap="flat" cmpd="sng" algn="ctr">
          <a:solidFill>
            <a:schemeClr val="accent5">
              <a:hueOff val="1215497"/>
              <a:satOff val="-13652"/>
              <a:lumOff val="-291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3035" y="2523419"/>
        <a:ext cx="22932" cy="4586"/>
      </dsp:txXfrm>
    </dsp:sp>
    <dsp:sp modelId="{9ED771B4-833C-B94C-BF14-CF8E641C40B6}">
      <dsp:nvSpPr>
        <dsp:cNvPr id="0" name=""/>
        <dsp:cNvSpPr/>
      </dsp:nvSpPr>
      <dsp:spPr>
        <a:xfrm>
          <a:off x="2458113" y="1927464"/>
          <a:ext cx="1994159" cy="1196495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15" tIns="102570" rIns="97715" bIns="10257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Diyabet tanısı olan hastalarda tedavi durumunun değerlendirilmesi</a:t>
          </a:r>
          <a:endParaRPr lang="en-US" sz="1500" kern="1200"/>
        </a:p>
      </dsp:txBody>
      <dsp:txXfrm>
        <a:off x="2458113" y="1927464"/>
        <a:ext cx="1994159" cy="1196495"/>
      </dsp:txXfrm>
    </dsp:sp>
    <dsp:sp modelId="{CC997AAD-92F1-C846-A4FD-351CF5381485}">
      <dsp:nvSpPr>
        <dsp:cNvPr id="0" name=""/>
        <dsp:cNvSpPr/>
      </dsp:nvSpPr>
      <dsp:spPr>
        <a:xfrm>
          <a:off x="1002377" y="3122160"/>
          <a:ext cx="4905632" cy="428056"/>
        </a:xfrm>
        <a:custGeom>
          <a:avLst/>
          <a:gdLst/>
          <a:ahLst/>
          <a:cxnLst/>
          <a:rect l="0" t="0" r="0" b="0"/>
          <a:pathLst>
            <a:path>
              <a:moveTo>
                <a:pt x="4905632" y="0"/>
              </a:moveTo>
              <a:lnTo>
                <a:pt x="4905632" y="231128"/>
              </a:lnTo>
              <a:lnTo>
                <a:pt x="0" y="231128"/>
              </a:lnTo>
              <a:lnTo>
                <a:pt x="0" y="428056"/>
              </a:lnTo>
            </a:path>
          </a:pathLst>
        </a:custGeom>
        <a:noFill/>
        <a:ln w="12700" cap="flat" cmpd="sng" algn="ctr">
          <a:solidFill>
            <a:schemeClr val="accent5">
              <a:hueOff val="1519371"/>
              <a:satOff val="-17065"/>
              <a:lumOff val="-364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2017" y="3333895"/>
        <a:ext cx="246351" cy="4586"/>
      </dsp:txXfrm>
    </dsp:sp>
    <dsp:sp modelId="{0FC61989-0103-C643-B31D-62B395570963}">
      <dsp:nvSpPr>
        <dsp:cNvPr id="0" name=""/>
        <dsp:cNvSpPr/>
      </dsp:nvSpPr>
      <dsp:spPr>
        <a:xfrm>
          <a:off x="4910929" y="1927464"/>
          <a:ext cx="1994159" cy="1196495"/>
        </a:xfrm>
        <a:prstGeom prst="rect">
          <a:avLst/>
        </a:prstGeom>
        <a:solidFill>
          <a:schemeClr val="accent5">
            <a:hueOff val="1329450"/>
            <a:satOff val="-14932"/>
            <a:lumOff val="-31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15" tIns="102570" rIns="97715" bIns="10257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Diyabet yönetim planına hasta ve yakınlarının dahil edilmesine başlanması</a:t>
          </a:r>
          <a:endParaRPr lang="en-US" sz="1500" kern="1200"/>
        </a:p>
      </dsp:txBody>
      <dsp:txXfrm>
        <a:off x="4910929" y="1927464"/>
        <a:ext cx="1994159" cy="1196495"/>
      </dsp:txXfrm>
    </dsp:sp>
    <dsp:sp modelId="{E68D272D-E9DA-E645-8B6C-ACCA2AF3A5B8}">
      <dsp:nvSpPr>
        <dsp:cNvPr id="0" name=""/>
        <dsp:cNvSpPr/>
      </dsp:nvSpPr>
      <dsp:spPr>
        <a:xfrm>
          <a:off x="1997657" y="4135144"/>
          <a:ext cx="428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056" y="45720"/>
              </a:lnTo>
            </a:path>
          </a:pathLst>
        </a:custGeom>
        <a:noFill/>
        <a:ln w="12700" cap="flat" cmpd="sng" algn="ctr">
          <a:solidFill>
            <a:schemeClr val="accent5">
              <a:hueOff val="1823246"/>
              <a:satOff val="-20478"/>
              <a:lumOff val="-43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0218" y="4178571"/>
        <a:ext cx="22932" cy="4586"/>
      </dsp:txXfrm>
    </dsp:sp>
    <dsp:sp modelId="{8F3661B8-81B2-3B45-AB76-D695C460DC01}">
      <dsp:nvSpPr>
        <dsp:cNvPr id="0" name=""/>
        <dsp:cNvSpPr/>
      </dsp:nvSpPr>
      <dsp:spPr>
        <a:xfrm>
          <a:off x="5297" y="3582617"/>
          <a:ext cx="1994159" cy="1196495"/>
        </a:xfrm>
        <a:prstGeom prst="rect">
          <a:avLst/>
        </a:prstGeom>
        <a:solidFill>
          <a:schemeClr val="accent5">
            <a:hueOff val="1595340"/>
            <a:satOff val="-17918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15" tIns="102570" rIns="97715" bIns="10257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Hastanın diyabet eğitiminin değerlendirilmesi ve geliştirilmesi</a:t>
          </a:r>
          <a:endParaRPr lang="en-US" sz="1500" kern="1200"/>
        </a:p>
      </dsp:txBody>
      <dsp:txXfrm>
        <a:off x="5297" y="3582617"/>
        <a:ext cx="1994159" cy="1196495"/>
      </dsp:txXfrm>
    </dsp:sp>
    <dsp:sp modelId="{C323DFC1-D26C-F643-9C70-8F129CC85996}">
      <dsp:nvSpPr>
        <dsp:cNvPr id="0" name=""/>
        <dsp:cNvSpPr/>
      </dsp:nvSpPr>
      <dsp:spPr>
        <a:xfrm>
          <a:off x="4450473" y="4135144"/>
          <a:ext cx="428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056" y="45720"/>
              </a:lnTo>
            </a:path>
          </a:pathLst>
        </a:custGeom>
        <a:noFill/>
        <a:ln w="12700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3035" y="4178571"/>
        <a:ext cx="22932" cy="4586"/>
      </dsp:txXfrm>
    </dsp:sp>
    <dsp:sp modelId="{6F083CCB-BDC5-C246-B905-F33916CD2991}">
      <dsp:nvSpPr>
        <dsp:cNvPr id="0" name=""/>
        <dsp:cNvSpPr/>
      </dsp:nvSpPr>
      <dsp:spPr>
        <a:xfrm>
          <a:off x="2458113" y="3582617"/>
          <a:ext cx="1994159" cy="1196495"/>
        </a:xfrm>
        <a:prstGeom prst="rect">
          <a:avLst/>
        </a:prstGeom>
        <a:solidFill>
          <a:schemeClr val="accent5">
            <a:hueOff val="1861230"/>
            <a:satOff val="-20905"/>
            <a:lumOff val="-44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15" tIns="102570" rIns="97715" bIns="10257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Yaşam tarzı değişiklikleri için eğitim, motivasyon</a:t>
          </a:r>
          <a:endParaRPr lang="en-US" sz="1500" kern="1200"/>
        </a:p>
      </dsp:txBody>
      <dsp:txXfrm>
        <a:off x="2458113" y="3582617"/>
        <a:ext cx="1994159" cy="1196495"/>
      </dsp:txXfrm>
    </dsp:sp>
    <dsp:sp modelId="{23B1B94A-BA5D-5C48-8ABF-373167855B54}">
      <dsp:nvSpPr>
        <dsp:cNvPr id="0" name=""/>
        <dsp:cNvSpPr/>
      </dsp:nvSpPr>
      <dsp:spPr>
        <a:xfrm>
          <a:off x="4910929" y="3582617"/>
          <a:ext cx="1994159" cy="1196495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15" tIns="102570" rIns="97715" bIns="10257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Uzun süreli takip için plan oluşturulması</a:t>
          </a:r>
          <a:endParaRPr lang="en-US" sz="1500" kern="1200"/>
        </a:p>
      </dsp:txBody>
      <dsp:txXfrm>
        <a:off x="4910929" y="3582617"/>
        <a:ext cx="1994159" cy="11964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638D8-DEBE-8E4D-99D8-014286814028}">
      <dsp:nvSpPr>
        <dsp:cNvPr id="0" name=""/>
        <dsp:cNvSpPr/>
      </dsp:nvSpPr>
      <dsp:spPr>
        <a:xfrm>
          <a:off x="5002" y="166030"/>
          <a:ext cx="2274632" cy="762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Evde kendi kendine glukoz ölçüm </a:t>
          </a:r>
        </a:p>
      </dsp:txBody>
      <dsp:txXfrm>
        <a:off x="5002" y="166030"/>
        <a:ext cx="2274632" cy="508263"/>
      </dsp:txXfrm>
    </dsp:sp>
    <dsp:sp modelId="{B574CF76-EE34-554A-AA3B-C03357545F72}">
      <dsp:nvSpPr>
        <dsp:cNvPr id="0" name=""/>
        <dsp:cNvSpPr/>
      </dsp:nvSpPr>
      <dsp:spPr>
        <a:xfrm>
          <a:off x="470891" y="674294"/>
          <a:ext cx="2274632" cy="31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/>
            <a:t>Bazal-</a:t>
          </a:r>
          <a:r>
            <a:rPr lang="tr-TR" sz="1300" kern="1200" dirty="0" err="1"/>
            <a:t>bolus</a:t>
          </a:r>
          <a:r>
            <a:rPr lang="tr-TR" sz="1300" kern="1200" dirty="0"/>
            <a:t> insülin tedavisi altındaki tip 1 diyabetliler, gebeler, insülin                                           pompası kullanan diyabetliler ve kontrolsüz tip 2 diyabetlilerde her gün kontrol sağlanana kadar; her ana öğün öncesi ve 2. saat </a:t>
          </a:r>
          <a:r>
            <a:rPr lang="tr-TR" sz="1300" kern="1200" dirty="0" err="1"/>
            <a:t>postprandiyal</a:t>
          </a:r>
          <a:r>
            <a:rPr lang="tr-TR" sz="1300" kern="1200" dirty="0"/>
            <a:t> (PP) , gerekiyorsa gece yatmadan önce ve sabaha karşı (saat 02-04 arası);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/>
            <a:t>Diğer tip 2 diyabetlilerde haftada 3-4 kez</a:t>
          </a:r>
          <a:endParaRPr lang="tr-TR" sz="1300" kern="1200" dirty="0"/>
        </a:p>
      </dsp:txBody>
      <dsp:txXfrm>
        <a:off x="537513" y="740916"/>
        <a:ext cx="2141388" cy="3049156"/>
      </dsp:txXfrm>
    </dsp:sp>
    <dsp:sp modelId="{6EE9C907-84DC-0F47-9E57-B5EC5BACC4FE}">
      <dsp:nvSpPr>
        <dsp:cNvPr id="0" name=""/>
        <dsp:cNvSpPr/>
      </dsp:nvSpPr>
      <dsp:spPr>
        <a:xfrm>
          <a:off x="2624461" y="137003"/>
          <a:ext cx="731031" cy="566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2624461" y="250266"/>
        <a:ext cx="561136" cy="339791"/>
      </dsp:txXfrm>
    </dsp:sp>
    <dsp:sp modelId="{91EED400-670C-EA49-90EA-C149C2D5AECA}">
      <dsp:nvSpPr>
        <dsp:cNvPr id="0" name=""/>
        <dsp:cNvSpPr/>
      </dsp:nvSpPr>
      <dsp:spPr>
        <a:xfrm>
          <a:off x="3658939" y="166030"/>
          <a:ext cx="2274632" cy="762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Sürekli glukoz ölçüm sistemi (glukoz sensörleri)</a:t>
          </a:r>
        </a:p>
      </dsp:txBody>
      <dsp:txXfrm>
        <a:off x="3658939" y="166030"/>
        <a:ext cx="2274632" cy="508263"/>
      </dsp:txXfrm>
    </dsp:sp>
    <dsp:sp modelId="{C16DA64B-4BAD-1F4E-A1E4-261ADD9249FD}">
      <dsp:nvSpPr>
        <dsp:cNvPr id="0" name=""/>
        <dsp:cNvSpPr/>
      </dsp:nvSpPr>
      <dsp:spPr>
        <a:xfrm>
          <a:off x="4124828" y="674294"/>
          <a:ext cx="2274632" cy="31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/>
            <a:t>Son yıllarda kullanımları giderek artan bu sistemlerin, özellikle tip 1 diyabetli hastalarda ve </a:t>
          </a:r>
          <a:r>
            <a:rPr lang="tr-TR" sz="1300" kern="1200" dirty="0" err="1"/>
            <a:t>pregestasyonel</a:t>
          </a:r>
          <a:r>
            <a:rPr lang="tr-TR" sz="1300" kern="1200" dirty="0"/>
            <a:t> diyabetlilerde, hastaların eğitimini kolaylaştırdığı, böylece daha iyi </a:t>
          </a:r>
          <a:r>
            <a:rPr lang="tr-TR" sz="1300" kern="1200" dirty="0" err="1"/>
            <a:t>glisemik</a:t>
          </a:r>
          <a:r>
            <a:rPr lang="tr-TR" sz="1300" kern="1200" dirty="0"/>
            <a:t> kontrol sağladığı gösterilmiştir</a:t>
          </a:r>
        </a:p>
      </dsp:txBody>
      <dsp:txXfrm>
        <a:off x="4191450" y="740916"/>
        <a:ext cx="2141388" cy="3049156"/>
      </dsp:txXfrm>
    </dsp:sp>
    <dsp:sp modelId="{E1B3221F-1910-6C48-91DE-1BC9C78CD95C}">
      <dsp:nvSpPr>
        <dsp:cNvPr id="0" name=""/>
        <dsp:cNvSpPr/>
      </dsp:nvSpPr>
      <dsp:spPr>
        <a:xfrm>
          <a:off x="6278398" y="137003"/>
          <a:ext cx="731031" cy="566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6278398" y="250266"/>
        <a:ext cx="561136" cy="339791"/>
      </dsp:txXfrm>
    </dsp:sp>
    <dsp:sp modelId="{32C8FCF2-4268-3C41-9B07-AD596853FF41}">
      <dsp:nvSpPr>
        <dsp:cNvPr id="0" name=""/>
        <dsp:cNvSpPr/>
      </dsp:nvSpPr>
      <dsp:spPr>
        <a:xfrm>
          <a:off x="7312876" y="166030"/>
          <a:ext cx="2274632" cy="762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Uzun dönem glukoz kontrolü (A1C)</a:t>
          </a:r>
        </a:p>
      </dsp:txBody>
      <dsp:txXfrm>
        <a:off x="7312876" y="166030"/>
        <a:ext cx="2274632" cy="508263"/>
      </dsp:txXfrm>
    </dsp:sp>
    <dsp:sp modelId="{E3BF76A6-8149-FA42-8304-6EFE52D59E51}">
      <dsp:nvSpPr>
        <dsp:cNvPr id="0" name=""/>
        <dsp:cNvSpPr/>
      </dsp:nvSpPr>
      <dsp:spPr>
        <a:xfrm>
          <a:off x="7778764" y="674294"/>
          <a:ext cx="2274632" cy="31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/>
            <a:t>A1C, tip 1 diyabetli ve insülin kullanan ya da glisemi kontrolü sağlanamamış olan tip 2 diyabetli hastalarda 3 ayda bir, kontrol altındaki tip 2 diyabetli hastalarda ise 6 ayda bir ölçülmelidir.</a:t>
          </a: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/>
            <a:t>A1C sonucu </a:t>
          </a:r>
          <a:r>
            <a:rPr lang="tr-TR" sz="1300" kern="1200" dirty="0" smtClean="0"/>
            <a:t>SMBG(self </a:t>
          </a:r>
          <a:r>
            <a:rPr lang="tr-TR" sz="1300" kern="1200" dirty="0" err="1" smtClean="0"/>
            <a:t>monitorıng</a:t>
          </a:r>
          <a:r>
            <a:rPr lang="tr-TR" sz="1300" kern="1200" dirty="0" smtClean="0"/>
            <a:t> of </a:t>
          </a:r>
          <a:r>
            <a:rPr lang="tr-TR" sz="1300" kern="1200" dirty="0" err="1" smtClean="0"/>
            <a:t>blood</a:t>
          </a:r>
          <a:r>
            <a:rPr lang="tr-TR" sz="1300" kern="1200" dirty="0" smtClean="0"/>
            <a:t> </a:t>
          </a:r>
          <a:r>
            <a:rPr lang="tr-TR" sz="1300" kern="1200" dirty="0" err="1" smtClean="0"/>
            <a:t>glukoz</a:t>
          </a:r>
          <a:r>
            <a:rPr lang="tr-TR" sz="1300" kern="1200" dirty="0" smtClean="0"/>
            <a:t>) </a:t>
          </a:r>
          <a:r>
            <a:rPr lang="tr-TR" sz="1300" kern="1200" dirty="0"/>
            <a:t>ile birlikte değerlendirilmelidir.</a:t>
          </a:r>
        </a:p>
      </dsp:txBody>
      <dsp:txXfrm>
        <a:off x="7845386" y="740916"/>
        <a:ext cx="2141388" cy="30491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29FA5-8468-FF44-A0A4-C9123534F861}">
      <dsp:nvSpPr>
        <dsp:cNvPr id="0" name=""/>
        <dsp:cNvSpPr/>
      </dsp:nvSpPr>
      <dsp:spPr>
        <a:xfrm>
          <a:off x="0" y="2427927"/>
          <a:ext cx="10058399" cy="1592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KB ile birlikte kardiyovasküler (KV) risk faktörleri de dikkate alınmalıdır. Ciddi hipotansiyon riski bulunmayan, genç vakalarda kişinin tolere edebileceği daha düşük KB hedeflerine (≤130/80 mmHg) ulaşılmaya çalışılmalıdır.</a:t>
          </a:r>
        </a:p>
      </dsp:txBody>
      <dsp:txXfrm>
        <a:off x="0" y="2427927"/>
        <a:ext cx="10058399" cy="1592983"/>
      </dsp:txXfrm>
    </dsp:sp>
    <dsp:sp modelId="{94622799-0D47-C144-BFE9-0E89C7C9C1B6}">
      <dsp:nvSpPr>
        <dsp:cNvPr id="0" name=""/>
        <dsp:cNvSpPr/>
      </dsp:nvSpPr>
      <dsp:spPr>
        <a:xfrm rot="10800000">
          <a:off x="0" y="1813"/>
          <a:ext cx="10058399" cy="245000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Genel hedef ≤140/90 mmHg olmalıdır. Koşulları uygun hastalarda evde KB izlemi önerilmelidir. </a:t>
          </a:r>
        </a:p>
      </dsp:txBody>
      <dsp:txXfrm rot="10800000">
        <a:off x="0" y="1813"/>
        <a:ext cx="10058399" cy="15919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175A7-36AF-0B46-938E-AFCD1E8D6B7B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OTOİMMÜN HASTALIKLAR</a:t>
          </a:r>
          <a:endParaRPr lang="en-US" sz="1300" kern="1200"/>
        </a:p>
      </dsp:txBody>
      <dsp:txXfrm>
        <a:off x="2946" y="373475"/>
        <a:ext cx="2337792" cy="1402675"/>
      </dsp:txXfrm>
    </dsp:sp>
    <dsp:sp modelId="{296E4DBD-0F8D-A140-ABBB-55B86C36DF17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KANSER (karaciğer, pankreas, endometriyum, kolon/rektum, meme ve mesane kanseri riskinin artmasıyla ilişkilidir. Kilo kaybı veya başka bir malignite bulgusu olmadan rutin kanser taraması önerilmemektedir).</a:t>
          </a:r>
          <a:endParaRPr lang="en-US" sz="1300" kern="1200"/>
        </a:p>
      </dsp:txBody>
      <dsp:txXfrm>
        <a:off x="2574518" y="373475"/>
        <a:ext cx="2337792" cy="1402675"/>
      </dsp:txXfrm>
    </dsp:sp>
    <dsp:sp modelId="{F558D404-2C22-724F-B552-B07CC9798AAF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DEMANS</a:t>
          </a:r>
          <a:endParaRPr lang="en-US" sz="1300" kern="1200"/>
        </a:p>
      </dsp:txBody>
      <dsp:txXfrm>
        <a:off x="5146089" y="373475"/>
        <a:ext cx="2337792" cy="1402675"/>
      </dsp:txXfrm>
    </dsp:sp>
    <dsp:sp modelId="{D6BE0E56-7F6A-7A41-96FB-0AF5E10D712B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NONALKOLİK YAĞLI KARACİĞER HASTALIĞI (NAYKH)</a:t>
          </a:r>
          <a:endParaRPr lang="en-US" sz="1300" kern="1200"/>
        </a:p>
      </dsp:txBody>
      <dsp:txXfrm>
        <a:off x="7717661" y="373475"/>
        <a:ext cx="2337792" cy="1402675"/>
      </dsp:txXfrm>
    </dsp:sp>
    <dsp:sp modelId="{9BB6AB57-1D85-2F44-9233-EE6DCF05BEA5}">
      <dsp:nvSpPr>
        <dsp:cNvPr id="0" name=""/>
        <dsp:cNvSpPr/>
      </dsp:nvSpPr>
      <dsp:spPr>
        <a:xfrm>
          <a:off x="1288732" y="2009929"/>
          <a:ext cx="2337792" cy="1402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OSTEOPOROTİK KIRIKLAR (Tip 1 diyabet hastalarında osteoporotik kırık riski yaklaşık olarak 6 kat, tip 2 diyabetlilerde ise 1.5-2 kat artmıştır).</a:t>
          </a:r>
          <a:endParaRPr lang="en-US" sz="1300" kern="1200"/>
        </a:p>
      </dsp:txBody>
      <dsp:txXfrm>
        <a:off x="1288732" y="2009929"/>
        <a:ext cx="2337792" cy="1402675"/>
      </dsp:txXfrm>
    </dsp:sp>
    <dsp:sp modelId="{4BA199AA-63C3-4B44-9B31-6FFC8685F513}">
      <dsp:nvSpPr>
        <dsp:cNvPr id="0" name=""/>
        <dsp:cNvSpPr/>
      </dsp:nvSpPr>
      <dsp:spPr>
        <a:xfrm>
          <a:off x="3860303" y="2009929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UYKU APNE SENDROMU (OSAS)</a:t>
          </a:r>
          <a:endParaRPr lang="en-US" sz="1300" kern="1200"/>
        </a:p>
      </dsp:txBody>
      <dsp:txXfrm>
        <a:off x="3860303" y="2009929"/>
        <a:ext cx="2337792" cy="1402675"/>
      </dsp:txXfrm>
    </dsp:sp>
    <dsp:sp modelId="{13377737-4FEC-914C-BBF0-2F3400497DDE}">
      <dsp:nvSpPr>
        <dsp:cNvPr id="0" name=""/>
        <dsp:cNvSpPr/>
      </dsp:nvSpPr>
      <dsp:spPr>
        <a:xfrm>
          <a:off x="6431875" y="2009929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PERİODONTAL HASTALIK </a:t>
          </a:r>
          <a:endParaRPr lang="en-US" sz="1300" kern="1200"/>
        </a:p>
      </dsp:txBody>
      <dsp:txXfrm>
        <a:off x="6431875" y="2009929"/>
        <a:ext cx="2337792" cy="1402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EDD23-2B50-B642-A895-0C57ABEE5BB5}">
      <dsp:nvSpPr>
        <dsp:cNvPr id="0" name=""/>
        <dsp:cNvSpPr/>
      </dsp:nvSpPr>
      <dsp:spPr>
        <a:xfrm>
          <a:off x="793" y="0"/>
          <a:ext cx="10056812" cy="4022725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3FA4D9-3EFE-9940-9A20-BAC2E1370BBA}">
      <dsp:nvSpPr>
        <dsp:cNvPr id="0" name=""/>
        <dsp:cNvSpPr/>
      </dsp:nvSpPr>
      <dsp:spPr>
        <a:xfrm>
          <a:off x="1207611" y="703976"/>
          <a:ext cx="3318748" cy="197113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Diyabetlilere ve aile bireylerine diyabet öz-yönetiminde bilgi ve becerilerini artırmak üzere uygun zamanlamada diyabet eğitimi verilmelidir. </a:t>
          </a:r>
        </a:p>
      </dsp:txBody>
      <dsp:txXfrm>
        <a:off x="1207611" y="703976"/>
        <a:ext cx="3318748" cy="1971135"/>
      </dsp:txXfrm>
    </dsp:sp>
    <dsp:sp modelId="{1F5C8D48-3758-CC43-8941-AAACB6F88D35}">
      <dsp:nvSpPr>
        <dsp:cNvPr id="0" name=""/>
        <dsp:cNvSpPr/>
      </dsp:nvSpPr>
      <dsp:spPr>
        <a:xfrm>
          <a:off x="5029199" y="1347612"/>
          <a:ext cx="3922156" cy="197113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Tüm diyabetlilere ve aile bireylerine evde plazma glukoz ölçümü yapmaları öğretilmeli ve plazma glukoz sonuçlarına uygun tedavi değişikliklerini yapabilmeleri için eğitim verilmelidir.</a:t>
          </a:r>
        </a:p>
      </dsp:txBody>
      <dsp:txXfrm>
        <a:off x="5029199" y="1347612"/>
        <a:ext cx="3922156" cy="197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FAA0-23C2-4A80-B6C0-25B4DCE21785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996EA-66C6-4BD4-A5A6-D5C3A791D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60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Hiperglisemi</a:t>
            </a:r>
            <a:r>
              <a:rPr lang="tr-TR" dirty="0"/>
              <a:t> (ağız kuruluğu, </a:t>
            </a:r>
            <a:r>
              <a:rPr lang="tr-TR" dirty="0" err="1"/>
              <a:t>polidipsi</a:t>
            </a:r>
            <a:r>
              <a:rPr lang="tr-TR" dirty="0"/>
              <a:t>, açlık hissi, </a:t>
            </a:r>
            <a:r>
              <a:rPr lang="tr-TR" dirty="0" err="1"/>
              <a:t>poliüri</a:t>
            </a:r>
            <a:r>
              <a:rPr lang="tr-TR" dirty="0"/>
              <a:t>, kilo kaybı ve yorgunluk gibi)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996EA-66C6-4BD4-A5A6-D5C3A791D64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25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Ancak uzun süreli </a:t>
            </a:r>
            <a:r>
              <a:rPr lang="tr-TR" dirty="0" err="1"/>
              <a:t>hiperglisemik</a:t>
            </a:r>
            <a:r>
              <a:rPr lang="tr-TR" dirty="0"/>
              <a:t> seyirde veya </a:t>
            </a:r>
            <a:r>
              <a:rPr lang="el-GR" dirty="0"/>
              <a:t>β-</a:t>
            </a:r>
            <a:r>
              <a:rPr lang="tr-TR" dirty="0"/>
              <a:t>hücre rezervinin azaldığı ileri dönemlerde DKA görülebilir.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996EA-66C6-4BD4-A5A6-D5C3A791D64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09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özellikle obez veya kilolu ve ilave risk faktörleri olan)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996EA-66C6-4BD4-A5A6-D5C3A791D64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96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RİSK FAKTÖRÜ VARSA 24. HAFTAYI BEKLEMEDEN 1. TRİMESTER DA TARAMA YAPILMALI…Günümüzde GDM tanısı için OGTT dışında, kanıtlanmış başka bir tanı yöntemi bulunmamaktadır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996EA-66C6-4BD4-A5A6-D5C3A791D64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12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/>
              <a:t>Akut komplikasyon (DKA, hipoglisemi) , enfeksiyonlar (cilt, ayak, diş, </a:t>
            </a:r>
            <a:r>
              <a:rPr lang="tr-TR" sz="1200" dirty="0" err="1"/>
              <a:t>genitoüriner</a:t>
            </a:r>
            <a:r>
              <a:rPr lang="tr-TR" sz="1200" dirty="0"/>
              <a:t>) Kronik komplikasyonlarla (göz, böbrek, sinir, </a:t>
            </a:r>
            <a:r>
              <a:rPr lang="tr-TR" sz="1200" dirty="0" err="1"/>
              <a:t>genitoüriner</a:t>
            </a:r>
            <a:r>
              <a:rPr lang="tr-TR" sz="1200" dirty="0"/>
              <a:t>, </a:t>
            </a:r>
            <a:r>
              <a:rPr lang="tr-TR" sz="1200" dirty="0" err="1"/>
              <a:t>gastrointestinal</a:t>
            </a:r>
            <a:r>
              <a:rPr lang="tr-TR" sz="1200" dirty="0"/>
              <a:t>, kalp, vasküler hastalık, diyabetik ayak, serebrovasküler olay), Ateroskleroz risk faktörleri (sigara, hipertansiyon, obezite, dislipidemi, aile öyküsü)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Diyabet takip ve tedavisini etkileyebilecek (yaşam tarzı, kültürel, psikososyal, eğitim ve ekonomik) faktörler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996EA-66C6-4BD4-A5A6-D5C3A791D641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58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(diyabet eğitmeni yoksa, eğitimi hekim üstlenmeli)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(davranış terapisi gerekiyorsa)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996EA-66C6-4BD4-A5A6-D5C3A791D641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84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, (mikro veya makrovasküler), ….. (sigara, HT, dislipidemi, ailede erken KVH öyküsü, KBH, obezite)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996EA-66C6-4BD4-A5A6-D5C3A791D641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22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5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20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97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30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6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54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21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67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12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34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8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0C9E75-2707-4672-8087-05E101A05D9A}" type="datetimeFigureOut">
              <a:rPr lang="tr-TR" smtClean="0"/>
              <a:t>2.10.2024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855A52-2054-402B-B395-0E97F1FB93C9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8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2DA75CD-F2D0-0F00-D806-311A23E0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41513"/>
            <a:ext cx="7729728" cy="2027104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75000"/>
                  </a:schemeClr>
                </a:solidFill>
              </a:rPr>
              <a:t>DİYABETES MELLİTUS , DİYABET KOMPLİKASYONLARI VE METABOLİK SENDROM </a:t>
            </a:r>
            <a:endParaRPr lang="tr-TR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DE5D292-5654-C0F2-3D37-23BD1D1F8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884" y="4781320"/>
            <a:ext cx="4494882" cy="1299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ARŞ. GÖR. DR. ASİYE GÜNAYDIN SEVGİ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KTÜ TIP FAKÜLTESİ AİLE HEKİMLİĞİ A.B.D.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                          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02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.10.2024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27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330FE6F-80CE-42B0-0BFC-9EC5C626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PREDİYABET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3182BDB-845D-D0FE-744A-B55421AC5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Plazma glukoz düzeyleri normalden yüksek olan fakat diyabet tanı kriterlerini karşılamayan değerler, ’Prediyabet’ olarak adlandırılır.</a:t>
            </a:r>
          </a:p>
          <a:p>
            <a:endParaRPr lang="tr-TR" dirty="0"/>
          </a:p>
          <a:p>
            <a:r>
              <a:rPr lang="tr-TR" dirty="0"/>
              <a:t>Buna göre;</a:t>
            </a:r>
          </a:p>
          <a:p>
            <a:r>
              <a:rPr lang="tr-TR" dirty="0"/>
              <a:t>BGT ve/veya                                                                       DİYABET</a:t>
            </a:r>
          </a:p>
          <a:p>
            <a:r>
              <a:rPr lang="tr-TR" dirty="0"/>
              <a:t>BAG ve/veya                                                                        KVH RİSK ARTIŞI</a:t>
            </a:r>
          </a:p>
          <a:p>
            <a:r>
              <a:rPr lang="tr-TR" dirty="0"/>
              <a:t>A1C %5.7- 6.4 (39-47 mmol/mol)</a:t>
            </a:r>
          </a:p>
        </p:txBody>
      </p:sp>
      <p:sp>
        <p:nvSpPr>
          <p:cNvPr id="4" name="Ok: Şeritli Sağ 3">
            <a:extLst>
              <a:ext uri="{FF2B5EF4-FFF2-40B4-BE49-F238E27FC236}">
                <a16:creationId xmlns="" xmlns:a16="http://schemas.microsoft.com/office/drawing/2014/main" id="{8C4A6F8F-4056-77A5-75FA-AD5B91091090}"/>
              </a:ext>
            </a:extLst>
          </p:cNvPr>
          <p:cNvSpPr/>
          <p:nvPr/>
        </p:nvSpPr>
        <p:spPr>
          <a:xfrm>
            <a:off x="4095708" y="3187942"/>
            <a:ext cx="1578429" cy="1338943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16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8A2247E-4298-8009-BD5B-03EB7AD5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GESTASYONEL DİYABET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8FDAC56B-05A9-1F51-1C10-26B0E70D9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767" y="1865422"/>
            <a:ext cx="9080500" cy="3416300"/>
          </a:xfrm>
        </p:spPr>
      </p:pic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E5F086DF-B307-C679-B395-1DF7892443EA}"/>
              </a:ext>
            </a:extLst>
          </p:cNvPr>
          <p:cNvSpPr txBox="1"/>
          <p:nvPr/>
        </p:nvSpPr>
        <p:spPr>
          <a:xfrm>
            <a:off x="1320767" y="5409784"/>
            <a:ext cx="923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   GDM araştırılması amacıyla gebeliğin 24-28. haftaları arasında tarama ve tanı testi yapılmaktadır.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089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4">
            <a:extLst>
              <a:ext uri="{FF2B5EF4-FFF2-40B4-BE49-F238E27FC236}">
                <a16:creationId xmlns="" xmlns:a16="http://schemas.microsoft.com/office/drawing/2014/main" id="{6425DE01-7967-C176-5517-581D32590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71" y="849087"/>
            <a:ext cx="710837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0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2CCDEDA-7970-2E76-71E6-03AF5E20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TİP 1 DİABETES MELLİTUS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458C85E-3BB8-BB86-61D5-E3432277D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Mutlak insülin eksikliği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Diyabet olgularının %5-10 kadarı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%90 otoimmün (</a:t>
            </a:r>
            <a:r>
              <a:rPr lang="tr-TR" dirty="0" err="1"/>
              <a:t>immun</a:t>
            </a:r>
            <a:r>
              <a:rPr lang="tr-TR" dirty="0"/>
              <a:t> aracılı), %10 </a:t>
            </a:r>
            <a:r>
              <a:rPr lang="tr-TR" dirty="0" err="1"/>
              <a:t>non</a:t>
            </a:r>
            <a:r>
              <a:rPr lang="tr-TR" dirty="0"/>
              <a:t>- otoimmün (</a:t>
            </a:r>
            <a:r>
              <a:rPr lang="tr-TR" dirty="0" err="1"/>
              <a:t>idyopatik</a:t>
            </a:r>
            <a:r>
              <a:rPr lang="tr-TR" dirty="0"/>
              <a:t>) </a:t>
            </a:r>
            <a:r>
              <a:rPr lang="el-GR" dirty="0"/>
              <a:t>β-</a:t>
            </a:r>
            <a:r>
              <a:rPr lang="tr-TR" dirty="0"/>
              <a:t>hücre yıkımı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22AD38A3-628A-3921-9E94-AC09D8905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42" y="3429000"/>
            <a:ext cx="5912154" cy="28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0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endParaRPr lang="tr-TR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484DA8E1-DF3F-7186-E9BA-A2790E6B6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80067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01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B50210E-5064-98C0-8A72-AD29ADBB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TİP 1 DM ÖZELLİKLER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5344308-A25D-F149-049D-5844882FF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163" y="1921933"/>
            <a:ext cx="7729728" cy="31987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dirty="0"/>
              <a:t>Akut klinik başlangıç (tanısında A1C’den ziyade APG yüksekliği dikkate alınmalı)</a:t>
            </a:r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Genellikle 30 yaşından önce başlar. Okul öncesi (6 yaş civarı), puberte (13 yaş civarı) ve geç adolesan dönemde (20 yaş civarı) üç pik görülür.</a:t>
            </a:r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Hiperglisemiye ilişkin semptom ve bulgular aniden ortaya çıkar. </a:t>
            </a:r>
          </a:p>
          <a:p>
            <a:pPr>
              <a:buFont typeface="Wingdings" pitchFamily="2" charset="2"/>
              <a:buChar char="Ø"/>
            </a:pPr>
            <a:r>
              <a:rPr lang="es-ES" sz="1800" dirty="0"/>
              <a:t>Hastalar sıklıkla zayıf ya da normal kilodadır.</a:t>
            </a:r>
            <a:r>
              <a:rPr lang="tr-TR" sz="1800" dirty="0"/>
              <a:t> Ancak </a:t>
            </a:r>
            <a:r>
              <a:rPr lang="tr-TR" sz="1800" dirty="0" err="1"/>
              <a:t>obezite</a:t>
            </a:r>
            <a:r>
              <a:rPr lang="tr-TR" sz="1800" dirty="0"/>
              <a:t> varlığı tip 1 diyabet tanısından uzaklaştırmamalıdır</a:t>
            </a:r>
            <a:endParaRPr lang="tr-TR" sz="1800" b="1" dirty="0"/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Tip 1 diyabetli bireylerde </a:t>
            </a:r>
            <a:r>
              <a:rPr lang="tr-TR" sz="1800" dirty="0" err="1"/>
              <a:t>Hashimoto</a:t>
            </a:r>
            <a:r>
              <a:rPr lang="tr-TR" sz="1800" dirty="0"/>
              <a:t> tiroiditi, </a:t>
            </a:r>
            <a:r>
              <a:rPr lang="tr-TR" sz="1800" dirty="0" err="1"/>
              <a:t>Graves</a:t>
            </a:r>
            <a:r>
              <a:rPr lang="tr-TR" sz="1800" dirty="0"/>
              <a:t> hastalığı, gluten </a:t>
            </a:r>
            <a:r>
              <a:rPr lang="tr-TR" sz="1800" dirty="0" err="1"/>
              <a:t>enteropatisi</a:t>
            </a:r>
            <a:r>
              <a:rPr lang="tr-TR" sz="1800" dirty="0"/>
              <a:t>, </a:t>
            </a:r>
            <a:r>
              <a:rPr lang="tr-TR" sz="1800" dirty="0" err="1"/>
              <a:t>Addison</a:t>
            </a:r>
            <a:r>
              <a:rPr lang="tr-TR" sz="1800" dirty="0"/>
              <a:t> hastalığı, </a:t>
            </a:r>
            <a:r>
              <a:rPr lang="tr-TR" sz="1800" dirty="0" err="1"/>
              <a:t>vitiligo</a:t>
            </a:r>
            <a:r>
              <a:rPr lang="tr-TR" sz="1800" dirty="0"/>
              <a:t>, </a:t>
            </a:r>
            <a:r>
              <a:rPr lang="tr-TR" sz="1800" dirty="0" err="1"/>
              <a:t>otoimmun</a:t>
            </a:r>
            <a:r>
              <a:rPr lang="tr-TR" sz="1800" dirty="0"/>
              <a:t> hepatit, </a:t>
            </a:r>
            <a:r>
              <a:rPr lang="tr-TR" sz="1800" dirty="0" err="1"/>
              <a:t>myastenia</a:t>
            </a:r>
            <a:r>
              <a:rPr lang="tr-TR" sz="1800" dirty="0"/>
              <a:t> </a:t>
            </a:r>
            <a:r>
              <a:rPr lang="tr-TR" sz="1800" dirty="0" err="1"/>
              <a:t>gravis</a:t>
            </a:r>
            <a:r>
              <a:rPr lang="tr-TR" sz="1800" dirty="0"/>
              <a:t> ve </a:t>
            </a:r>
            <a:r>
              <a:rPr lang="tr-TR" sz="1800" dirty="0" err="1"/>
              <a:t>pernisiyöz</a:t>
            </a:r>
            <a:r>
              <a:rPr lang="tr-TR" sz="1800" dirty="0"/>
              <a:t> anemi gibi diğer </a:t>
            </a:r>
            <a:r>
              <a:rPr lang="tr-TR" sz="1800" dirty="0" err="1"/>
              <a:t>otoimmun</a:t>
            </a:r>
            <a:r>
              <a:rPr lang="tr-TR" sz="1800" dirty="0"/>
              <a:t> bozukluklar ve </a:t>
            </a:r>
            <a:r>
              <a:rPr lang="tr-TR" sz="1800" dirty="0" err="1"/>
              <a:t>immun</a:t>
            </a:r>
            <a:r>
              <a:rPr lang="tr-TR" sz="1800" dirty="0"/>
              <a:t> yetersizlik, </a:t>
            </a:r>
            <a:r>
              <a:rPr lang="tr-TR" sz="1800" dirty="0" err="1"/>
              <a:t>poliendokrinopati</a:t>
            </a:r>
            <a:r>
              <a:rPr lang="tr-TR" sz="1800" dirty="0"/>
              <a:t>, </a:t>
            </a:r>
            <a:r>
              <a:rPr lang="tr-TR" sz="1800" dirty="0" err="1"/>
              <a:t>enteropati</a:t>
            </a:r>
            <a:r>
              <a:rPr lang="tr-TR" sz="1800" dirty="0"/>
              <a:t> gibi bulguların bir arada olduğu sistemik </a:t>
            </a:r>
            <a:r>
              <a:rPr lang="tr-TR" sz="1800" dirty="0" err="1"/>
              <a:t>otoimmun</a:t>
            </a:r>
            <a:r>
              <a:rPr lang="tr-TR" sz="1800" dirty="0"/>
              <a:t> ve genetik bozukluklar (</a:t>
            </a:r>
            <a:r>
              <a:rPr lang="tr-TR" sz="1800" dirty="0" err="1"/>
              <a:t>monogenik</a:t>
            </a:r>
            <a:r>
              <a:rPr lang="tr-TR" sz="1800" dirty="0"/>
              <a:t> </a:t>
            </a:r>
            <a:r>
              <a:rPr lang="tr-TR" sz="1800" dirty="0" err="1"/>
              <a:t>poliglandüler</a:t>
            </a:r>
            <a:r>
              <a:rPr lang="tr-TR" sz="1800" dirty="0"/>
              <a:t> </a:t>
            </a:r>
            <a:r>
              <a:rPr lang="tr-TR" sz="1800" dirty="0" err="1"/>
              <a:t>otoimmun</a:t>
            </a:r>
            <a:r>
              <a:rPr lang="tr-TR" sz="1800" dirty="0"/>
              <a:t> sendrom) da kliniğe eşlik edebilir.</a:t>
            </a:r>
            <a:endParaRPr lang="tr-TR" sz="1800" b="1" dirty="0"/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Tip 1 diyabetli bireyler diyabetik ketoasidoza daha yatkındır. </a:t>
            </a:r>
          </a:p>
        </p:txBody>
      </p:sp>
    </p:spTree>
    <p:extLst>
      <p:ext uri="{BB962C8B-B14F-4D97-AF65-F5344CB8AC3E}">
        <p14:creationId xmlns:p14="http://schemas.microsoft.com/office/powerpoint/2010/main" val="25923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4260DB3-F8E5-C048-0D5C-E1E7F05A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TİP 1 DM EVRELERİ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848" y="2044113"/>
            <a:ext cx="9191455" cy="33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0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5DDAACD-4A28-BC0A-0C67-F92BE868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TİP 2 DİABETES MELLİTUS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FBC897B-5D22-0F0A-6F57-3174F54FA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Tüm diyabet olgularının %90-95 kadarını oluşturur.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İnsülin direnci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İnsülin sekresyonunda azalma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İnkretin</a:t>
            </a:r>
            <a:r>
              <a:rPr lang="tr-TR" dirty="0"/>
              <a:t> hormon yetersizliği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Hepatik</a:t>
            </a:r>
            <a:r>
              <a:rPr lang="tr-TR" dirty="0"/>
              <a:t> </a:t>
            </a:r>
            <a:r>
              <a:rPr lang="tr-TR" dirty="0" err="1"/>
              <a:t>glukoz</a:t>
            </a:r>
            <a:r>
              <a:rPr lang="tr-TR" dirty="0"/>
              <a:t> üretiminde artma </a:t>
            </a:r>
          </a:p>
        </p:txBody>
      </p:sp>
    </p:spTree>
    <p:extLst>
      <p:ext uri="{BB962C8B-B14F-4D97-AF65-F5344CB8AC3E}">
        <p14:creationId xmlns:p14="http://schemas.microsoft.com/office/powerpoint/2010/main" val="230966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4B59B59-C721-BFA2-FB67-A4F3DA54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TİP 2 DM ÖZELLİKLER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83D890E-4446-BB1C-F474-98B81DA4A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Çoğunlukla 30 yaş sonrası ortaya çıkar.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Genetik yatkınlık söz konusudur.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Hastalar sıklıkla obez veya fazla kiloludur [beden kütle indeksi (BKİ) &gt;25 kg/m2 ].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Genellikle sinsi başlangıçlıdır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 Bazı hastalar ise bulanık görme, el ve ayaklarda uyuşma ve karıncalanma, ayak ağrıları, tekrarlayan mantar enfeksiyonları veya yara iyileşmesinde gecikme nedeniyle başvurabilir.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Başlangıçta insülin rezervlerinin yeterli olması nedeni ile </a:t>
            </a:r>
            <a:r>
              <a:rPr lang="tr-TR" dirty="0" err="1"/>
              <a:t>DKA’ya</a:t>
            </a:r>
            <a:r>
              <a:rPr lang="tr-TR" dirty="0"/>
              <a:t> yatkın değildir.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Son yıllarda genç-erişkin yaşta DKA ile başlayan ve tip 2 diyabet kliniği ile devam eden vakaları da artmıştır ve bu durum ’ketoza eğilimli diyabet (</a:t>
            </a:r>
            <a:r>
              <a:rPr lang="tr-TR" dirty="0" err="1"/>
              <a:t>ketosis-prone</a:t>
            </a:r>
            <a:r>
              <a:rPr lang="tr-TR" dirty="0"/>
              <a:t> </a:t>
            </a:r>
            <a:r>
              <a:rPr lang="tr-TR" dirty="0" err="1"/>
              <a:t>diabetes</a:t>
            </a:r>
            <a:r>
              <a:rPr lang="tr-TR" dirty="0"/>
              <a:t>; KPD)’ olarak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330554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GESTASYONEL DM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Gebeliğe bağlı insülin direnci (gebeliğin ilerleyen haftalarında yükselen </a:t>
            </a:r>
            <a:r>
              <a:rPr lang="tr-TR" dirty="0" err="1"/>
              <a:t>kortizol</a:t>
            </a:r>
            <a:r>
              <a:rPr lang="tr-TR" dirty="0"/>
              <a:t> ve östrojen düzeyleri özellikle ikinci ve üçüncü </a:t>
            </a:r>
            <a:r>
              <a:rPr lang="tr-TR" dirty="0" err="1"/>
              <a:t>trimesterlerde</a:t>
            </a:r>
            <a:r>
              <a:rPr lang="tr-TR" dirty="0"/>
              <a:t> ortaya çıkan insülin direncine neden olabilmektedir)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Genetik yatkınlık</a:t>
            </a:r>
          </a:p>
        </p:txBody>
      </p:sp>
    </p:spTree>
    <p:extLst>
      <p:ext uri="{BB962C8B-B14F-4D97-AF65-F5344CB8AC3E}">
        <p14:creationId xmlns:p14="http://schemas.microsoft.com/office/powerpoint/2010/main" val="262315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4124F63-DB99-BE6A-03A5-46E2E0E5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EA95E56-D09C-B6DA-E4EB-A740E58EF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Diyabetes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mellitus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(DM) tanısı, taraması ve komplikasyonları ile ilgili bilgi vermek</a:t>
            </a:r>
          </a:p>
          <a:p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Metabolik Sendrom hakkında bilgi vermek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2605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6F3FDCC-E0A9-625D-CCC4-07FFA9DB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GESTASYONEL DM ÖZELLİKLER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1233157-10FA-7CA9-7D8F-CFFC0260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916" y="2232930"/>
            <a:ext cx="9928764" cy="31019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Genellikle asemptomatik bir durumdur ve OGTT ile taranarak saptanır.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Doğumla birlikte sıklıkla düzelir, ancak daha sonraki gebeliklerde tekrarlar.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Genellikle altta yatan bir beta hücre disfonksiyonunun habercisi olup tip 2 diyabetin ilerleyen yıllarda görülmesi bakımından önemli bir risk faktörüdür.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01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594E468-DA26-5615-6FFE-55AE9ABF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MONOJENİK DİYABET SENDROMLARI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80AE1A0-8801-7215-26A6-C35CD1866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err="1"/>
              <a:t>Neonatal</a:t>
            </a:r>
            <a:r>
              <a:rPr lang="tr-TR" dirty="0"/>
              <a:t> Diyabet (yaşamın ilk altı ayından önce ortaya çıkan ve %80-85 oranında </a:t>
            </a:r>
            <a:r>
              <a:rPr lang="tr-TR" dirty="0" err="1"/>
              <a:t>monojenik</a:t>
            </a:r>
            <a:r>
              <a:rPr lang="tr-TR" dirty="0"/>
              <a:t> </a:t>
            </a:r>
            <a:r>
              <a:rPr lang="tr-TR" dirty="0" err="1"/>
              <a:t>defektlere</a:t>
            </a:r>
            <a:r>
              <a:rPr lang="tr-TR" dirty="0"/>
              <a:t> bağlı gelişen diyabet tipidir. Geçici ya da kalıcı olabilir)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Gençlerde görülen erişkin tip diyabet (MODY):</a:t>
            </a:r>
          </a:p>
          <a:p>
            <a:pPr marL="0" indent="0">
              <a:buNone/>
            </a:pPr>
            <a:r>
              <a:rPr lang="tr-TR" dirty="0"/>
              <a:t>       insülin sekresyon mekanizmasında defekt</a:t>
            </a:r>
          </a:p>
          <a:p>
            <a:pPr marL="0" indent="0">
              <a:buNone/>
            </a:pPr>
            <a:r>
              <a:rPr lang="tr-TR" dirty="0"/>
              <a:t>       </a:t>
            </a:r>
            <a:r>
              <a:rPr lang="tr-TR" dirty="0" err="1"/>
              <a:t>otoantikorlar</a:t>
            </a:r>
            <a:r>
              <a:rPr lang="tr-TR" dirty="0"/>
              <a:t> negatif</a:t>
            </a:r>
          </a:p>
          <a:p>
            <a:pPr marL="0" indent="0">
              <a:buNone/>
            </a:pPr>
            <a:r>
              <a:rPr lang="tr-TR" dirty="0"/>
              <a:t>       genellikle genç (diyabet başlangıç yaşı &lt;25) </a:t>
            </a:r>
          </a:p>
          <a:p>
            <a:pPr marL="0" indent="0">
              <a:buNone/>
            </a:pPr>
            <a:r>
              <a:rPr lang="tr-TR" dirty="0"/>
              <a:t>       </a:t>
            </a:r>
            <a:r>
              <a:rPr lang="tr-TR" dirty="0" err="1"/>
              <a:t>otozomal</a:t>
            </a:r>
            <a:r>
              <a:rPr lang="tr-TR" dirty="0"/>
              <a:t> dominant geçişli</a:t>
            </a:r>
          </a:p>
          <a:p>
            <a:pPr marL="0" indent="0">
              <a:buNone/>
            </a:pPr>
            <a:r>
              <a:rPr lang="tr-TR" dirty="0"/>
              <a:t>       normal kiloda</a:t>
            </a:r>
          </a:p>
          <a:p>
            <a:pPr marL="0" indent="0">
              <a:buNone/>
            </a:pPr>
            <a:r>
              <a:rPr lang="tr-TR" dirty="0"/>
              <a:t>       insülin direnci olmayan ve pankreas rezervi iyi olan</a:t>
            </a:r>
          </a:p>
        </p:txBody>
      </p:sp>
    </p:spTree>
    <p:extLst>
      <p:ext uri="{BB962C8B-B14F-4D97-AF65-F5344CB8AC3E}">
        <p14:creationId xmlns:p14="http://schemas.microsoft.com/office/powerpoint/2010/main" val="278600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MODY TANI ALGORİTMASI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801" y="1774978"/>
            <a:ext cx="7532326" cy="40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0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2C42EE-8BF3-D27A-8991-B66E5A27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TİP 1 DİYABET TARAMASI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5202A2F-DFCD-4607-C6BE-30BDF4E63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n-NO" dirty="0"/>
              <a:t>Rutin tarama için endikasyon yoktur.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Klasik diyabet semptom ve bulguları  mevcut ise tanı amaçlı kan glukoz ölçümü yapılmalıdır.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Diyabeti akut veya kilo kaybı ile başlayan, zayıf, ailesinde tip 1 diyabet olan kişiler erişkin yaşta da olsalar tip 1 diyabet bakımından araştırılmalıdır.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Tip 1 diyabetli birinci derece akrabası olan </a:t>
            </a:r>
            <a:r>
              <a:rPr lang="tr-TR" dirty="0" err="1"/>
              <a:t>nondiyabetik</a:t>
            </a:r>
            <a:r>
              <a:rPr lang="tr-TR" dirty="0"/>
              <a:t> bir kişide ≥2 </a:t>
            </a:r>
            <a:r>
              <a:rPr lang="tr-TR" dirty="0" err="1"/>
              <a:t>otoantikorun</a:t>
            </a:r>
            <a:r>
              <a:rPr lang="tr-TR" dirty="0"/>
              <a:t> sebat etmesi, klinik tip 1 diyabet riskinin yüksek olduğunu yansıtır.</a:t>
            </a:r>
          </a:p>
        </p:txBody>
      </p:sp>
    </p:spTree>
    <p:extLst>
      <p:ext uri="{BB962C8B-B14F-4D97-AF65-F5344CB8AC3E}">
        <p14:creationId xmlns:p14="http://schemas.microsoft.com/office/powerpoint/2010/main" val="355707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822594C-2E5A-98B6-1B2B-9D89B9CC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TİP 2 DM TARAMASI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DE55559-F383-23C1-CA57-61096E80D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Tüm yetişkinler demografik ve klinik özelliklerine uygun olarak tip 2 diyabet risk faktörleri açısından değerlendirilmelidir.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Tip 2 diyabet riski yüksek çocuk ve adolesanlarda, 10 yaşından itibaren iki yılda bir diyabet taraması yapılmalıdır.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35 yaşından itibaren tüm bireylerde ve BKİ ≥25 kg/m2 olup diyabet risk faktörleri bulunan </a:t>
            </a:r>
            <a:r>
              <a:rPr lang="tr-TR" dirty="0" smtClean="0"/>
              <a:t>tüm bireylerde daha erken yaştan itibaren APG </a:t>
            </a:r>
            <a:r>
              <a:rPr lang="tr-TR" dirty="0"/>
              <a:t>düzeyi ölçülmelidir.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Diyabet </a:t>
            </a:r>
            <a:r>
              <a:rPr lang="tr-TR" dirty="0"/>
              <a:t>semptomları açısından kuşkulu durumlar ve yüksek riskli kişiler dışında, çocuklar ve gebe olmayan erişkinlerde diyabet taraması ve tanısı için APG tercih edilmelidir </a:t>
            </a:r>
            <a:r>
              <a:rPr lang="tr-TR" dirty="0" smtClean="0"/>
              <a:t>. </a:t>
            </a:r>
            <a:r>
              <a:rPr lang="tr-TR" dirty="0" err="1"/>
              <a:t>Prediyabet</a:t>
            </a:r>
            <a:r>
              <a:rPr lang="tr-TR" dirty="0"/>
              <a:t> tanısı almış ya da GDM öyküsü olan bireyler ise OGTT ile değerlendirilmelidir 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4168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4">
            <a:extLst>
              <a:ext uri="{FF2B5EF4-FFF2-40B4-BE49-F238E27FC236}">
                <a16:creationId xmlns="" xmlns:a16="http://schemas.microsoft.com/office/drawing/2014/main" id="{56B709D5-0DA4-B92D-3BD2-35F6B23C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86" y="544287"/>
            <a:ext cx="7772400" cy="55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4">
            <a:extLst>
              <a:ext uri="{FF2B5EF4-FFF2-40B4-BE49-F238E27FC236}">
                <a16:creationId xmlns="" xmlns:a16="http://schemas.microsoft.com/office/drawing/2014/main" id="{83A04677-0D34-21AD-F579-7C42FA3E3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18038" y="-146334"/>
            <a:ext cx="5421085" cy="69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GESTASYONEL DM TARAMASI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Daha önceden bilinen diyabeti olmayan tüm asemptomatik gebelerde, ilk prenatal muayeneden itibaren risk değerlendirmesi yapılmalı ve APG ölçülmelidir.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İlk </a:t>
            </a:r>
            <a:r>
              <a:rPr lang="tr-TR" dirty="0" err="1"/>
              <a:t>trimesterde</a:t>
            </a:r>
            <a:r>
              <a:rPr lang="tr-TR" dirty="0"/>
              <a:t> yapılan değerlendirmede APG ≥126 mg/ </a:t>
            </a:r>
            <a:r>
              <a:rPr lang="tr-TR" dirty="0" err="1"/>
              <a:t>dL</a:t>
            </a:r>
            <a:r>
              <a:rPr lang="tr-TR" dirty="0"/>
              <a:t> olan gebelerde daha sonraki gün APG tekrarlanmalı ya da HbA1c veya OGTT ile tanı doğrulanmalıdır.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Eğer APG veya OGTT 2.sa. PG ya da HbA1c ile tanı doğrulanırsa daha önceden mevcut ancak tanı almamış diyabet (</a:t>
            </a:r>
            <a:r>
              <a:rPr lang="tr-TR" dirty="0" err="1"/>
              <a:t>pregestasyonel</a:t>
            </a:r>
            <a:r>
              <a:rPr lang="tr-TR" dirty="0"/>
              <a:t> diyabet) olarak kabul edilmeli ve tedavi edilmelidir.</a:t>
            </a:r>
          </a:p>
        </p:txBody>
      </p:sp>
    </p:spTree>
    <p:extLst>
      <p:ext uri="{BB962C8B-B14F-4D97-AF65-F5344CB8AC3E}">
        <p14:creationId xmlns:p14="http://schemas.microsoft.com/office/powerpoint/2010/main" val="1673074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031AE932-F181-31C9-3416-E6B0943CC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536" y="1832456"/>
            <a:ext cx="8574928" cy="3665517"/>
          </a:xfrm>
        </p:spPr>
      </p:pic>
    </p:spTree>
    <p:extLst>
      <p:ext uri="{BB962C8B-B14F-4D97-AF65-F5344CB8AC3E}">
        <p14:creationId xmlns:p14="http://schemas.microsoft.com/office/powerpoint/2010/main" val="1948742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4">
            <a:extLst>
              <a:ext uri="{FF2B5EF4-FFF2-40B4-BE49-F238E27FC236}">
                <a16:creationId xmlns="" xmlns:a16="http://schemas.microsoft.com/office/drawing/2014/main" id="{EA7ED628-0DFB-D506-B5EF-ED2AA10A3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57" y="674914"/>
            <a:ext cx="7783286" cy="53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969C2BE-CDA9-AD74-84EC-2CD94E93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ÖĞRENİM HEDEFLERİ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B2EA724-4840-9DE2-9FFC-45468ECF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DM tanısını koyabilmek</a:t>
            </a:r>
          </a:p>
          <a:p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DM belirti ve bulgularını açıklayabilmek</a:t>
            </a:r>
          </a:p>
          <a:p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DM tarama endikasyonlarını sayabilmek</a:t>
            </a:r>
          </a:p>
          <a:p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Diyabetli hastanın standart bakım ilkelerini öğrenmek</a:t>
            </a:r>
          </a:p>
          <a:p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DM komplikasyonlarını sayabilmek</a:t>
            </a:r>
          </a:p>
          <a:p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MS tanı kriterlerini sayabilmek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0562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46017EE-97E1-9A6D-DAF4-5AD671BFD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2824EE3-BFC1-82D3-D015-0CFD87C6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/>
              <a:t>GEBELİK SONRASI TARAMA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419F810C-2B0C-CE5B-C1A2-B18882211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1492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880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8169841-3A67-E8A5-A1A8-F673DD5F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DİYABETLİ HASTALARDA STANDART BAKIM İLKELERİ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AA9EF495-AD65-F03A-590B-701A0B178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075" y="1737360"/>
            <a:ext cx="6426305" cy="4345188"/>
          </a:xfrm>
        </p:spPr>
      </p:pic>
    </p:spTree>
    <p:extLst>
      <p:ext uri="{BB962C8B-B14F-4D97-AF65-F5344CB8AC3E}">
        <p14:creationId xmlns:p14="http://schemas.microsoft.com/office/powerpoint/2010/main" val="1860202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6B16355-27FB-445B-B646-02AB73637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16B66C7-3D8A-410A-3442-FDA57A73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tr-TR" dirty="0"/>
              <a:t>İLK VİZİTTE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6DA680F-F6AC-453E-A8BF-C5BDED2851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B3BF2E5-C3AB-441F-A430-491119C56D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D07C90B-B81A-473B-8919-CA924E61FF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38A4BF5A-F86E-778A-3D15-EA4086418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306284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779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741B58E-3B65-4A01-A276-975AB2CF8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AAC67C3-831B-4AB1-A259-DFB839CAFA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42FD6E1-8A82-8FE4-B1C2-AD8D8410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tr-TR" sz="3600">
                <a:solidFill>
                  <a:srgbClr val="FFFFFF"/>
                </a:solidFill>
              </a:rPr>
              <a:t>ANAMNEZ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4B3F04-9EAC-45C0-B3CE-0387EEA1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D7800D4-96B8-9440-B420-0C7CE067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Diyabet tanısı ile ilgili semptomlar, laboratuvar sonuçları ve muayene bulguları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Daha önceki A1C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Yeme alışkanlıkları, beslenme durumu, kilo öyküsü, çocuk ve adolesanda büyüme ve gelişme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Daha önceki tedavi programlarının detayları [beslenme, evde kan glukoz izlemi (SMBG), alışkanlık ve sağlığa ilişkin inançları]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Almakta olduğu diyabet tedavisi (ilaçlar, öğün planı, SMBG sonuçları)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Glukoz düzeyini etkileyebilecek diğer ilaçlar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Egzersiz detayları</a:t>
            </a:r>
          </a:p>
        </p:txBody>
      </p:sp>
    </p:spTree>
    <p:extLst>
      <p:ext uri="{BB962C8B-B14F-4D97-AF65-F5344CB8AC3E}">
        <p14:creationId xmlns:p14="http://schemas.microsoft.com/office/powerpoint/2010/main" val="4105445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741B58E-3B65-4A01-A276-975AB2CF8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AAC67C3-831B-4AB1-A259-DFB839CAFA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0F02213-2841-4566-AE08-A5A05C9C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tr-TR" sz="3600">
                <a:solidFill>
                  <a:srgbClr val="FFFFFF"/>
                </a:solidFill>
              </a:rPr>
              <a:t>ANAMNEZ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4B3F04-9EAC-45C0-B3CE-0387EEA1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3582384-481F-13A2-206B-7319DA0F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Akut komplikasyon sıklığı, derecesi ve nedenleri daha önceki veya şimdiki enfeksiyonlar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Kronik komplikasyonlarla ilişkili belirtiler ve tedavi detayları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Ateroskleroz risk faktörleri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Endokrin ve yeme davranışları ile ilgili diğer hastalıklar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Diyabet takip ve tedavisini etkileyebilecek faktörler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Sigara ve alkol alışkanlığı, madde bağımlılığı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Kontrasepsiyon, </a:t>
            </a:r>
            <a:r>
              <a:rPr lang="tr-TR" dirty="0" err="1"/>
              <a:t>reprodüktif</a:t>
            </a:r>
            <a:r>
              <a:rPr lang="tr-TR" dirty="0"/>
              <a:t> yaşam, seksüel </a:t>
            </a:r>
            <a:r>
              <a:rPr lang="tr-TR" dirty="0" err="1"/>
              <a:t>anamnez</a:t>
            </a:r>
            <a:r>
              <a:rPr lang="tr-T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Ailede diyabet ve diğer hastalıklar sorgulanmalıdır.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3379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D24DA63-6B61-90BD-379E-1D790C2F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75A7E1E-8630-DFD4-B406-A436CBD8D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Boy, kilo ölçümleri (çocuk ve adolesanda büyüme eğrileri ile mukayese)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Bel çevresi ölçümü (tüm yetişkin diyabetlilerde)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Seksüel gelişim düzeyi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Kan basıncı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Göz dibi muayenesi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Ağız içi muayene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err="1"/>
              <a:t>Tiroid</a:t>
            </a:r>
            <a:r>
              <a:rPr lang="tr-TR" sz="1400" dirty="0"/>
              <a:t> muayenesi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Kardiyak muayene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Abdominal muayene (karaciğer palpasyonu)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Nabız muayenesi (palpasyon ve </a:t>
            </a:r>
            <a:r>
              <a:rPr lang="tr-TR" sz="1400" dirty="0" err="1"/>
              <a:t>oskültasyon</a:t>
            </a:r>
            <a:r>
              <a:rPr lang="tr-TR" sz="1400" dirty="0"/>
              <a:t>) 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="" xmlns:a16="http://schemas.microsoft.com/office/drawing/2014/main" id="{888F0029-9691-5648-BE7F-6142623647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El/parmak </a:t>
            </a:r>
            <a:r>
              <a:rPr lang="tr-TR" sz="1400" dirty="0"/>
              <a:t>muayenesi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Ayak muayenesi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Cilt muayenesi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Nörolojik muayene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Sekonder diyabet nedeni olabilecek hastalık/durumlara ilişkin bulgular (</a:t>
            </a:r>
            <a:r>
              <a:rPr lang="tr-TR" sz="1400" dirty="0" err="1"/>
              <a:t>hemokromatoz</a:t>
            </a:r>
            <a:r>
              <a:rPr lang="tr-TR" sz="1400" dirty="0"/>
              <a:t>, pankreas hastalıkları, </a:t>
            </a:r>
            <a:r>
              <a:rPr lang="tr-TR" sz="1400" dirty="0" err="1"/>
              <a:t>endokrinopatiler</a:t>
            </a:r>
            <a:r>
              <a:rPr lang="tr-TR" sz="1400" dirty="0"/>
              <a:t>, genetik sendromlar)</a:t>
            </a:r>
          </a:p>
        </p:txBody>
      </p:sp>
    </p:spTree>
    <p:extLst>
      <p:ext uri="{BB962C8B-B14F-4D97-AF65-F5344CB8AC3E}">
        <p14:creationId xmlns:p14="http://schemas.microsoft.com/office/powerpoint/2010/main" val="3292685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4DA1CD8-00E1-5722-E743-3D08EC7D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KONSÜLTASYONLAR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FEC8E17-2EFA-21AE-FCA6-753965833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Tıbbi beslenme tedavisi için beslenme uzmanına gönderilmeli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Diyabet eğitmeni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Göz dibi muayenesi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Reprodüktif</a:t>
            </a:r>
            <a:r>
              <a:rPr lang="tr-TR" dirty="0"/>
              <a:t> yaştaki kadınlar için aile planlaması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Psikiyatrist, psikolog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Ayak muayenesi (gerekirse diyabet hemşiresi, dermatolog veya fizyoterapistten destek alınmalı)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Gerektiğinde diğer uzmanlık alanlarından (göz hastalıkları, nöroloji, nefroloji, kardiyoloji, jinekoloji ve diş hekimliği vb.) konsültasyon istenmeli. </a:t>
            </a:r>
          </a:p>
        </p:txBody>
      </p:sp>
    </p:spTree>
    <p:extLst>
      <p:ext uri="{BB962C8B-B14F-4D97-AF65-F5344CB8AC3E}">
        <p14:creationId xmlns:p14="http://schemas.microsoft.com/office/powerpoint/2010/main" val="3538714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A34148D-9EDE-B9C3-ECC5-AA5D4625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LABORATUVAR İNCELEMELERİ VE RUTİN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0F558A4-7195-C99D-91E0-170BE2C0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A1C: 1 / 3-6 ay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Açlık lipid profili: Normal =&gt; 1 / yıl</a:t>
            </a:r>
          </a:p>
          <a:p>
            <a:pPr marL="0" indent="0">
              <a:buNone/>
            </a:pPr>
            <a:r>
              <a:rPr lang="tr-TR" dirty="0"/>
              <a:t>                                  </a:t>
            </a:r>
            <a:r>
              <a:rPr lang="tr-TR" dirty="0" err="1"/>
              <a:t>Antilipemik</a:t>
            </a:r>
            <a:r>
              <a:rPr lang="tr-TR" dirty="0"/>
              <a:t> tedavi altında =&gt; 6 ay-1 yıl ara ile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Albuminüri</a:t>
            </a:r>
            <a:r>
              <a:rPr lang="tr-TR" dirty="0"/>
              <a:t> :Tip 1 diyabette tanıdan 5 yıl sonra/pubertede, </a:t>
            </a:r>
          </a:p>
          <a:p>
            <a:pPr marL="0" indent="0">
              <a:buNone/>
            </a:pPr>
            <a:r>
              <a:rPr lang="tr-TR" dirty="0"/>
              <a:t>                          Tip 2 diyabette </a:t>
            </a:r>
            <a:r>
              <a:rPr lang="tr-TR" dirty="0" err="1"/>
              <a:t>tanı+her</a:t>
            </a:r>
            <a:r>
              <a:rPr lang="tr-TR" dirty="0"/>
              <a:t> yıl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Serum kreatinin ve </a:t>
            </a:r>
            <a:r>
              <a:rPr lang="tr-TR" dirty="0" err="1"/>
              <a:t>eGFR</a:t>
            </a:r>
            <a:r>
              <a:rPr lang="tr-TR" dirty="0"/>
              <a:t>: 1/ yıl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Karaciğer enzimleri 1 / yıl</a:t>
            </a:r>
          </a:p>
        </p:txBody>
      </p:sp>
    </p:spTree>
    <p:extLst>
      <p:ext uri="{BB962C8B-B14F-4D97-AF65-F5344CB8AC3E}">
        <p14:creationId xmlns:p14="http://schemas.microsoft.com/office/powerpoint/2010/main" val="1003765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2B38CAE-3977-338F-B4BE-C8EA7B8B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TSH (tip 1 diyabetli hastaların tümünde ve gerekirse tip 2 diyabet hastalarında bakılmalıdır):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Anti-</a:t>
            </a:r>
            <a:r>
              <a:rPr lang="tr-TR" dirty="0" err="1"/>
              <a:t>tiroid</a:t>
            </a:r>
            <a:r>
              <a:rPr lang="tr-TR" dirty="0"/>
              <a:t> peroksidaz (Anti-TPO) ve anti-</a:t>
            </a:r>
            <a:r>
              <a:rPr lang="tr-TR" dirty="0" err="1"/>
              <a:t>tiroglobulin</a:t>
            </a:r>
            <a:r>
              <a:rPr lang="tr-TR" dirty="0"/>
              <a:t> (Anti-</a:t>
            </a:r>
            <a:r>
              <a:rPr lang="tr-TR" dirty="0" err="1"/>
              <a:t>Tg</a:t>
            </a:r>
            <a:r>
              <a:rPr lang="tr-TR" dirty="0"/>
              <a:t>) antikorları: </a:t>
            </a:r>
          </a:p>
          <a:p>
            <a:pPr marL="0" indent="0">
              <a:buNone/>
            </a:pPr>
            <a:r>
              <a:rPr lang="tr-TR" dirty="0"/>
              <a:t>                             Tip 1 diyabette ilk tanıda,</a:t>
            </a:r>
          </a:p>
          <a:p>
            <a:pPr marL="0" indent="0">
              <a:buNone/>
            </a:pPr>
            <a:r>
              <a:rPr lang="tr-TR" dirty="0"/>
              <a:t>                              TSH normalse 1-2 yılda bir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Erişkinde EKG: Yaş &gt;40, veya diyabet süresi &gt;15 yıl ve </a:t>
            </a:r>
          </a:p>
          <a:p>
            <a:pPr marL="0" indent="0">
              <a:buNone/>
            </a:pPr>
            <a:r>
              <a:rPr lang="tr-TR" dirty="0"/>
              <a:t>                              Yaş &gt;30 yıl olan, uç organ hasarı tespit edilmiş, </a:t>
            </a:r>
          </a:p>
          <a:p>
            <a:pPr marL="0" indent="0">
              <a:buNone/>
            </a:pPr>
            <a:r>
              <a:rPr lang="tr-TR" dirty="0"/>
              <a:t>                              Bir veya daha fazla KVH risk faktörüne sahip hastalarda 1-2 yılda bir EKG çekilmelidir.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8660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0116CC4-DCBD-231C-BCF4-BC4ACF5A9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b-NO" dirty="0"/>
              <a:t>İdrar incelemesi (keton, protein, sediment): Her vizitte yapılmalıdır.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B12 düzeyi :Metformin kullanan ve </a:t>
            </a:r>
            <a:r>
              <a:rPr lang="tr-TR" dirty="0" err="1"/>
              <a:t>pernisiyöz</a:t>
            </a:r>
            <a:r>
              <a:rPr lang="tr-TR" dirty="0"/>
              <a:t> anemi kuşkusu olan bireylerde gerektiğinde.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Serum potasyum düzeyi: </a:t>
            </a:r>
          </a:p>
          <a:p>
            <a:pPr marL="0" indent="0">
              <a:buNone/>
            </a:pPr>
            <a:r>
              <a:rPr lang="tr-TR" dirty="0"/>
              <a:t>               Özellikle anjiyotensin dönüştürücü enzim inhibitörü (ACE-İ), anjiyotensin reseptör </a:t>
            </a:r>
            <a:r>
              <a:rPr lang="tr-TR" dirty="0" err="1"/>
              <a:t>blokeri</a:t>
            </a:r>
            <a:r>
              <a:rPr lang="tr-TR" dirty="0"/>
              <a:t> (ARB) veya diüretik kullanan hastalarda yılda bir,</a:t>
            </a:r>
          </a:p>
          <a:p>
            <a:pPr marL="0" indent="0">
              <a:buNone/>
            </a:pPr>
            <a:r>
              <a:rPr lang="tr-TR" dirty="0"/>
              <a:t>               Kronik böbrek hastalığı sürecinde olanlarda ise daha sık (her muayenede) bakılmalıdır..</a:t>
            </a:r>
          </a:p>
        </p:txBody>
      </p:sp>
    </p:spTree>
    <p:extLst>
      <p:ext uri="{BB962C8B-B14F-4D97-AF65-F5344CB8AC3E}">
        <p14:creationId xmlns:p14="http://schemas.microsoft.com/office/powerpoint/2010/main" val="179620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C290360-9C6C-50E5-A9A4-7F4A38BA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TANIM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1AF7D3A-51B1-29C2-108F-4764EE43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  Rölatif ya da mutlak insülin eksikliği veya periferik dokularda insülin etkisine karşı  gelişmiş olan insülin </a:t>
            </a:r>
            <a:r>
              <a:rPr lang="tr-TR" dirty="0" smtClean="0"/>
              <a:t>direnci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/>
              <a:t>Hiperglisemi</a:t>
            </a:r>
            <a:r>
              <a:rPr lang="tr-TR" dirty="0"/>
              <a:t> ile karakterize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Multisistemik</a:t>
            </a:r>
            <a:r>
              <a:rPr lang="tr-TR" dirty="0"/>
              <a:t> tutuluma neden olabilen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Kronik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Karbonhidrat Metabolizma bozukluğu</a:t>
            </a:r>
          </a:p>
        </p:txBody>
      </p:sp>
    </p:spTree>
    <p:extLst>
      <p:ext uri="{BB962C8B-B14F-4D97-AF65-F5344CB8AC3E}">
        <p14:creationId xmlns:p14="http://schemas.microsoft.com/office/powerpoint/2010/main" val="3543964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F762630-F5AA-6435-F3BE-A595A53F6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GLİSEMİK KONTROL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F817AB8F-2337-B471-5C18-9B36698DC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37673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416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CE93683-BACB-A6DD-FB03-6F60CD42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 BASINCI KONTROLÜ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88F5189E-BED6-D406-0BE9-CBF413E80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38838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114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91DE901-BBFA-62F9-30AB-8589FC0A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LİPİD PROFİLİ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D0DEE20D-78BD-F965-B2BE-A830C5338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117163"/>
            <a:ext cx="9865010" cy="2623673"/>
          </a:xfr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E6F2B226-39E7-FA72-07F8-8E36408267DF}"/>
              </a:ext>
            </a:extLst>
          </p:cNvPr>
          <p:cNvSpPr txBox="1"/>
          <p:nvPr/>
        </p:nvSpPr>
        <p:spPr>
          <a:xfrm>
            <a:off x="1292773" y="4920944"/>
            <a:ext cx="934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Lipid düzeyleri yanında aterosklerotik KV hastalık (ASKVH) risk değerlendirmesi yapılması önerilmektedir.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6840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5FA204F-4081-7CED-3ACF-67556B55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/>
              <a:t>KOMORBİD DURUMLAR</a:t>
            </a: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="" xmlns:a16="http://schemas.microsoft.com/office/drawing/2014/main" id="{61945507-90D6-DBCC-23B9-F2A1747BA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27917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469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6A52855-3BE7-8632-B4AE-A8273022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EĞİTİM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1C0C834-8A25-9C70-3C81-57336FE8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81352"/>
            <a:ext cx="4937760" cy="4079182"/>
          </a:xfrm>
        </p:spPr>
        <p:txBody>
          <a:bodyPr>
            <a:normAutofit/>
          </a:bodyPr>
          <a:lstStyle/>
          <a:p>
            <a:r>
              <a:rPr lang="tr-TR" sz="2200" u="sng" dirty="0"/>
              <a:t>Tip 1 diyabetli hasta:</a:t>
            </a:r>
          </a:p>
          <a:p>
            <a:r>
              <a:rPr lang="tr-TR" sz="2200" dirty="0"/>
              <a:t>Neyi ne zaman yiyeceğini, </a:t>
            </a:r>
          </a:p>
          <a:p>
            <a:r>
              <a:rPr lang="tr-TR" sz="2200" dirty="0"/>
              <a:t>Egzersiz esnasında ve sonrasında ne yapacağını, </a:t>
            </a:r>
          </a:p>
          <a:p>
            <a:r>
              <a:rPr lang="tr-TR" sz="2200" dirty="0"/>
              <a:t>Günde 4-8 defa SMBG yapmayı, </a:t>
            </a:r>
          </a:p>
          <a:p>
            <a:r>
              <a:rPr lang="tr-TR" sz="2200" dirty="0"/>
              <a:t>Günde 2-5 kez insülin injeksiyonu yapmayı,</a:t>
            </a:r>
          </a:p>
          <a:p>
            <a:r>
              <a:rPr lang="tr-TR" sz="2400" dirty="0"/>
              <a:t>Gereğinde glukagon injeksiyonu yapmayı</a:t>
            </a:r>
            <a:endParaRPr lang="tr-TR" sz="2200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5CEEE71D-3E16-1A95-3FC1-8A771EC85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1881352"/>
            <a:ext cx="4937760" cy="4079182"/>
          </a:xfrm>
        </p:spPr>
        <p:txBody>
          <a:bodyPr>
            <a:normAutofit/>
          </a:bodyPr>
          <a:lstStyle/>
          <a:p>
            <a:r>
              <a:rPr lang="tr-TR" sz="2000" u="sng" dirty="0"/>
              <a:t>Tip 2 diyabetli hasta:</a:t>
            </a:r>
          </a:p>
          <a:p>
            <a:r>
              <a:rPr lang="tr-TR" sz="2000" dirty="0"/>
              <a:t>Kilo kaybı sağlamaya yönelik sağlıklı ve dengeli beslenmenin önemini,</a:t>
            </a:r>
          </a:p>
          <a:p>
            <a:r>
              <a:rPr lang="tr-TR" sz="2000" dirty="0"/>
              <a:t>Fiziksel aktivitesini nasıl artıracağını, </a:t>
            </a:r>
          </a:p>
          <a:p>
            <a:r>
              <a:rPr lang="tr-TR" sz="2000" dirty="0"/>
              <a:t>Tedaviye uygun sayıda ve zamanda SMBG uygulamayı, </a:t>
            </a:r>
          </a:p>
          <a:p>
            <a:r>
              <a:rPr lang="tr-TR" sz="2000" dirty="0"/>
              <a:t>Kullandığı antidiyabetik ilaçların ne zaman alınacağını,</a:t>
            </a:r>
          </a:p>
          <a:p>
            <a:r>
              <a:rPr lang="tr-TR" sz="2000" dirty="0"/>
              <a:t>Hastalığın doğal seyri gereği, süreç içinde insülin gereksiniminin olabileceğini,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4788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9">
            <a:extLst>
              <a:ext uri="{FF2B5EF4-FFF2-40B4-BE49-F238E27FC236}">
                <a16:creationId xmlns="" xmlns:a16="http://schemas.microsoft.com/office/drawing/2014/main" id="{B237397F-95DE-E91F-C665-D6030BDC6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Hipoglisemi belirtileri ve tedavisini,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Mikro ve makrovasküler komplikasyonlardan korunmayı,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 Ayak bakımını,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 Araya giren hastalıklar ve özel durumlarda diyabetini nasıl regüle edebileceğini,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Ne zaman sağlık ekibi ile </a:t>
            </a:r>
            <a:r>
              <a:rPr lang="tr-TR" dirty="0" err="1"/>
              <a:t>ileşim</a:t>
            </a:r>
            <a:r>
              <a:rPr lang="tr-TR" dirty="0"/>
              <a:t> kurması gerektiğini,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Reprodüktif</a:t>
            </a:r>
            <a:r>
              <a:rPr lang="tr-TR" dirty="0"/>
              <a:t> yaşlardaki kadın diyabetliler kontrasepsiyon yöntemlerini uygulamayı ve gebelikte glisemik kontrolün önemini bilmek zorundadır.</a:t>
            </a:r>
          </a:p>
        </p:txBody>
      </p:sp>
    </p:spTree>
    <p:extLst>
      <p:ext uri="{BB962C8B-B14F-4D97-AF65-F5344CB8AC3E}">
        <p14:creationId xmlns:p14="http://schemas.microsoft.com/office/powerpoint/2010/main" val="1264726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1DE0AFCC-FEA1-D67B-854C-FCD5FE333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03633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182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5B5BF57F-29A5-60AB-1B5C-4D982754F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73" r="-64"/>
          <a:stretch/>
        </p:blipFill>
        <p:spPr>
          <a:xfrm>
            <a:off x="2764220" y="1767162"/>
            <a:ext cx="6663559" cy="44482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DB5A680-BB11-CD24-90E7-47720849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384" y="31640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tr-TR" sz="1800" b="1" dirty="0">
                <a:solidFill>
                  <a:srgbClr val="FFFFFF"/>
                </a:solidFill>
                <a:effectLst/>
                <a:latin typeface="DINbek"/>
              </a:rPr>
              <a:t>DİYABETİN TANI VE TAKİBİNDE RUTİN PARAMETRELER </a:t>
            </a:r>
            <a:r>
              <a:rPr lang="tr-TR" dirty="0"/>
              <a:t/>
            </a:r>
            <a:br>
              <a:rPr lang="tr-TR" dirty="0"/>
            </a:br>
            <a:r>
              <a:rPr lang="tr-TR" sz="1800" b="1" dirty="0">
                <a:solidFill>
                  <a:srgbClr val="FFFFFF"/>
                </a:solidFill>
                <a:effectLst/>
                <a:latin typeface="DINbek"/>
              </a:rPr>
              <a:t>DİYABETİN TANI VE TAKİBİNDE RUTİN PARAMETRELER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DİYABETİN TANI VE TAKİBİNDE RUTİN PARAMETRELER</a:t>
            </a:r>
          </a:p>
        </p:txBody>
      </p:sp>
    </p:spTree>
    <p:extLst>
      <p:ext uri="{BB962C8B-B14F-4D97-AF65-F5344CB8AC3E}">
        <p14:creationId xmlns:p14="http://schemas.microsoft.com/office/powerpoint/2010/main" val="1775493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7CBC2C84-B5C9-2010-3A94-2CCEE50B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74" y="453446"/>
            <a:ext cx="8164286" cy="58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DİYABETİ ÖNLEME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Tip-1 diyabeti önleme</a:t>
            </a:r>
          </a:p>
          <a:p>
            <a:r>
              <a:rPr lang="tr-TR" dirty="0"/>
              <a:t>Tip 1 diyabetle ilişkili risk faktörleri şunlardır: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Tip 1 diyabetli yakınlara sahip olma, </a:t>
            </a:r>
            <a:r>
              <a:rPr lang="tr-TR" dirty="0" err="1"/>
              <a:t>human</a:t>
            </a:r>
            <a:r>
              <a:rPr lang="tr-TR" dirty="0"/>
              <a:t> lökosit antijen (HLA) DR3/DQ2 veya HLADR4/DQ8 </a:t>
            </a:r>
            <a:r>
              <a:rPr lang="tr-TR" dirty="0" err="1"/>
              <a:t>haplotipine</a:t>
            </a:r>
            <a:r>
              <a:rPr lang="tr-TR" dirty="0"/>
              <a:t> sahip olma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Koksaki</a:t>
            </a:r>
            <a:r>
              <a:rPr lang="tr-TR" dirty="0"/>
              <a:t> B virüs ve erken çocuklukta bazı </a:t>
            </a:r>
            <a:r>
              <a:rPr lang="tr-TR" dirty="0" err="1"/>
              <a:t>respiratuvar</a:t>
            </a:r>
            <a:r>
              <a:rPr lang="tr-TR" dirty="0"/>
              <a:t> virüslerle enfekte olma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Bebeklik döneminde anne sütü yerine inek sütüne maruz kalma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 vitamini eksikliği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Tip 1 diyabetle ilgili </a:t>
            </a:r>
            <a:r>
              <a:rPr lang="tr-TR" dirty="0" err="1"/>
              <a:t>otoantikorlara</a:t>
            </a:r>
            <a:r>
              <a:rPr lang="tr-TR" dirty="0"/>
              <a:t> sahip olma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Bugün için kanıta dayalı tıp verilerine göre tip 1 diyabeti önleyecek etkin ve güvenilir bir yöntem mevcut değildir. Tip 1 diyabeti ketoasidoz (DKA) evresinden önce tanımayı sağlayarak, endojen insülin rezervi tamamen tükenmeden tedaviye başlamak yararlı bir yaklaşım olacaktır.</a:t>
            </a:r>
          </a:p>
        </p:txBody>
      </p:sp>
    </p:spTree>
    <p:extLst>
      <p:ext uri="{BB962C8B-B14F-4D97-AF65-F5344CB8AC3E}">
        <p14:creationId xmlns:p14="http://schemas.microsoft.com/office/powerpoint/2010/main" val="10527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BF9FAD2-43D2-38EB-D5CE-6FDE99C5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144" y="544215"/>
            <a:ext cx="7729728" cy="1188720"/>
          </a:xfrm>
        </p:spPr>
        <p:txBody>
          <a:bodyPr/>
          <a:lstStyle/>
          <a:p>
            <a:r>
              <a:rPr lang="tr-TR" dirty="0"/>
              <a:t>TANI KRİTERLERİ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292" y="1798802"/>
            <a:ext cx="7336778" cy="44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529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A64D6A3-60BB-7D75-FC72-4D26B1E9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154" y="966058"/>
            <a:ext cx="10058400" cy="4023360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Tip 2 diyabeti önleme</a:t>
            </a:r>
          </a:p>
          <a:p>
            <a:r>
              <a:rPr lang="tr-TR" dirty="0">
                <a:solidFill>
                  <a:schemeClr val="tx1"/>
                </a:solidFill>
              </a:rPr>
              <a:t> A)Riskli bireylerin belirlenmesi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191D1EBF-B1D3-BEA5-FF7F-EA607165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65" y="1772513"/>
            <a:ext cx="4279121" cy="4486392"/>
          </a:xfrm>
          <a:prstGeom prst="rect">
            <a:avLst/>
          </a:prstGeom>
        </p:spPr>
      </p:pic>
      <p:pic>
        <p:nvPicPr>
          <p:cNvPr id="7" name="İçerik Yer Tutucusu 3">
            <a:extLst>
              <a:ext uri="{FF2B5EF4-FFF2-40B4-BE49-F238E27FC236}">
                <a16:creationId xmlns="" xmlns:a16="http://schemas.microsoft.com/office/drawing/2014/main" id="{704772C1-5B96-70D0-044E-C56C1D9D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97" y="2984392"/>
            <a:ext cx="4039757" cy="17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92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E56B8C5-3566-1A03-BA2D-C0C7F0C43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153" y="966058"/>
            <a:ext cx="10058400" cy="4023360"/>
          </a:xfrm>
        </p:spPr>
        <p:txBody>
          <a:bodyPr/>
          <a:lstStyle/>
          <a:p>
            <a:r>
              <a:rPr lang="tr-TR" b="1" dirty="0"/>
              <a:t>Tip 2 diyabeti önleme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dirty="0"/>
              <a:t>B)</a:t>
            </a:r>
            <a:r>
              <a:rPr lang="tr-TR" sz="1800" dirty="0">
                <a:effectLst/>
                <a:latin typeface="DINbek"/>
              </a:rPr>
              <a:t> TİP 2 DİYABETİN ÖNLENMESİ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Yaşam tarzı değişikliği;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8E95F96-7930-C0B8-5B9D-CDE3F9A536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13"/>
          <a:stretch/>
        </p:blipFill>
        <p:spPr>
          <a:xfrm>
            <a:off x="1381633" y="2410298"/>
            <a:ext cx="9605440" cy="24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321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6728" y="1000782"/>
            <a:ext cx="10058400" cy="4023360"/>
          </a:xfrm>
        </p:spPr>
        <p:txBody>
          <a:bodyPr/>
          <a:lstStyle/>
          <a:p>
            <a:r>
              <a:rPr lang="tr-TR" b="1" dirty="0"/>
              <a:t>Tip 2 diyabeti önleme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dirty="0"/>
              <a:t>B)</a:t>
            </a:r>
            <a:r>
              <a:rPr lang="tr-TR" sz="2000" dirty="0">
                <a:effectLst/>
                <a:latin typeface="DINbek"/>
              </a:rPr>
              <a:t> TİP 2 DİYABETİN ÖNLENMESİ </a:t>
            </a:r>
            <a:endParaRPr lang="tr-TR" dirty="0"/>
          </a:p>
          <a:p>
            <a:r>
              <a:rPr lang="tr-TR" dirty="0"/>
              <a:t>Farmakolojik olarak;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Prediyabetli</a:t>
            </a:r>
            <a:r>
              <a:rPr lang="tr-TR" dirty="0"/>
              <a:t> hasta gruplarında metformin, </a:t>
            </a:r>
            <a:r>
              <a:rPr lang="tr-TR" dirty="0" err="1"/>
              <a:t>tiyazolidindionlar</a:t>
            </a:r>
            <a:r>
              <a:rPr lang="tr-TR" dirty="0"/>
              <a:t>, </a:t>
            </a:r>
            <a:r>
              <a:rPr lang="tr-TR" dirty="0" err="1"/>
              <a:t>akarboz</a:t>
            </a:r>
            <a:r>
              <a:rPr lang="tr-TR" dirty="0"/>
              <a:t>, </a:t>
            </a:r>
            <a:r>
              <a:rPr lang="tr-TR" dirty="0" err="1"/>
              <a:t>orlistat</a:t>
            </a:r>
            <a:r>
              <a:rPr lang="tr-TR" dirty="0"/>
              <a:t>, glukagon benzeri peptid-1 reseptör analoglarının (GLP-1 RA) ve bazal insülin </a:t>
            </a:r>
            <a:r>
              <a:rPr lang="tr-TR" dirty="0" err="1"/>
              <a:t>glarginin</a:t>
            </a:r>
            <a:r>
              <a:rPr lang="tr-TR" dirty="0"/>
              <a:t> farklı oranlarda diyabet gelişme riskini veya prediyabet prevalansını azalttığı gösterilmiştir.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Yaşam tarzı değişikliği ile 3-6 ay içinde sonuç alınamayan </a:t>
            </a:r>
            <a:r>
              <a:rPr lang="tr-TR" dirty="0" err="1"/>
              <a:t>prediyabetli</a:t>
            </a:r>
            <a:r>
              <a:rPr lang="tr-TR" dirty="0"/>
              <a:t> hastalarda farmakolojik tedavi başlanabilir.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7286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78DF054A-A261-ED50-4F54-638413E7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36"/>
          <a:stretch/>
        </p:blipFill>
        <p:spPr>
          <a:xfrm>
            <a:off x="1677514" y="1986454"/>
            <a:ext cx="8375830" cy="3772283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0420EED-5CA0-ADAC-26A7-1B4BDB46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GLİSEMİK KONTROL HEDEFLERİ</a:t>
            </a:r>
          </a:p>
        </p:txBody>
      </p:sp>
    </p:spTree>
    <p:extLst>
      <p:ext uri="{BB962C8B-B14F-4D97-AF65-F5344CB8AC3E}">
        <p14:creationId xmlns:p14="http://schemas.microsoft.com/office/powerpoint/2010/main" val="4000103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0617E79-2265-0822-9B95-3EE0F800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ÖZEL GRUPLARDA GLİSEMİK KONTROL HEDEFLERİ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E0D28E9-0365-A073-34FF-5080942B4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Çocuk ve adolesanlar:</a:t>
            </a:r>
          </a:p>
          <a:p>
            <a:pPr marL="0" indent="0">
              <a:buNone/>
            </a:pPr>
            <a:r>
              <a:rPr lang="tr-TR" dirty="0"/>
              <a:t>          Tip 1 diyabetli çocuk ve adolesanlarda A1C hedefi &lt;%7 (53 mmol/mol)olmalıdır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Yaşlılar veya yaşam beklentisi kısa olan hastalar:</a:t>
            </a:r>
          </a:p>
          <a:p>
            <a:pPr marL="0" indent="0">
              <a:buNone/>
            </a:pPr>
            <a:r>
              <a:rPr lang="tr-TR" dirty="0"/>
              <a:t>           Yaşam beklentisi &gt;15 yıl ve majör komorbidite yok ise A1C &lt;%7 (53 mmol/mol)</a:t>
            </a:r>
          </a:p>
          <a:p>
            <a:pPr marL="0" indent="0">
              <a:buNone/>
            </a:pPr>
            <a:r>
              <a:rPr lang="tr-TR" dirty="0"/>
              <a:t>           Yaşam beklentisi 5-15 yıl ve orta derecede komorbidite var ise A1C &lt;%7.5-8.0 (58-64 mmol/mol)</a:t>
            </a:r>
          </a:p>
          <a:p>
            <a:pPr marL="0" indent="0">
              <a:buNone/>
            </a:pPr>
            <a:r>
              <a:rPr lang="tr-TR" dirty="0"/>
              <a:t>           Yaşam beklentisi &lt;5 yıl ve majör komorbidite var ise A1C &lt;%8.0-8.5 (64-69 mmol/mol) olarak hedeflenebilir.</a:t>
            </a:r>
          </a:p>
          <a:p>
            <a:pPr marL="0" indent="0">
              <a:buNone/>
            </a:pPr>
            <a:r>
              <a:rPr lang="tr-TR" dirty="0"/>
              <a:t>  Yaşlı diyabetli hastalarda, komplikasyonlar ve </a:t>
            </a:r>
            <a:r>
              <a:rPr lang="tr-TR" dirty="0" err="1"/>
              <a:t>komorbid</a:t>
            </a:r>
            <a:r>
              <a:rPr lang="tr-TR" dirty="0"/>
              <a:t> hastalıklar diğer riskler de dikkate alındığında, hipoglisemi riski düşük dinç hastalarda A1C hedefinin &lt;%7.0-7.5 (53-58 mmol/mol) olması; buna karşılık hipoglisemi ve diğer riskleri yüksek, bakıma ihtiyaç duyan hastalarda A1C’nin &lt;%8.0-8.5 (64-69 mmol/mol) hedeflenmesi önerilmektedir.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Gebelik planlayan diyabetli kadınlar : Hedef A1C, </a:t>
            </a:r>
            <a:r>
              <a:rPr lang="tr-TR" dirty="0" err="1"/>
              <a:t>pre-konsepsiyon</a:t>
            </a:r>
            <a:r>
              <a:rPr lang="tr-TR" dirty="0"/>
              <a:t> döneminde tercihen  &lt;%6.0 (42 mmol/mol) hedeflenmeli, bu hedefe ulaşılamıyorsa &lt;%6.5 (48 mmol/mol) düzeyi mümkün olduğunca sağlanmalıdır.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685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8CDD0BA7-9719-C5DF-F1C5-2F9EAC12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23" y="1864777"/>
            <a:ext cx="9209313" cy="43325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8A4FA63-58A3-B7EB-0B4F-1FE454A7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HBA1C DEĞERLENDİRME</a:t>
            </a:r>
          </a:p>
        </p:txBody>
      </p:sp>
    </p:spTree>
    <p:extLst>
      <p:ext uri="{BB962C8B-B14F-4D97-AF65-F5344CB8AC3E}">
        <p14:creationId xmlns:p14="http://schemas.microsoft.com/office/powerpoint/2010/main" val="1140820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9AC36B5-FC66-F43B-0B39-71D033D2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/>
              <a:t>BESLENME</a:t>
            </a: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DAE7FECB-7DF6-5BB4-6865-397AC8794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28475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472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7F6C425-5D0F-F7B3-6B1B-EA0A0D73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EGZERSİZ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B92E5B1-C6B7-2E85-D691-7AA2A8F9E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Erişkin diyabet olgularına 48 saatten fazla ara verilmeyecek biçimde, haftada en az 3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gün ve toplam 150 dakika, orta şiddette (maksimum kalp hızının %60-75’i, yaşlılarda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%50-70’i kadar) egzersiz önerilmelidir.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Egzersiz şiddeti başlangıçta hafif olmalı, orta şiddete doğru yavaş yavaş artırılmalıdır.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Herhangi bir kontrendikasyon yoksa haftada 2-3 gün direnç egzersizi önerilmelidir.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Ek yararları nedeniyle, aerobik ve direnç egzersizlerini aksatmamak koşuluyla haftada 2-3 gün esneklik ve denge egzersizlerinin önerilmesinde fayda vardır.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Gün içinde hareketli olmak açısından 30 dakikadan fazla hareketsiz kalınmaması, kısa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süreli de olsa ayağa kalkılarak dolaşılması önerilmelidir.</a:t>
            </a:r>
          </a:p>
        </p:txBody>
      </p:sp>
    </p:spTree>
    <p:extLst>
      <p:ext uri="{BB962C8B-B14F-4D97-AF65-F5344CB8AC3E}">
        <p14:creationId xmlns:p14="http://schemas.microsoft.com/office/powerpoint/2010/main" val="3510699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FB3BCB0-56EE-B08A-B885-58E7BF3C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DİYABETTE EGZERSİZİN YARARLARI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="" xmlns:a16="http://schemas.microsoft.com/office/drawing/2014/main" id="{D214F0D6-1D08-2688-FE13-73330FCB5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41150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224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B091457-6915-5978-18C7-BBF5C37A4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617A72C-E7F8-101E-0FC6-9E183042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DİYABETİN AKUT KOMPLİKASYONLARI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71D7613-F219-68B7-08E4-9CF194752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Diyabetik ketoasidoz (DKA)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Hiperozmolar</a:t>
            </a:r>
            <a:r>
              <a:rPr lang="tr-TR" dirty="0"/>
              <a:t> hiperglisemik durum (HHD)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Laktik asidoz (LA)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Hipoglisemi </a:t>
            </a:r>
          </a:p>
        </p:txBody>
      </p:sp>
    </p:spTree>
    <p:extLst>
      <p:ext uri="{BB962C8B-B14F-4D97-AF65-F5344CB8AC3E}">
        <p14:creationId xmlns:p14="http://schemas.microsoft.com/office/powerpoint/2010/main" val="47876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CDA87628-B47B-1938-1DF8-323AD6775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77094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561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479B527-FB73-C1B4-440A-5CB5409C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KOMPLİKASYONLAR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5A71888E-36BA-AE5F-19BB-704152E0B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0946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188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B459387B-B03C-192B-2B94-FB36BD66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79" y="1743821"/>
            <a:ext cx="6933535" cy="457197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B38B287-077C-7B42-4FCE-84F5B2F3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32" y="0"/>
            <a:ext cx="10058400" cy="1450757"/>
          </a:xfrm>
        </p:spPr>
        <p:txBody>
          <a:bodyPr/>
          <a:lstStyle/>
          <a:p>
            <a:r>
              <a:rPr lang="tr-TR" dirty="0"/>
              <a:t>DKA VE HHD</a:t>
            </a:r>
          </a:p>
        </p:txBody>
      </p:sp>
    </p:spTree>
    <p:extLst>
      <p:ext uri="{BB962C8B-B14F-4D97-AF65-F5344CB8AC3E}">
        <p14:creationId xmlns:p14="http://schemas.microsoft.com/office/powerpoint/2010/main" val="30432562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C09CB870-FEAF-67AC-7333-0DE8017ECF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43"/>
          <a:stretch/>
        </p:blipFill>
        <p:spPr>
          <a:xfrm>
            <a:off x="2137272" y="2039007"/>
            <a:ext cx="8152482" cy="320502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1B0AA8D-FA6A-8EFD-18ED-C0AFFFBC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DKA SEMPTOM VE BULGULARI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18443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892ECB44-8CBB-EBA1-282E-8A2008BBD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41" y="826265"/>
            <a:ext cx="7590622" cy="51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67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1705916-C08C-D9DD-DAB5-52428C64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HİPOGLİSEMİ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="" xmlns:a16="http://schemas.microsoft.com/office/drawing/2014/main" id="{CAF5713E-F415-F751-B366-285CD18E9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337283"/>
              </p:ext>
            </p:extLst>
          </p:nvPr>
        </p:nvGraphicFramePr>
        <p:xfrm>
          <a:off x="1989398" y="3281227"/>
          <a:ext cx="7729728" cy="2940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6637F62B-C077-F53F-2712-38C441AD0418}"/>
              </a:ext>
            </a:extLst>
          </p:cNvPr>
          <p:cNvSpPr txBox="1"/>
          <p:nvPr/>
        </p:nvSpPr>
        <p:spPr>
          <a:xfrm>
            <a:off x="1263120" y="1909129"/>
            <a:ext cx="8937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 err="1"/>
              <a:t>Non</a:t>
            </a:r>
            <a:r>
              <a:rPr lang="tr-TR" dirty="0"/>
              <a:t>-diyabetik hipoglisemi:’</a:t>
            </a:r>
            <a:r>
              <a:rPr lang="tr-TR" dirty="0" err="1"/>
              <a:t>Whipple</a:t>
            </a:r>
            <a:r>
              <a:rPr lang="tr-TR" dirty="0"/>
              <a:t> </a:t>
            </a:r>
            <a:r>
              <a:rPr lang="tr-TR" dirty="0" err="1"/>
              <a:t>triadı</a:t>
            </a:r>
            <a:r>
              <a:rPr lang="tr-TR" dirty="0"/>
              <a:t>’ (glisemi &lt;50 mg/dl bulunması, düşük glisemi ile uyumlu semptomlar ve bu semptomların, glisemi düşüklüğünü ortadan kaldıran bir tedavi ile geçmesi)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Diyabetik </a:t>
            </a:r>
            <a:r>
              <a:rPr lang="tr-TR" dirty="0" err="1"/>
              <a:t>hipoglisemi:Glisemi</a:t>
            </a:r>
            <a:r>
              <a:rPr lang="tr-TR" dirty="0"/>
              <a:t>&lt;70 mg/dl</a:t>
            </a:r>
          </a:p>
        </p:txBody>
      </p:sp>
    </p:spTree>
    <p:extLst>
      <p:ext uri="{BB962C8B-B14F-4D97-AF65-F5344CB8AC3E}">
        <p14:creationId xmlns:p14="http://schemas.microsoft.com/office/powerpoint/2010/main" val="4147083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E7937924-923E-497B-DB9A-E4962832B7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03"/>
          <a:stretch/>
        </p:blipFill>
        <p:spPr>
          <a:xfrm>
            <a:off x="1566684" y="1940327"/>
            <a:ext cx="8501742" cy="381225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DE18D31-0025-8788-7621-30CBA63F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HİPOGLİSEMİ SINIFLAMASI</a:t>
            </a:r>
          </a:p>
        </p:txBody>
      </p:sp>
    </p:spTree>
    <p:extLst>
      <p:ext uri="{BB962C8B-B14F-4D97-AF65-F5344CB8AC3E}">
        <p14:creationId xmlns:p14="http://schemas.microsoft.com/office/powerpoint/2010/main" val="439255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HİPOGLİSEMİ HAZIRLAYICI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Hipogliseminin ana nedeni mutlak veya göreceli insülin fazlalığıdır. </a:t>
            </a:r>
          </a:p>
          <a:p>
            <a:r>
              <a:rPr lang="tr-TR" dirty="0"/>
              <a:t>Başlıca nedenler: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 Yanlışlıkla ya da kasıtlı olarak yüksek doz insülin ya da </a:t>
            </a:r>
            <a:r>
              <a:rPr lang="tr-TR" dirty="0" err="1"/>
              <a:t>sekretogog</a:t>
            </a:r>
            <a:r>
              <a:rPr lang="tr-TR" dirty="0"/>
              <a:t> ilaç alımı,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 Yemek egzersiz zamanlamasında uyuşmazlık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İnsülin biyoyararlılığında artış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İnsülin duyarlılığının artması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 Yetersiz beslenme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 Alkol ve ilaç kullanımları </a:t>
            </a:r>
          </a:p>
        </p:txBody>
      </p:sp>
    </p:spTree>
    <p:extLst>
      <p:ext uri="{BB962C8B-B14F-4D97-AF65-F5344CB8AC3E}">
        <p14:creationId xmlns:p14="http://schemas.microsoft.com/office/powerpoint/2010/main" val="6561083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408C299-F467-4F37-839C-79A36860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KARDİYOVASKÜLER HASTALIK RİSKİ</a:t>
            </a:r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="" xmlns:a16="http://schemas.microsoft.com/office/drawing/2014/main" id="{35856ED7-41B6-1A32-E0E7-94770AE84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184703"/>
              </p:ext>
            </p:extLst>
          </p:nvPr>
        </p:nvGraphicFramePr>
        <p:xfrm>
          <a:off x="1936149" y="1861929"/>
          <a:ext cx="7731125" cy="358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F157D776-6761-6852-FE9B-89C586074E44}"/>
              </a:ext>
            </a:extLst>
          </p:cNvPr>
          <p:cNvSpPr txBox="1"/>
          <p:nvPr/>
        </p:nvSpPr>
        <p:spPr>
          <a:xfrm>
            <a:off x="1404257" y="5573486"/>
            <a:ext cx="9808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*</a:t>
            </a:r>
            <a:r>
              <a:rPr lang="tr-TR" dirty="0"/>
              <a:t>Diyabeti olan tüm hastalar KV risk faktörleri açısından yılda en az bir kez değerlendirilmeli ve gerekiyorsa tedavi edilmelidir. Bu risk faktörleri hipertansiyon (HT), dislipidemi, obezite/fazla kilolu olma, sigara, ailede erken KAH öyküsü ve </a:t>
            </a:r>
            <a:r>
              <a:rPr lang="tr-TR" dirty="0" err="1"/>
              <a:t>albuminüri</a:t>
            </a:r>
            <a:r>
              <a:rPr lang="tr-TR" dirty="0"/>
              <a:t> varlığıdır.</a:t>
            </a:r>
          </a:p>
        </p:txBody>
      </p:sp>
    </p:spTree>
    <p:extLst>
      <p:ext uri="{BB962C8B-B14F-4D97-AF65-F5344CB8AC3E}">
        <p14:creationId xmlns:p14="http://schemas.microsoft.com/office/powerpoint/2010/main" val="239918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F149693-68B8-FB86-89F1-EDC0AC08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KVS HASTALIK TARAMA VE TANI TESTLERİ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57B9486-2447-BD0D-94B3-FB602C96B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err="1"/>
              <a:t>Laboratuvar:Kanda</a:t>
            </a:r>
            <a:r>
              <a:rPr lang="tr-TR" dirty="0"/>
              <a:t> </a:t>
            </a:r>
            <a:r>
              <a:rPr lang="tr-TR" dirty="0" err="1"/>
              <a:t>natriüretik</a:t>
            </a:r>
            <a:r>
              <a:rPr lang="tr-TR" dirty="0"/>
              <a:t> </a:t>
            </a:r>
            <a:r>
              <a:rPr lang="tr-TR" dirty="0" err="1"/>
              <a:t>peptid</a:t>
            </a:r>
            <a:r>
              <a:rPr lang="tr-TR" dirty="0"/>
              <a:t> (NT-</a:t>
            </a:r>
            <a:r>
              <a:rPr lang="tr-TR" dirty="0" err="1"/>
              <a:t>proBNP</a:t>
            </a:r>
            <a:r>
              <a:rPr lang="tr-TR" dirty="0"/>
              <a:t>, BNP) ölçümünün kalp yetersizliği için tarama testi olarak kullanılması kabul görmektedir.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EKG:Tanı</a:t>
            </a:r>
            <a:r>
              <a:rPr lang="tr-TR" dirty="0"/>
              <a:t> konulduğunda bazal istirahat EKG si çekilmeli ve</a:t>
            </a:r>
          </a:p>
          <a:p>
            <a:pPr marL="0" indent="0">
              <a:buNone/>
            </a:pPr>
            <a:r>
              <a:rPr lang="tr-TR" dirty="0"/>
              <a:t>--Yaş &gt;40,</a:t>
            </a:r>
          </a:p>
          <a:p>
            <a:pPr marL="0" indent="0">
              <a:buNone/>
            </a:pPr>
            <a:r>
              <a:rPr lang="tr-TR" dirty="0"/>
              <a:t>--Diyabet süresi &gt;15 yıl ve yaş &gt;30,                                    </a:t>
            </a:r>
          </a:p>
          <a:p>
            <a:pPr marL="0" indent="0">
              <a:buNone/>
            </a:pPr>
            <a:r>
              <a:rPr lang="tr-TR" dirty="0"/>
              <a:t>--Uç organ hasarı (mikro veya makrovasküler)                                </a:t>
            </a:r>
            <a:r>
              <a:rPr lang="tr-TR" u="sng" dirty="0"/>
              <a:t>1-2 yılda bir kontrol EKG</a:t>
            </a:r>
          </a:p>
          <a:p>
            <a:pPr marL="0" indent="0">
              <a:buNone/>
            </a:pPr>
            <a:r>
              <a:rPr lang="tr-TR" dirty="0"/>
              <a:t>--Bir veya daha fazla KVH risk faktörü (sigara, HT, </a:t>
            </a:r>
          </a:p>
          <a:p>
            <a:pPr marL="0" indent="0">
              <a:buNone/>
            </a:pPr>
            <a:r>
              <a:rPr lang="tr-TR" dirty="0"/>
              <a:t>dislipidemi, ailede erken KVH öyküsü, KBH, obezite)</a:t>
            </a:r>
          </a:p>
          <a:p>
            <a:pPr marL="0" indent="0">
              <a:buNone/>
            </a:pPr>
            <a:r>
              <a:rPr lang="tr-TR" dirty="0"/>
              <a:t>olan hastalar.</a:t>
            </a:r>
          </a:p>
        </p:txBody>
      </p:sp>
      <p:sp>
        <p:nvSpPr>
          <p:cNvPr id="6" name="Sağ Ayraç 5">
            <a:extLst>
              <a:ext uri="{FF2B5EF4-FFF2-40B4-BE49-F238E27FC236}">
                <a16:creationId xmlns="" xmlns:a16="http://schemas.microsoft.com/office/drawing/2014/main" id="{3D1A516F-4252-3E74-DAB5-5C0DDF658956}"/>
              </a:ext>
            </a:extLst>
          </p:cNvPr>
          <p:cNvSpPr/>
          <p:nvPr/>
        </p:nvSpPr>
        <p:spPr>
          <a:xfrm>
            <a:off x="6836229" y="3113590"/>
            <a:ext cx="674914" cy="26264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0697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16E29585-6677-E854-00CB-4241694CB1B6}"/>
              </a:ext>
            </a:extLst>
          </p:cNvPr>
          <p:cNvSpPr txBox="1"/>
          <p:nvPr/>
        </p:nvSpPr>
        <p:spPr>
          <a:xfrm>
            <a:off x="1480456" y="1807029"/>
            <a:ext cx="9405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Stres testi (Eforlu EKG):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İskemi</a:t>
            </a:r>
            <a:r>
              <a:rPr lang="tr-TR" dirty="0"/>
              <a:t> veya infarktüs düşündüren bazal EKG anormallikleri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kardiyak semptomlar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Yarışmalı, yoğun sporlar yapacak asemptomatik diyabet hastaları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Orta- yüksek riskli cerrahi girişim öncesi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Daha önce sedanter olup, yoğun egzersiz programına başlayacak olan hastalar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Eşlik eden periferik damar hastalığı, inme ya da TİA hikayesi nedeniyle egzersiz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testi yapılamıyorsa ya da bazal EKG’de anormallikler mevcutsa (sol dal bloğu 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ST/T değişiklikleri gibi) </a:t>
            </a:r>
            <a:r>
              <a:rPr lang="tr-TR" dirty="0" err="1"/>
              <a:t>farmakolojk</a:t>
            </a:r>
            <a:r>
              <a:rPr lang="tr-TR" dirty="0"/>
              <a:t> stres ekokardiyografi ya da farmakolojik 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nükleer görüntüleme önerilir.</a:t>
            </a:r>
          </a:p>
        </p:txBody>
      </p:sp>
    </p:spTree>
    <p:extLst>
      <p:ext uri="{BB962C8B-B14F-4D97-AF65-F5344CB8AC3E}">
        <p14:creationId xmlns:p14="http://schemas.microsoft.com/office/powerpoint/2010/main" val="112743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7E1F21B-90A8-9824-FCCE-583EB9CB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DİYABET SEMPTOMLARI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2466DA60-A961-CF9B-B0F5-24E9B2C55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70009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1944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D10491AE-5D52-03AC-4D36-F4A21E009966}"/>
              </a:ext>
            </a:extLst>
          </p:cNvPr>
          <p:cNvSpPr txBox="1"/>
          <p:nvPr/>
        </p:nvSpPr>
        <p:spPr>
          <a:xfrm>
            <a:off x="1589314" y="1582341"/>
            <a:ext cx="75546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EKO: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İstirahatte nefes darlığı ya da yakın zamanda efor kapasitesinde bozulma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Hipervolemi</a:t>
            </a:r>
            <a:r>
              <a:rPr lang="tr-TR" dirty="0"/>
              <a:t> bulguları varlığı (ödem, boyun venöz dolgunluğu)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Anjinal</a:t>
            </a:r>
            <a:r>
              <a:rPr lang="tr-TR" dirty="0"/>
              <a:t> yakınma varlığı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EKG’de dinamik iskemik değişiklikler saptanması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EKG’de aritmi saptanması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Korunmuş ejeksiyon fraksiyonlu kalp yetersizliği tanısı için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Kanda yüksek </a:t>
            </a:r>
            <a:r>
              <a:rPr lang="tr-TR" dirty="0" err="1"/>
              <a:t>natriüretik</a:t>
            </a:r>
            <a:r>
              <a:rPr lang="tr-TR" dirty="0"/>
              <a:t> </a:t>
            </a:r>
            <a:r>
              <a:rPr lang="tr-TR" dirty="0" err="1"/>
              <a:t>peptid</a:t>
            </a:r>
            <a:r>
              <a:rPr lang="tr-TR" dirty="0"/>
              <a:t> (NT-</a:t>
            </a:r>
            <a:r>
              <a:rPr lang="tr-TR" dirty="0" err="1"/>
              <a:t>proBNP</a:t>
            </a:r>
            <a:r>
              <a:rPr lang="tr-TR" dirty="0"/>
              <a:t>) varlığı ve aşağıdaki EKG kriterlerinden en az birinin saptanması durumunda: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Sol ventrikül hipertrofisi kriterleri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Atriyal dilatasyon bulguları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Sinüzal</a:t>
            </a:r>
            <a:r>
              <a:rPr lang="tr-TR" dirty="0"/>
              <a:t> taşikardi varlığı</a:t>
            </a:r>
          </a:p>
        </p:txBody>
      </p:sp>
    </p:spTree>
    <p:extLst>
      <p:ext uri="{BB962C8B-B14F-4D97-AF65-F5344CB8AC3E}">
        <p14:creationId xmlns:p14="http://schemas.microsoft.com/office/powerpoint/2010/main" val="14306263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ECDECC65-6969-3543-812D-49F1E4EA9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2" y="957943"/>
            <a:ext cx="7739742" cy="420787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A2364406-6E11-1CA3-CE90-A75BBC560288}"/>
              </a:ext>
            </a:extLst>
          </p:cNvPr>
          <p:cNvSpPr txBox="1"/>
          <p:nvPr/>
        </p:nvSpPr>
        <p:spPr>
          <a:xfrm>
            <a:off x="1410160" y="5377543"/>
            <a:ext cx="975858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*</a:t>
            </a:r>
            <a:r>
              <a:rPr lang="tr-TR" dirty="0"/>
              <a:t>Akut koroner sendrom nedeniyle yoğun bakım ünitelerine başvuran KAH hastalarının yarısından çoğunda BGT veya yeni diyabet saptanmaktadır. Diyabet veya KAH olan hastalarda diğerinin araştırılması sırasında izlenecek algoritma Şekil 13.1’de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10700718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/>
              <a:t>KVS HASTALIKLARDAN KORUNMA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3B4398B4-8944-2260-BA9C-10A42E537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32242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6912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3576D6D-1D22-1692-9C23-AA7237A3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08897" cy="1450757"/>
          </a:xfrm>
        </p:spPr>
        <p:txBody>
          <a:bodyPr>
            <a:noAutofit/>
          </a:bodyPr>
          <a:lstStyle/>
          <a:p>
            <a:r>
              <a:rPr lang="tr-TR" sz="4000" dirty="0"/>
              <a:t>DİYABETLİ HASTALARDA KARDİYOLOJİ KONSÜLTASYONU İSTENİLMESİ GEREKEN DURUMLAR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49525F0-05D0-5DA4-C3AD-F89A549EC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Tipik veya atipik kardiyak belirtiler (açıklanamayan </a:t>
            </a:r>
            <a:r>
              <a:rPr lang="tr-TR" dirty="0" err="1"/>
              <a:t>dispne</a:t>
            </a:r>
            <a:r>
              <a:rPr lang="tr-TR" dirty="0"/>
              <a:t>, göğüste sıkıntı)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Yakın zamanda efor kapasitesinde azalma, anormal istirahat EKG’si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Damar hastalığı öyküsü, veya belirti ve bulguları (TİA, inme, periferik damar hastalığı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öyküsü, </a:t>
            </a:r>
            <a:r>
              <a:rPr lang="tr-TR" dirty="0" err="1"/>
              <a:t>klaudikasyo</a:t>
            </a:r>
            <a:r>
              <a:rPr lang="tr-TR" dirty="0"/>
              <a:t>, karotis arterde üfürüm </a:t>
            </a:r>
            <a:r>
              <a:rPr lang="tr-TR" dirty="0" err="1"/>
              <a:t>vb</a:t>
            </a:r>
            <a:r>
              <a:rPr lang="tr-TR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Daha önce sedanter yaşayan ve yüksek kardiyovasküler riski olan bir hastanın yoğun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Egzersiz programına alınmasından önce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Çarpıntı varlığında olası aritmileri saptamak amacıyla kardiyoloji konsültasyonu istenmelidir.</a:t>
            </a:r>
          </a:p>
        </p:txBody>
      </p:sp>
    </p:spTree>
    <p:extLst>
      <p:ext uri="{BB962C8B-B14F-4D97-AF65-F5344CB8AC3E}">
        <p14:creationId xmlns:p14="http://schemas.microsoft.com/office/powerpoint/2010/main" val="25323282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1DC8EFE-1779-43C2-CD47-1E999D1D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PERİFERİK ARTER HASTALIĞI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74B3A2C-5DC4-FE6B-97B3-0AB744A27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Diyabetli hastalarda periferik arter hastalığı riski 2 kat artmıştır.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Diyabetli hastalarda yılda bir hikaye, semptom değerlendirmesi ve nöropati muayenesi ile alt ekstremite </a:t>
            </a:r>
            <a:r>
              <a:rPr lang="tr-TR" dirty="0" err="1"/>
              <a:t>arteryel</a:t>
            </a:r>
            <a:r>
              <a:rPr lang="tr-TR" dirty="0"/>
              <a:t> hastalık taraması yapılmalıdır.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Semptomu olmayan diyabetli hastalarda 50 yaş üstünde ve 50 yaş altı olup ek periferik arter hastalığı risk faktörü olanlarda </a:t>
            </a:r>
            <a:r>
              <a:rPr lang="tr-TR" dirty="0" err="1"/>
              <a:t>ankle-brakial</a:t>
            </a:r>
            <a:r>
              <a:rPr lang="tr-TR" dirty="0"/>
              <a:t> indeks ile tarama yapılabilir.(-ABİ ≤0.90)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Diyabetli hastalarda </a:t>
            </a:r>
            <a:r>
              <a:rPr lang="tr-TR" dirty="0" err="1"/>
              <a:t>karotid</a:t>
            </a:r>
            <a:r>
              <a:rPr lang="tr-TR" dirty="0"/>
              <a:t> arter hastalığı ve alt </a:t>
            </a:r>
            <a:r>
              <a:rPr lang="tr-TR" dirty="0" err="1"/>
              <a:t>ekstremite</a:t>
            </a:r>
            <a:r>
              <a:rPr lang="tr-TR" dirty="0"/>
              <a:t> </a:t>
            </a:r>
            <a:r>
              <a:rPr lang="tr-TR" dirty="0" err="1"/>
              <a:t>arteryel</a:t>
            </a:r>
            <a:r>
              <a:rPr lang="tr-TR" dirty="0"/>
              <a:t> hastalığa yaklaşım genel popülasyonla benzer şekilde risk azaltılması (sigaranın bırakılması, </a:t>
            </a:r>
            <a:r>
              <a:rPr lang="tr-TR" dirty="0" err="1"/>
              <a:t>antiplatelet</a:t>
            </a:r>
            <a:r>
              <a:rPr lang="tr-TR" dirty="0"/>
              <a:t> tedavi, KB kontrolü, kan </a:t>
            </a:r>
            <a:r>
              <a:rPr lang="tr-TR" dirty="0" err="1"/>
              <a:t>glukoz</a:t>
            </a:r>
            <a:r>
              <a:rPr lang="tr-TR" dirty="0"/>
              <a:t> kontrolü, </a:t>
            </a:r>
            <a:r>
              <a:rPr lang="tr-TR" dirty="0" err="1"/>
              <a:t>statin</a:t>
            </a:r>
            <a:r>
              <a:rPr lang="tr-TR" dirty="0"/>
              <a:t> tedavisi) ve gerektiğinde </a:t>
            </a:r>
            <a:r>
              <a:rPr lang="tr-TR" dirty="0" err="1"/>
              <a:t>revaskülarizasyondur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38861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27E51D3-9953-938E-15A2-913E0DF7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RETİNOPATİ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ADBC2F99-857B-ACA0-9245-392F814FD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616" y="2309115"/>
            <a:ext cx="8657863" cy="3813316"/>
          </a:xfrm>
        </p:spPr>
      </p:pic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6ED8C1B8-042F-85A5-1861-3E1F79E20A17}"/>
              </a:ext>
            </a:extLst>
          </p:cNvPr>
          <p:cNvSpPr txBox="1"/>
          <p:nvPr/>
        </p:nvSpPr>
        <p:spPr>
          <a:xfrm>
            <a:off x="1180616" y="1828800"/>
            <a:ext cx="753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err="1">
                <a:effectLst/>
                <a:latin typeface="DINBek"/>
              </a:rPr>
              <a:t>Gelişmis</a:t>
            </a:r>
            <a:r>
              <a:rPr lang="tr-TR" sz="1800" dirty="0">
                <a:effectLst/>
                <a:latin typeface="DINBek"/>
              </a:rPr>
              <a:t>̧ </a:t>
            </a:r>
            <a:r>
              <a:rPr lang="tr-TR" sz="1800" dirty="0" err="1">
                <a:effectLst/>
                <a:latin typeface="DINBek"/>
              </a:rPr>
              <a:t>ülkelerde</a:t>
            </a:r>
            <a:r>
              <a:rPr lang="tr-TR" sz="1800" dirty="0">
                <a:effectLst/>
                <a:latin typeface="DINBek"/>
              </a:rPr>
              <a:t>, 20-74 yaş grubunda en önemli </a:t>
            </a:r>
            <a:r>
              <a:rPr lang="tr-TR" sz="1800" dirty="0" err="1">
                <a:effectLst/>
                <a:latin typeface="DINBek"/>
              </a:rPr>
              <a:t>körlük</a:t>
            </a:r>
            <a:r>
              <a:rPr lang="tr-TR" sz="1800" dirty="0">
                <a:effectLst/>
                <a:latin typeface="DINBek"/>
              </a:rPr>
              <a:t> nedenidir.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87216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B7A0E90-B753-8CCF-89CE-60ED4A25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RETİNOPATİ TARAMA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E27804B-388E-2FDA-E89D-D10D284A0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10" y="2013011"/>
            <a:ext cx="9827370" cy="36756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Tip 1 diyabetli hastalarda (10 yaş veya üzeri) retinopati taraması, tanıdan 3- 5 yıl sonra başlayarak yılda bir yapılmalıdır.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Tip 2 diyabetlilerde, tanıda retinopati taraması yapılmalı; başlangıçta retinopatisi olmayan ya da minimal retinopatisi bulunan hastalarda yılda bir, ileri evre hastalarda 3-6 ayda bir kontrol yapılmalıdır. Tanıda muayene bulguları normalse, 1 yıl sonra tekrar değerlendirilmelidir. Bulgular yine normalse, takip aralıkları iki yıla çıkarılabilir.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Gebelik planlayan veya gebe olan tip 1 veya tip 2 diyabetli kadınlarda, kapsamlı bir görme ve göz dibi muayenesi yapılmalıdır. Muayene her trimesterde tekrarlanmalı ve retinopatinin derecesine göre </a:t>
            </a:r>
            <a:r>
              <a:rPr lang="tr-TR" dirty="0" err="1"/>
              <a:t>postpartum</a:t>
            </a:r>
            <a:r>
              <a:rPr lang="tr-TR" dirty="0"/>
              <a:t> en az bir yıl takip edilmelidir.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Gestasyonel diyabetli kadınlarda; gebeliği süresince göz muayenesi gerekli değildir ve gebeliği süresince, diyabetik retinopati gelişim riski görülmez.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69760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60E922A-B69E-1AD4-8B2E-5484C76A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/>
              <a:t>NEFROPATİ (DİYABETİK BÖBREK HASTALIĞI)</a:t>
            </a:r>
          </a:p>
        </p:txBody>
      </p:sp>
      <p:graphicFrame>
        <p:nvGraphicFramePr>
          <p:cNvPr id="9" name="İçerik Yer Tutucusu 6">
            <a:extLst>
              <a:ext uri="{FF2B5EF4-FFF2-40B4-BE49-F238E27FC236}">
                <a16:creationId xmlns="" xmlns:a16="http://schemas.microsoft.com/office/drawing/2014/main" id="{D3E8BC29-50D4-D85A-A0A5-CE8A40082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19779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227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1D7859F-2969-4CBA-68BF-863EF45B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NEFROPATİ (DİYABETİK BÖBREK HASTALIĞI)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="" xmlns:a16="http://schemas.microsoft.com/office/drawing/2014/main" id="{08A7CFC1-338E-28F7-DD85-39CEF6037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187" y="2946843"/>
            <a:ext cx="8028911" cy="3083567"/>
          </a:xfrm>
        </p:spPr>
      </p:pic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7BC5D66C-FF74-01F8-1527-23508C78781A}"/>
              </a:ext>
            </a:extLst>
          </p:cNvPr>
          <p:cNvSpPr txBox="1"/>
          <p:nvPr/>
        </p:nvSpPr>
        <p:spPr>
          <a:xfrm>
            <a:off x="1206853" y="1880834"/>
            <a:ext cx="9778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effectLst/>
                <a:latin typeface="DINbek"/>
              </a:rPr>
              <a:t>Tanı </a:t>
            </a:r>
            <a:endParaRPr lang="tr-TR" dirty="0"/>
          </a:p>
          <a:p>
            <a:r>
              <a:rPr lang="tr-TR" sz="1800" dirty="0">
                <a:effectLst/>
                <a:latin typeface="DINBek"/>
              </a:rPr>
              <a:t>Erken </a:t>
            </a:r>
            <a:r>
              <a:rPr lang="tr-TR" sz="1800" dirty="0" err="1">
                <a:effectLst/>
                <a:latin typeface="DINBek"/>
              </a:rPr>
              <a:t>dönem</a:t>
            </a:r>
            <a:r>
              <a:rPr lang="tr-TR" sz="1800" dirty="0">
                <a:effectLst/>
                <a:latin typeface="DINBek"/>
              </a:rPr>
              <a:t> nefropatiyi </a:t>
            </a:r>
            <a:r>
              <a:rPr lang="tr-TR" sz="1800" dirty="0" err="1">
                <a:effectLst/>
                <a:latin typeface="DINBek"/>
              </a:rPr>
              <a:t>araştırmak</a:t>
            </a:r>
            <a:r>
              <a:rPr lang="tr-TR" sz="1800" dirty="0">
                <a:effectLst/>
                <a:latin typeface="DINBek"/>
              </a:rPr>
              <a:t> </a:t>
            </a:r>
            <a:r>
              <a:rPr lang="tr-TR" sz="1800" dirty="0" err="1">
                <a:effectLst/>
                <a:latin typeface="DINBek"/>
              </a:rPr>
              <a:t>için</a:t>
            </a:r>
            <a:r>
              <a:rPr lang="tr-TR" sz="1800" dirty="0">
                <a:effectLst/>
                <a:latin typeface="DINBek"/>
              </a:rPr>
              <a:t> </a:t>
            </a:r>
            <a:r>
              <a:rPr lang="tr-TR" sz="1800" dirty="0" err="1">
                <a:effectLst/>
                <a:latin typeface="DINBek"/>
              </a:rPr>
              <a:t>albuminüri</a:t>
            </a:r>
            <a:r>
              <a:rPr lang="tr-TR" sz="1800" dirty="0">
                <a:effectLst/>
                <a:latin typeface="DINBek"/>
              </a:rPr>
              <a:t> </a:t>
            </a:r>
            <a:r>
              <a:rPr lang="tr-TR" sz="1800" dirty="0" err="1">
                <a:effectLst/>
                <a:latin typeface="DINBek"/>
              </a:rPr>
              <a:t>ölçümu</a:t>
            </a:r>
            <a:r>
              <a:rPr lang="tr-TR" sz="1800" dirty="0">
                <a:effectLst/>
                <a:latin typeface="DINBek"/>
              </a:rPr>
              <a:t>̈ ile birlikte </a:t>
            </a:r>
            <a:r>
              <a:rPr lang="tr-TR" sz="1800" dirty="0" err="1">
                <a:effectLst/>
                <a:latin typeface="DINBek"/>
              </a:rPr>
              <a:t>eGFR</a:t>
            </a:r>
            <a:r>
              <a:rPr lang="tr-TR" sz="1800" dirty="0">
                <a:effectLst/>
                <a:latin typeface="DINBek"/>
              </a:rPr>
              <a:t> hesaplanması gerekir. </a:t>
            </a:r>
            <a:endParaRPr lang="tr-TR" dirty="0">
              <a:effectLst/>
            </a:endParaRPr>
          </a:p>
          <a:p>
            <a:r>
              <a:rPr lang="tr-TR" sz="1800" dirty="0" err="1">
                <a:effectLst/>
                <a:latin typeface="DINBek"/>
              </a:rPr>
              <a:t>Albuminüri</a:t>
            </a:r>
            <a:r>
              <a:rPr lang="tr-TR" sz="1800" dirty="0">
                <a:effectLst/>
                <a:latin typeface="DINBek"/>
              </a:rPr>
              <a:t> taraması </a:t>
            </a:r>
            <a:r>
              <a:rPr lang="tr-TR" sz="1800" dirty="0" err="1">
                <a:effectLst/>
                <a:latin typeface="DINBek"/>
              </a:rPr>
              <a:t>için</a:t>
            </a:r>
            <a:r>
              <a:rPr lang="tr-TR" sz="1800" dirty="0">
                <a:effectLst/>
                <a:latin typeface="DINBek"/>
              </a:rPr>
              <a:t> sabah ilk idrara bakılır.</a:t>
            </a:r>
            <a:endParaRPr lang="tr-TR" dirty="0">
              <a:effectLst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62647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6280ECD-B58B-6420-F751-D4054399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DİYABETİK NEFROPATİ TARAMA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6F1625F-B03D-E27A-0D68-E262D7885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715" y="1996712"/>
            <a:ext cx="7729728" cy="39660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Her vizitte tam idrar tetkiki yapılmalıdır.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Diyabetik nefropati taraması tip 1 diyabetli erişkinlerde diyabetin başlangıcından 5 yıl sonra, tip 2 diyabetlilerde ise tanıdan itibaren yapılmalıdır.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İdrar albümin/kreatinin oranı:</a:t>
            </a:r>
          </a:p>
          <a:p>
            <a:pPr marL="0" indent="0">
              <a:buNone/>
            </a:pPr>
            <a:r>
              <a:rPr lang="tr-TR" dirty="0"/>
              <a:t>     Tanı anında ve daha sonra yılda </a:t>
            </a:r>
            <a:r>
              <a:rPr lang="tr-TR" dirty="0" err="1"/>
              <a:t>bir,KBH</a:t>
            </a:r>
            <a:r>
              <a:rPr lang="tr-TR" dirty="0"/>
              <a:t> varsa 3-6 ayda bir tekrarlanır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Serum kreatinin ölçümü ve </a:t>
            </a:r>
            <a:r>
              <a:rPr lang="tr-TR" dirty="0" err="1"/>
              <a:t>eGFR</a:t>
            </a:r>
            <a:r>
              <a:rPr lang="tr-TR" dirty="0"/>
              <a:t> hesaplaması:</a:t>
            </a:r>
          </a:p>
          <a:p>
            <a:pPr marL="0" indent="0">
              <a:buNone/>
            </a:pPr>
            <a:r>
              <a:rPr lang="tr-TR" dirty="0"/>
              <a:t>    Tanı anında ve daha sonra yılda bir </a:t>
            </a:r>
            <a:r>
              <a:rPr lang="tr-TR" dirty="0" err="1"/>
              <a:t>eGFR</a:t>
            </a:r>
            <a:r>
              <a:rPr lang="tr-TR" dirty="0"/>
              <a:t> &lt;60 ml/dk/1.73 m2 ise akut böbrek hasarını dışlamak için ölçüm 1 hafta içinde tekrarlanmalıdır</a:t>
            </a:r>
          </a:p>
          <a:p>
            <a:pPr marL="0" indent="0">
              <a:buNone/>
            </a:pPr>
            <a:r>
              <a:rPr lang="tr-TR" dirty="0"/>
              <a:t>    Tekrarlanan ölçümle önceki arasında anlamlı fark yoksa, KBH tanısı için 3 ay içinde en az iki ölçüm daha yapılmalıdır.</a:t>
            </a:r>
          </a:p>
          <a:p>
            <a:pPr marL="0" indent="0">
              <a:buNone/>
            </a:pPr>
            <a:r>
              <a:rPr lang="tr-TR" dirty="0"/>
              <a:t>     KBH varsa </a:t>
            </a:r>
            <a:r>
              <a:rPr lang="tr-TR" dirty="0" err="1"/>
              <a:t>eGFR</a:t>
            </a:r>
            <a:r>
              <a:rPr lang="tr-TR" dirty="0"/>
              <a:t> ölçümleri 3-6 ayda bir tekrarlanır.</a:t>
            </a:r>
          </a:p>
        </p:txBody>
      </p:sp>
    </p:spTree>
    <p:extLst>
      <p:ext uri="{BB962C8B-B14F-4D97-AF65-F5344CB8AC3E}">
        <p14:creationId xmlns:p14="http://schemas.microsoft.com/office/powerpoint/2010/main" val="428345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Testten önce, en az 3 gün yeterli miktarda karbonhidrat (KH) (≥150 g/gün) alınmalı ve normal fizik aktivite sürdürülmelidir.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Test en az 8 saatlik açlık sonrası sabah uygulanır.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Testten önceki akşam 30-50 g KH içeren bir öğün tüketilmesi önerilir.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Test öncesinde ve sırasında su içilebilir, ancak çay, kahve gibi içecekler veya sigara içilmesine müsaade edilmez.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Test sırasında kişinin istirahat halinde olması gerekir.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KH toleransını bozan ilaçların kullanılması, </a:t>
            </a:r>
            <a:r>
              <a:rPr lang="tr-TR" dirty="0" err="1"/>
              <a:t>inaktivite</a:t>
            </a:r>
            <a:r>
              <a:rPr lang="tr-TR" dirty="0"/>
              <a:t> ve akut/kronik enfeksiyon gibi durumlarda OGTT yapılmamalıdır.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.Glukoz konsantrasyonu hemen ölçülemeyecekse, kan örneğinin sodyum florürlü (1 </a:t>
            </a:r>
            <a:r>
              <a:rPr lang="tr-TR" dirty="0" err="1"/>
              <a:t>mL</a:t>
            </a:r>
            <a:r>
              <a:rPr lang="tr-TR" dirty="0"/>
              <a:t> tam kan örneği için 6 mg) tüplere alınması, hemen santrifüj edilerek plazmanın ayrılması ve glukoz ölçümü yapılıncaya kadar dondurulması gerekir.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71113D3E-E5AB-0015-E6F0-B9C1A7B78389}"/>
              </a:ext>
            </a:extLst>
          </p:cNvPr>
          <p:cNvSpPr txBox="1"/>
          <p:nvPr/>
        </p:nvSpPr>
        <p:spPr>
          <a:xfrm>
            <a:off x="1194122" y="988906"/>
            <a:ext cx="980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Oral glukoz tolerans testine hazırlık ve testin yapılması OGTT sırasında dikkate alınması gerekli bazı kurallar aşağıda belirtilmiştir: </a:t>
            </a:r>
          </a:p>
        </p:txBody>
      </p:sp>
    </p:spTree>
    <p:extLst>
      <p:ext uri="{BB962C8B-B14F-4D97-AF65-F5344CB8AC3E}">
        <p14:creationId xmlns:p14="http://schemas.microsoft.com/office/powerpoint/2010/main" val="24346278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C498E6A-F67A-B333-AEA6-73EBE869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NÖROPATİ SINIFLANDIRMASI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70C8D1BB-6C60-21C1-D08C-575A840EC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54553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8562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671" y="549487"/>
            <a:ext cx="5965054" cy="575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47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5342C3C-4106-B4CD-DDD1-C44FEE20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777" y="672028"/>
            <a:ext cx="7502487" cy="56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594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5B1AB57-5122-8503-7D5B-ABA17159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DİYABETİK AYAK SORUNLARI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322CB81-8F8A-40EA-3E28-E409615E4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dirty="0">
                <a:effectLst/>
                <a:latin typeface="DINBek"/>
              </a:rPr>
              <a:t>Diyabetik hastalarda, </a:t>
            </a:r>
            <a:r>
              <a:rPr lang="tr-TR" sz="1800" dirty="0" err="1">
                <a:effectLst/>
                <a:latin typeface="DINBek"/>
              </a:rPr>
              <a:t>ayağı</a:t>
            </a:r>
            <a:r>
              <a:rPr lang="tr-TR" sz="1800" dirty="0">
                <a:effectLst/>
                <a:latin typeface="DINBek"/>
              </a:rPr>
              <a:t> ilgilendiren sorunlar </a:t>
            </a:r>
            <a:r>
              <a:rPr lang="tr-TR" sz="1800" dirty="0" err="1">
                <a:effectLst/>
                <a:latin typeface="DINBek"/>
              </a:rPr>
              <a:t>üc</a:t>
            </a:r>
            <a:r>
              <a:rPr lang="tr-TR" sz="1800" dirty="0">
                <a:effectLst/>
                <a:latin typeface="DINBek"/>
              </a:rPr>
              <a:t>̧ ana </a:t>
            </a:r>
            <a:r>
              <a:rPr lang="tr-TR" sz="1800" dirty="0" err="1">
                <a:effectLst/>
                <a:latin typeface="DINBek"/>
              </a:rPr>
              <a:t>başlık</a:t>
            </a:r>
            <a:r>
              <a:rPr lang="tr-TR" sz="1800" dirty="0">
                <a:effectLst/>
                <a:latin typeface="DINBek"/>
              </a:rPr>
              <a:t> altında toplanabilir. </a:t>
            </a:r>
          </a:p>
          <a:p>
            <a:pPr>
              <a:buFont typeface="Wingdings" pitchFamily="2" charset="2"/>
              <a:buChar char="Ø"/>
            </a:pPr>
            <a:r>
              <a:rPr lang="tr-TR" sz="1800" dirty="0">
                <a:effectLst/>
                <a:latin typeface="DINBek"/>
              </a:rPr>
              <a:t> </a:t>
            </a:r>
            <a:r>
              <a:rPr lang="tr-TR" sz="1800" dirty="0" err="1">
                <a:effectLst/>
                <a:latin typeface="DINBek"/>
              </a:rPr>
              <a:t>Ayağın</a:t>
            </a:r>
            <a:r>
              <a:rPr lang="tr-TR" sz="1800" dirty="0">
                <a:effectLst/>
                <a:latin typeface="DINBek"/>
              </a:rPr>
              <a:t> akut yaygın enfeksiyonları, </a:t>
            </a:r>
          </a:p>
          <a:p>
            <a:pPr>
              <a:buFont typeface="Wingdings" pitchFamily="2" charset="2"/>
              <a:buChar char="Ø"/>
            </a:pPr>
            <a:r>
              <a:rPr lang="tr-TR" sz="1800" dirty="0">
                <a:effectLst/>
                <a:latin typeface="DINBek"/>
              </a:rPr>
              <a:t>Diyabetik ayak </a:t>
            </a:r>
            <a:r>
              <a:rPr lang="tr-TR" sz="1800" dirty="0" err="1">
                <a:effectLst/>
                <a:latin typeface="DINBek"/>
              </a:rPr>
              <a:t>ülserleri</a:t>
            </a:r>
            <a:r>
              <a:rPr lang="tr-TR" sz="1800" dirty="0">
                <a:effectLst/>
                <a:latin typeface="DINBek"/>
              </a:rPr>
              <a:t> (kronik yara) </a:t>
            </a:r>
          </a:p>
          <a:p>
            <a:pPr>
              <a:buFont typeface="Wingdings" pitchFamily="2" charset="2"/>
              <a:buChar char="Ø"/>
            </a:pPr>
            <a:r>
              <a:rPr lang="tr-TR" sz="1800" dirty="0">
                <a:effectLst/>
                <a:latin typeface="DINBek"/>
              </a:rPr>
              <a:t> </a:t>
            </a:r>
            <a:r>
              <a:rPr lang="tr-TR" sz="1800" dirty="0" err="1">
                <a:effectLst/>
                <a:latin typeface="DINBek"/>
              </a:rPr>
              <a:t>Charcot</a:t>
            </a:r>
            <a:r>
              <a:rPr lang="tr-TR" sz="1800" dirty="0">
                <a:effectLst/>
                <a:latin typeface="DINBek"/>
              </a:rPr>
              <a:t> </a:t>
            </a:r>
            <a:r>
              <a:rPr lang="tr-TR" sz="1800" dirty="0" err="1">
                <a:effectLst/>
                <a:latin typeface="DINBek"/>
              </a:rPr>
              <a:t>nöroartropatisidir</a:t>
            </a:r>
            <a:r>
              <a:rPr lang="tr-TR" sz="1800" dirty="0">
                <a:effectLst/>
                <a:latin typeface="DINBek"/>
              </a:rPr>
              <a:t>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23554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28A1120-9ED5-869C-36FB-50910704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DİYABETİK AYAK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2414722-9EFD-4B7B-038A-3D289551F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Diyabetli bir kişide semptomların yokluğu ayak hastalığını dışlamaz. Ayak ülseri gelişme riski yüksek hastaların belirlenip, ülser gelişmesinin önlenmesi için multidisipliner bakım ekibinin aşağıdaki hedeflere odaklanması gerekir:</a:t>
            </a:r>
          </a:p>
          <a:p>
            <a:r>
              <a:rPr lang="tr-TR" dirty="0"/>
              <a:t>1. Riskli ayağın teşhisi</a:t>
            </a:r>
          </a:p>
          <a:p>
            <a:r>
              <a:rPr lang="tr-TR" dirty="0"/>
              <a:t>2. Riskli ayağın düzenli inspeksiyon ve muayenesi</a:t>
            </a:r>
          </a:p>
          <a:p>
            <a:r>
              <a:rPr lang="tr-TR" dirty="0"/>
              <a:t>3. Hasta, ailesi ve sağlık bakım profesyonellerinin eğitimi</a:t>
            </a:r>
          </a:p>
          <a:p>
            <a:r>
              <a:rPr lang="tr-TR" dirty="0"/>
              <a:t>4. Hastaların uygun ayakkabı giymelerinin sağlanması</a:t>
            </a:r>
          </a:p>
          <a:p>
            <a:r>
              <a:rPr lang="tr-TR" dirty="0"/>
              <a:t>5. Ülserasyona neden olabilecek risk faktörlerinin tedavisi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DCA7763E-9330-5315-9398-D15C018CE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480" y="3905997"/>
            <a:ext cx="3276768" cy="21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661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3621B8E6-E085-DCB1-5046-B6FC7C145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036" y="539827"/>
            <a:ext cx="8482988" cy="56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01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2977215-265C-A266-6E80-E66D858A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DİYABET SEVK KRİTERLERİ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0D44CFE-6756-EDA1-E66A-76F6917F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850" y="1914921"/>
            <a:ext cx="7729728" cy="4212771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18 yaş altı diyabetli hastalar          </a:t>
            </a:r>
            <a:r>
              <a:rPr lang="tr-TR" u="sng" dirty="0"/>
              <a:t>Çocuk Endokrinoloji Uzmanı</a:t>
            </a:r>
            <a:r>
              <a:rPr lang="tr-TR" dirty="0"/>
              <a:t> </a:t>
            </a:r>
          </a:p>
          <a:p>
            <a:r>
              <a:rPr lang="tr-TR" dirty="0"/>
              <a:t>Tip 1 DM tanısı konan hasta  </a:t>
            </a:r>
          </a:p>
          <a:p>
            <a:endParaRPr lang="tr-TR" dirty="0"/>
          </a:p>
          <a:p>
            <a:r>
              <a:rPr lang="tr-TR" dirty="0"/>
              <a:t>Tip2 DM tanısı alan hastalar şu durumlar varsa sevk edilmelidir:</a:t>
            </a:r>
          </a:p>
          <a:p>
            <a:r>
              <a:rPr lang="tr-TR" dirty="0"/>
              <a:t>AKŞ ≥ 300mg/dl</a:t>
            </a:r>
          </a:p>
          <a:p>
            <a:r>
              <a:rPr lang="tr-TR" dirty="0"/>
              <a:t>TKŞ ≥ 400mg/dl</a:t>
            </a:r>
          </a:p>
          <a:p>
            <a:r>
              <a:rPr lang="tr-TR" dirty="0"/>
              <a:t>HbA1c ≥ %10</a:t>
            </a:r>
          </a:p>
          <a:p>
            <a:endParaRPr lang="tr-TR" dirty="0"/>
          </a:p>
          <a:p>
            <a:r>
              <a:rPr lang="tr-TR" dirty="0"/>
              <a:t>Tip2 DM tanısı alan hasta her türlü tedaviye rağmen 6 ay boyunca ölçülen iki kan  </a:t>
            </a:r>
          </a:p>
          <a:p>
            <a:r>
              <a:rPr lang="tr-TR" dirty="0"/>
              <a:t>şekeri aşağıdaki aralıkta ise sevk edilmelidir:</a:t>
            </a:r>
          </a:p>
          <a:p>
            <a:r>
              <a:rPr lang="tr-TR" dirty="0"/>
              <a:t>AKŞ ≥ 160-300mg/dl</a:t>
            </a:r>
          </a:p>
          <a:p>
            <a:r>
              <a:rPr lang="tr-TR" dirty="0"/>
              <a:t>TKŞ ≥ 225-400mg/dl</a:t>
            </a:r>
          </a:p>
          <a:p>
            <a:r>
              <a:rPr lang="tr-TR" dirty="0"/>
              <a:t>HbA1c ≥ %8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ağ Ayraç 3">
            <a:extLst>
              <a:ext uri="{FF2B5EF4-FFF2-40B4-BE49-F238E27FC236}">
                <a16:creationId xmlns="" xmlns:a16="http://schemas.microsoft.com/office/drawing/2014/main" id="{191677DC-1245-B1E5-12C5-1D1D95B014CE}"/>
              </a:ext>
            </a:extLst>
          </p:cNvPr>
          <p:cNvSpPr/>
          <p:nvPr/>
        </p:nvSpPr>
        <p:spPr>
          <a:xfrm flipH="1">
            <a:off x="3991640" y="1914921"/>
            <a:ext cx="45719" cy="5007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1591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0CACA10C-DB9F-A147-48ED-7FF894184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733" y="727113"/>
            <a:ext cx="8538072" cy="53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40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E4ADB90-3C25-E263-EA65-CC75E492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Metabolik sendrom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02C860B6-05EB-4A7E-173A-C910B0036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443" y="2100108"/>
            <a:ext cx="7738420" cy="3137916"/>
          </a:xfrm>
        </p:spPr>
      </p:pic>
    </p:spTree>
    <p:extLst>
      <p:ext uri="{BB962C8B-B14F-4D97-AF65-F5344CB8AC3E}">
        <p14:creationId xmlns:p14="http://schemas.microsoft.com/office/powerpoint/2010/main" val="34508780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75EA48-8A49-3B2D-D01F-C4582CD0D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6A9AA8B-F224-C55F-8532-CA524457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55D8753-E46B-8CC9-F877-34A8E3661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TEMD </a:t>
            </a:r>
            <a:r>
              <a:rPr lang="tr-TR" dirty="0" err="1"/>
              <a:t>Diyabetes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ve Komplikasyonlarının Tanı, Tedavi ve İzlem </a:t>
            </a:r>
            <a:r>
              <a:rPr lang="tr-TR" dirty="0" err="1"/>
              <a:t>Klavuzu</a:t>
            </a:r>
            <a:r>
              <a:rPr lang="tr-TR" dirty="0"/>
              <a:t> </a:t>
            </a:r>
            <a:r>
              <a:rPr lang="tr-TR" dirty="0" smtClean="0"/>
              <a:t>2024</a:t>
            </a:r>
            <a:endParaRPr lang="tr-TR" dirty="0"/>
          </a:p>
          <a:p>
            <a:r>
              <a:rPr lang="tr-TR" dirty="0"/>
              <a:t>TEMD Obezite Tanı ve Tedavi </a:t>
            </a:r>
            <a:r>
              <a:rPr lang="tr-TR" dirty="0" err="1"/>
              <a:t>Klavuzu</a:t>
            </a:r>
            <a:r>
              <a:rPr lang="tr-TR" dirty="0"/>
              <a:t> 2019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551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 TESTİ OLARAK HBA1C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HbA1c, APG ve OGTT ile karşılaştırıldığında ölçüm öncesi açlık gerektirmemesi, günden güne daha az değişkenlik göstermesi, </a:t>
            </a:r>
            <a:r>
              <a:rPr lang="tr-TR" dirty="0" err="1"/>
              <a:t>preanalitik</a:t>
            </a:r>
            <a:r>
              <a:rPr lang="tr-TR" dirty="0"/>
              <a:t> kararlılığının daha iyi olması gibi avantajlara sahiptir.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>
                <a:effectLst/>
              </a:rPr>
              <a:t>Diğer</a:t>
            </a:r>
            <a:r>
              <a:rPr lang="tr-TR" dirty="0">
                <a:effectLst/>
              </a:rPr>
              <a:t> taraftan belirlenen </a:t>
            </a:r>
            <a:r>
              <a:rPr lang="tr-TR" dirty="0" err="1">
                <a:effectLst/>
              </a:rPr>
              <a:t>eşik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değerlerde</a:t>
            </a:r>
            <a:r>
              <a:rPr lang="tr-TR" dirty="0">
                <a:effectLst/>
              </a:rPr>
              <a:t> HbA1c </a:t>
            </a:r>
            <a:r>
              <a:rPr lang="tr-TR" dirty="0" err="1">
                <a:effectLst/>
              </a:rPr>
              <a:t>sensitivitesinin</a:t>
            </a:r>
            <a:r>
              <a:rPr lang="tr-TR" dirty="0">
                <a:effectLst/>
              </a:rPr>
              <a:t> daha </a:t>
            </a:r>
            <a:r>
              <a:rPr lang="tr-TR" dirty="0" err="1">
                <a:effectLst/>
              </a:rPr>
              <a:t>düşük</a:t>
            </a:r>
            <a:r>
              <a:rPr lang="tr-TR" dirty="0">
                <a:effectLst/>
              </a:rPr>
              <a:t> olması, maliyetin daha </a:t>
            </a:r>
            <a:r>
              <a:rPr lang="tr-TR" dirty="0" err="1">
                <a:effectLst/>
              </a:rPr>
              <a:t>yüksek</a:t>
            </a:r>
            <a:r>
              <a:rPr lang="tr-TR" dirty="0">
                <a:effectLst/>
              </a:rPr>
              <a:t> olması, bazı </a:t>
            </a:r>
            <a:r>
              <a:rPr lang="tr-TR" dirty="0" err="1">
                <a:effectLst/>
              </a:rPr>
              <a:t>gelişmekte</a:t>
            </a:r>
            <a:r>
              <a:rPr lang="tr-TR" dirty="0">
                <a:effectLst/>
              </a:rPr>
              <a:t> olan </a:t>
            </a:r>
            <a:r>
              <a:rPr lang="tr-TR" dirty="0" err="1">
                <a:effectLst/>
              </a:rPr>
              <a:t>ülkelerde</a:t>
            </a:r>
            <a:r>
              <a:rPr lang="tr-TR" dirty="0">
                <a:effectLst/>
              </a:rPr>
              <a:t> kolay </a:t>
            </a:r>
            <a:r>
              <a:rPr lang="tr-TR" dirty="0" err="1">
                <a:effectLst/>
              </a:rPr>
              <a:t>ulaşılabilir</a:t>
            </a:r>
            <a:r>
              <a:rPr lang="tr-TR" dirty="0">
                <a:effectLst/>
              </a:rPr>
              <a:t> olmaması, bazı bireylerde HbA1c ile ortalama PG </a:t>
            </a:r>
            <a:r>
              <a:rPr lang="tr-TR" dirty="0" err="1">
                <a:effectLst/>
              </a:rPr>
              <a:t>düzeyleri</a:t>
            </a:r>
            <a:r>
              <a:rPr lang="tr-TR" dirty="0">
                <a:effectLst/>
              </a:rPr>
              <a:t> arasındaki korelasyonun sınırlı olması gibi dezavantajları da bulunmaktadır.</a:t>
            </a:r>
          </a:p>
          <a:p>
            <a:pPr>
              <a:buFont typeface="Wingdings" pitchFamily="2" charset="2"/>
              <a:buChar char="Ø"/>
            </a:pPr>
            <a:r>
              <a:rPr lang="tr-TR" dirty="0">
                <a:effectLst/>
              </a:rPr>
              <a:t>Ayrıca bazı HbA1c </a:t>
            </a:r>
            <a:r>
              <a:rPr lang="tr-TR" dirty="0" err="1">
                <a:effectLst/>
              </a:rPr>
              <a:t>ölçüm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yöntemlerinde</a:t>
            </a:r>
            <a:r>
              <a:rPr lang="tr-TR" dirty="0">
                <a:effectLst/>
              </a:rPr>
              <a:t> hemoglobin varyantları (</a:t>
            </a:r>
            <a:r>
              <a:rPr lang="tr-TR" dirty="0" err="1">
                <a:effectLst/>
              </a:rPr>
              <a:t>hemoglobinopatiler</a:t>
            </a:r>
            <a:r>
              <a:rPr lang="tr-TR" dirty="0">
                <a:effectLst/>
              </a:rPr>
              <a:t>) nedeniyle HbA1c ile PG </a:t>
            </a:r>
            <a:r>
              <a:rPr lang="tr-TR" dirty="0" err="1">
                <a:effectLst/>
              </a:rPr>
              <a:t>sonuçları</a:t>
            </a:r>
            <a:r>
              <a:rPr lang="tr-TR" dirty="0">
                <a:effectLst/>
              </a:rPr>
              <a:t> arasında uyumsuzluk </a:t>
            </a:r>
            <a:r>
              <a:rPr lang="tr-TR" dirty="0" err="1">
                <a:effectLst/>
              </a:rPr>
              <a:t>görülebilir</a:t>
            </a:r>
            <a:r>
              <a:rPr lang="tr-TR" dirty="0">
                <a:effectLst/>
              </a:rPr>
              <a:t>. </a:t>
            </a:r>
          </a:p>
          <a:p>
            <a:endParaRPr lang="tr-T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4099636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23252</TotalTime>
  <Words>4595</Words>
  <Application>Microsoft Office PowerPoint</Application>
  <PresentationFormat>Geniş ekran</PresentationFormat>
  <Paragraphs>479</Paragraphs>
  <Slides>89</Slides>
  <Notes>7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89</vt:i4>
      </vt:variant>
    </vt:vector>
  </HeadingPairs>
  <TitlesOfParts>
    <vt:vector size="97" baseType="lpstr">
      <vt:lpstr>Arial</vt:lpstr>
      <vt:lpstr>Calibri</vt:lpstr>
      <vt:lpstr>Calibri Light</vt:lpstr>
      <vt:lpstr>DINbek</vt:lpstr>
      <vt:lpstr>DINbek</vt:lpstr>
      <vt:lpstr>Times New Roman</vt:lpstr>
      <vt:lpstr>Wingdings</vt:lpstr>
      <vt:lpstr>Geçmişe bakış</vt:lpstr>
      <vt:lpstr>DİYABETES MELLİTUS , DİYABET KOMPLİKASYONLARI VE METABOLİK SENDROM </vt:lpstr>
      <vt:lpstr>AMAÇ</vt:lpstr>
      <vt:lpstr>ÖĞRENİM HEDEFLERİ</vt:lpstr>
      <vt:lpstr>TANIM</vt:lpstr>
      <vt:lpstr>TANI KRİTERLERİ</vt:lpstr>
      <vt:lpstr>PowerPoint Sunusu</vt:lpstr>
      <vt:lpstr>DİYABET SEMPTOMLARI</vt:lpstr>
      <vt:lpstr>PowerPoint Sunusu</vt:lpstr>
      <vt:lpstr>TANI TESTİ OLARAK HBA1C</vt:lpstr>
      <vt:lpstr>PREDİYABET</vt:lpstr>
      <vt:lpstr>GESTASYONEL DİYABET</vt:lpstr>
      <vt:lpstr>PowerPoint Sunusu</vt:lpstr>
      <vt:lpstr>TİP 1 DİABETES MELLİTUS</vt:lpstr>
      <vt:lpstr>PowerPoint Sunusu</vt:lpstr>
      <vt:lpstr>TİP 1 DM ÖZELLİKLER</vt:lpstr>
      <vt:lpstr>TİP 1 DM EVRELERİ</vt:lpstr>
      <vt:lpstr>TİP 2 DİABETES MELLİTUS</vt:lpstr>
      <vt:lpstr>TİP 2 DM ÖZELLİKLER</vt:lpstr>
      <vt:lpstr>GESTASYONEL DM</vt:lpstr>
      <vt:lpstr>GESTASYONEL DM ÖZELLİKLER</vt:lpstr>
      <vt:lpstr>MONOJENİK DİYABET SENDROMLARI</vt:lpstr>
      <vt:lpstr>MODY TANI ALGORİTMASI</vt:lpstr>
      <vt:lpstr>TİP 1 DİYABET TARAMASI </vt:lpstr>
      <vt:lpstr>TİP 2 DM TARAMASI</vt:lpstr>
      <vt:lpstr>PowerPoint Sunusu</vt:lpstr>
      <vt:lpstr>PowerPoint Sunusu</vt:lpstr>
      <vt:lpstr>GESTASYONEL DM TARAMASI</vt:lpstr>
      <vt:lpstr>PowerPoint Sunusu</vt:lpstr>
      <vt:lpstr>PowerPoint Sunusu</vt:lpstr>
      <vt:lpstr>GEBELİK SONRASI TARAMA</vt:lpstr>
      <vt:lpstr>DİYABETLİ HASTALARDA STANDART BAKIM İLKELERİ</vt:lpstr>
      <vt:lpstr>İLK VİZİTTE</vt:lpstr>
      <vt:lpstr>ANAMNEZ</vt:lpstr>
      <vt:lpstr>ANAMNEZ</vt:lpstr>
      <vt:lpstr>FİZİK MUAYENE </vt:lpstr>
      <vt:lpstr>KONSÜLTASYONLAR</vt:lpstr>
      <vt:lpstr>LABORATUVAR İNCELEMELERİ VE RUTİN İZLEM</vt:lpstr>
      <vt:lpstr>PowerPoint Sunusu</vt:lpstr>
      <vt:lpstr>PowerPoint Sunusu</vt:lpstr>
      <vt:lpstr>GLİSEMİK KONTROL</vt:lpstr>
      <vt:lpstr>KAN BASINCI KONTROLÜ</vt:lpstr>
      <vt:lpstr>LİPİD PROFİLİ</vt:lpstr>
      <vt:lpstr>KOMORBİD DURUMLAR</vt:lpstr>
      <vt:lpstr>EĞİTİM</vt:lpstr>
      <vt:lpstr>PowerPoint Sunusu</vt:lpstr>
      <vt:lpstr>PowerPoint Sunusu</vt:lpstr>
      <vt:lpstr>DİYABETİN TANI VE TAKİBİNDE RUTİN PARAMETRELER  DİYABETİN TANI VE TAKİBİNDE RUTİN PARAMETRELER  DİYABETİN TANI VE TAKİBİNDE RUTİN PARAMETRELER</vt:lpstr>
      <vt:lpstr>PowerPoint Sunusu</vt:lpstr>
      <vt:lpstr>DİYABETİ ÖNLEME</vt:lpstr>
      <vt:lpstr>PowerPoint Sunusu</vt:lpstr>
      <vt:lpstr>PowerPoint Sunusu</vt:lpstr>
      <vt:lpstr>PowerPoint Sunusu</vt:lpstr>
      <vt:lpstr>GLİSEMİK KONTROL HEDEFLERİ</vt:lpstr>
      <vt:lpstr>ÖZEL GRUPLARDA GLİSEMİK KONTROL HEDEFLERİ</vt:lpstr>
      <vt:lpstr>HBA1C DEĞERLENDİRME</vt:lpstr>
      <vt:lpstr>BESLENME</vt:lpstr>
      <vt:lpstr>EGZERSİZ</vt:lpstr>
      <vt:lpstr>DİYABETTE EGZERSİZİN YARARLARI</vt:lpstr>
      <vt:lpstr>DİYABETİN AKUT KOMPLİKASYONLARI</vt:lpstr>
      <vt:lpstr>KRONİK KOMPLİKASYONLAR</vt:lpstr>
      <vt:lpstr>DKA VE HHD</vt:lpstr>
      <vt:lpstr>DKA SEMPTOM VE BULGULARI</vt:lpstr>
      <vt:lpstr>PowerPoint Sunusu</vt:lpstr>
      <vt:lpstr>HİPOGLİSEMİ</vt:lpstr>
      <vt:lpstr>HİPOGLİSEMİ SINIFLAMASI</vt:lpstr>
      <vt:lpstr>HİPOGLİSEMİ HAZIRLAYICI FAKTÖRLER</vt:lpstr>
      <vt:lpstr>KARDİYOVASKÜLER HASTALIK RİSKİ</vt:lpstr>
      <vt:lpstr> KVS HASTALIK TARAMA VE TANI TESTLERİ</vt:lpstr>
      <vt:lpstr>PowerPoint Sunusu</vt:lpstr>
      <vt:lpstr>PowerPoint Sunusu</vt:lpstr>
      <vt:lpstr>PowerPoint Sunusu</vt:lpstr>
      <vt:lpstr>KVS HASTALIKLARDAN KORUNMA</vt:lpstr>
      <vt:lpstr>DİYABETLİ HASTALARDA KARDİYOLOJİ KONSÜLTASYONU İSTENİLMESİ GEREKEN DURUMLAR</vt:lpstr>
      <vt:lpstr>PERİFERİK ARTER HASTALIĞI</vt:lpstr>
      <vt:lpstr>RETİNOPATİ </vt:lpstr>
      <vt:lpstr>RETİNOPATİ TARAMA</vt:lpstr>
      <vt:lpstr>NEFROPATİ (DİYABETİK BÖBREK HASTALIĞI)</vt:lpstr>
      <vt:lpstr>NEFROPATİ (DİYABETİK BÖBREK HASTALIĞI)</vt:lpstr>
      <vt:lpstr>DİYABETİK NEFROPATİ TARAMA</vt:lpstr>
      <vt:lpstr>NÖROPATİ SINIFLANDIRMASI</vt:lpstr>
      <vt:lpstr>PowerPoint Sunusu</vt:lpstr>
      <vt:lpstr>PowerPoint Sunusu</vt:lpstr>
      <vt:lpstr>DİYABETİK AYAK SORUNLARI</vt:lpstr>
      <vt:lpstr>DİYABETİK AYAK</vt:lpstr>
      <vt:lpstr>PowerPoint Sunusu</vt:lpstr>
      <vt:lpstr>DİYABET SEVK KRİTERLERİ</vt:lpstr>
      <vt:lpstr>PowerPoint Sunusu</vt:lpstr>
      <vt:lpstr>Metabolik sendrom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seda kutlu</dc:creator>
  <cp:lastModifiedBy>SEMİH</cp:lastModifiedBy>
  <cp:revision>36</cp:revision>
  <dcterms:created xsi:type="dcterms:W3CDTF">2024-02-24T08:50:03Z</dcterms:created>
  <dcterms:modified xsi:type="dcterms:W3CDTF">2024-10-01T21:49:09Z</dcterms:modified>
</cp:coreProperties>
</file>