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48" r:id="rId3"/>
  </p:sldMasterIdLst>
  <p:notesMasterIdLst>
    <p:notesMasterId r:id="rId70"/>
  </p:notesMasterIdLst>
  <p:sldIdLst>
    <p:sldId id="373" r:id="rId4"/>
    <p:sldId id="375" r:id="rId5"/>
    <p:sldId id="465" r:id="rId6"/>
    <p:sldId id="257" r:id="rId7"/>
    <p:sldId id="258" r:id="rId8"/>
    <p:sldId id="273" r:id="rId9"/>
    <p:sldId id="259" r:id="rId10"/>
    <p:sldId id="260" r:id="rId11"/>
    <p:sldId id="265" r:id="rId12"/>
    <p:sldId id="261" r:id="rId13"/>
    <p:sldId id="372" r:id="rId14"/>
    <p:sldId id="262" r:id="rId15"/>
    <p:sldId id="263" r:id="rId16"/>
    <p:sldId id="357" r:id="rId17"/>
    <p:sldId id="282" r:id="rId18"/>
    <p:sldId id="266" r:id="rId19"/>
    <p:sldId id="371" r:id="rId20"/>
    <p:sldId id="368" r:id="rId21"/>
    <p:sldId id="288" r:id="rId22"/>
    <p:sldId id="364" r:id="rId23"/>
    <p:sldId id="267" r:id="rId24"/>
    <p:sldId id="370" r:id="rId25"/>
    <p:sldId id="504" r:id="rId26"/>
    <p:sldId id="466" r:id="rId27"/>
    <p:sldId id="467" r:id="rId28"/>
    <p:sldId id="469" r:id="rId29"/>
    <p:sldId id="509" r:id="rId30"/>
    <p:sldId id="470" r:id="rId31"/>
    <p:sldId id="471" r:id="rId32"/>
    <p:sldId id="508" r:id="rId33"/>
    <p:sldId id="472" r:id="rId34"/>
    <p:sldId id="473" r:id="rId35"/>
    <p:sldId id="295" r:id="rId36"/>
    <p:sldId id="474" r:id="rId37"/>
    <p:sldId id="475" r:id="rId38"/>
    <p:sldId id="476" r:id="rId39"/>
    <p:sldId id="480" r:id="rId40"/>
    <p:sldId id="481" r:id="rId41"/>
    <p:sldId id="477" r:id="rId42"/>
    <p:sldId id="478" r:id="rId43"/>
    <p:sldId id="482" r:id="rId44"/>
    <p:sldId id="483" r:id="rId45"/>
    <p:sldId id="484" r:id="rId46"/>
    <p:sldId id="485" r:id="rId47"/>
    <p:sldId id="486" r:id="rId48"/>
    <p:sldId id="487" r:id="rId49"/>
    <p:sldId id="488" r:id="rId50"/>
    <p:sldId id="489" r:id="rId51"/>
    <p:sldId id="490" r:id="rId52"/>
    <p:sldId id="491" r:id="rId53"/>
    <p:sldId id="492" r:id="rId54"/>
    <p:sldId id="493" r:id="rId55"/>
    <p:sldId id="494" r:id="rId56"/>
    <p:sldId id="505" r:id="rId57"/>
    <p:sldId id="495" r:id="rId58"/>
    <p:sldId id="496" r:id="rId59"/>
    <p:sldId id="500" r:id="rId60"/>
    <p:sldId id="501" r:id="rId61"/>
    <p:sldId id="497" r:id="rId62"/>
    <p:sldId id="498" r:id="rId63"/>
    <p:sldId id="499" r:id="rId64"/>
    <p:sldId id="502" r:id="rId65"/>
    <p:sldId id="506" r:id="rId66"/>
    <p:sldId id="507" r:id="rId67"/>
    <p:sldId id="268" r:id="rId68"/>
    <p:sldId id="269" r:id="rId6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 user" initials="uu" lastIdx="1" clrIdx="0">
    <p:extLst>
      <p:ext uri="{19B8F6BF-5375-455C-9EA6-DF929625EA0E}">
        <p15:presenceInfo xmlns:p15="http://schemas.microsoft.com/office/powerpoint/2012/main" userId="S::65230@24646.onmicrosoft.com::a64f86c6-6537-4d06-84aa-0e5df0111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7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0A82-756D-4DE0-BB57-C7B707F2568E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90FB-8EF2-4FF8-AA1A-1DD8271B62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5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84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290FB-8EF2-4FF8-AA1A-1DD8271B62A4}" type="slidenum">
              <a:rPr lang="tr-TR" smtClean="0"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2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Yaptığı iş sırasında çömelme diz çökme ağır kaldırma gibi hareketleri bulunan meslekler</a:t>
            </a:r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290FB-8EF2-4FF8-AA1A-1DD8271B62A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13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290FB-8EF2-4FF8-AA1A-1DD8271B62A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28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851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/>
              <a:t>ACR: </a:t>
            </a:r>
            <a:r>
              <a:rPr lang="tr-T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Rheumatology(</a:t>
            </a:r>
            <a:r>
              <a:rPr lang="tr-TR" b="0" i="0">
                <a:solidFill>
                  <a:srgbClr val="202124"/>
                </a:solidFill>
                <a:effectLst/>
                <a:latin typeface="Google Sans"/>
              </a:rPr>
              <a:t>Amerikan Romatoloji Cemiyeti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tr-TR" sz="1200"/>
              <a:t>EULAR: </a:t>
            </a:r>
            <a:r>
              <a:rPr lang="tr-T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League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Against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Rheumatism(</a:t>
            </a:r>
            <a:r>
              <a:rPr lang="it-IT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Avrupa Romatizma ile Mücadele Ligi</a:t>
            </a:r>
            <a:r>
              <a:rPr lang="tr-TR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tr-TR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8640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558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B9779-8AE5-4355-898E-79F015A852CD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73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8172D9-3DDC-4BA1-9AFA-82F6E548D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DA9D749-6A78-4685-8BB5-00C73152E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738FD7-DA2D-4C3E-90CF-C2674AB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E6D282-24FB-4F93-B4D8-B5AD92FC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04095B-3FD6-402D-BBC8-586BE3F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6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248133-3846-4DA1-8510-E5B43D93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3E43DF0-B49D-4DA3-949A-B1AFFD39E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F2670F-9401-4477-B56B-EDC16C07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6B95F42-1A90-49F4-AFD0-9B6A82E5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64542EC-AD3D-4932-B917-C13FB61A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75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47B5C17-7509-4E74-9123-D10B7EC8F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BE670F1-05AF-4C91-B0C2-A9266BD62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4D180C-B3D8-4740-8327-8B85D872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A0B30F-9235-4C21-8AAC-08B9CBC0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5BE5F7-A5B6-4EE1-850E-6471749D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187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988BCA-2FFF-4858-816C-0D7F6465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C42005-6D6A-4534-9F49-913F906FD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D7019BE-7CE2-4455-A4BA-11BEBABE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7A7AFB2-7A10-441F-8602-706BDBC15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7CD73CE-EBB5-4A33-99F0-B3B67A022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0B4E554-A4F2-45CC-AF6D-D003286C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E555-7724-4590-9684-D0E8B22E2334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974A840-6354-4801-84ED-7406678F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CCEDB30-4EB5-4329-9172-3E543368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7D1A-8698-4711-A4D0-93C469143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952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8DC945-E74F-4D5D-AFF4-402C2B16A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22526F-3483-4588-A4B3-B287EE8D1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CDD1F9-E8C5-4103-BCD7-EDB8ADD5A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8189869-032C-4AA8-9360-D974F39F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E555-7724-4590-9684-D0E8B22E2334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787AF45-5722-4041-B9E8-63881179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A170C14-50E2-43B3-B0AD-70179051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7D1A-8698-4711-A4D0-93C469143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985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055969-C477-4E33-AED6-FE558687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991488-2B37-4067-9D2E-68D5F906C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18E41D-FCB2-4C2A-8C4B-C5843D7C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E555-7724-4590-9684-D0E8B22E2334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A90A298-FD64-4B11-B603-5E863BE5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B85B90B-DF0C-4081-A31F-B69A3739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7D1A-8698-4711-A4D0-93C469143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505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çerik" type="objOnly">
  <p:cSld name="İçeri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609600" y="277813"/>
            <a:ext cx="10972800" cy="58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 rtl="0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5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C5ED3F-F5A6-4FCD-90A1-DD37CD9A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DDB3A0-933C-4DAC-9939-25AA4C59A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92CC2C6-0345-4773-BB0F-381BE019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4B23559-5E41-4C8C-BE14-C5AE91BBB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6AFB3D0-2C78-4134-AE91-4D526427E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15A8886-FF50-465E-A1A7-9F198A72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1BB8-08A3-42DB-8CE6-CFD3BEDC4F7A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A0101A6-27B7-43F3-BD51-84C1C89E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0910D5E-2ECD-4FCD-B830-26558462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2A7-34D7-4987-AF25-8057EFFED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051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3E8ECB-BA38-4E9E-A0B4-1B0B4D04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D30A2A-7FF1-4FFB-A0FF-0F7490A27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5E6A06-4FDE-4F3A-8A73-C5FF5BAD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51BB8-08A3-42DB-8CE6-CFD3BEDC4F7A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4858EC8-BA7A-4830-86A0-8A965FD3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B3E36DC-327B-4389-A874-4DC86955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B02A7-34D7-4987-AF25-8057EFFED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09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74361A-9EBC-4F96-A508-A32388AD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99BA58-7CFD-4644-BA44-D5B9BA908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878A50-83D1-4479-B2F3-E22B3DA0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74B663-AFC0-4285-A66F-B7FBE0E5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034A92C-CF57-49EB-842C-7D4BB140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63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60C159-6EF6-412F-8988-8D0AFDF4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B7782B-E360-4C25-B4B7-5F9F3B0E3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39AA09-DE41-4616-801E-2DD8BA954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3B53CE-A6D9-445A-9509-5A979B96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EF567C-D2B8-4D16-A498-58151846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65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414212-3F63-4F39-9211-E9C8B2BA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52CE51-BEF9-4B35-AE4C-5BC545160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E913F1-27D4-4EFC-B949-A1DF3CB37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AEF0CF-B8AF-46B1-BC01-041E3794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8FCB44C-F592-4AC8-A6DC-DED54DC2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4C43D91-EB0D-441C-BE44-5621CE301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9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BD20F-E49C-4191-94E4-3211E66F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B86740-729B-46AE-9C09-81D85E53E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2B7E04-2EE3-47F9-8598-FB6926459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D948CF0-5CBC-4276-BC23-22AECF7BE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153C404-0AB6-401E-B655-5169057BA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8A7ECD3-BD2A-4C8F-A48B-79844578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64AD33-F674-4BAD-B8DF-AC9C7306D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6821E54-ACFC-49D3-8427-050CF194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84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F8DE54-0D0E-4FFA-BC91-38A0C01F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E020861-5380-486C-AB50-9C5B9491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1EFCB8-E232-4250-8A72-BEF9E568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5F01580-8FD8-48D4-AFE1-E38517BD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998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7D5266B-9223-4FA4-9501-E76E687A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643D887-E518-4D67-A8DF-CC42E086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97D65EF-C683-4804-9DB6-52A196C2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42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3F006B-DEA2-454A-AEF4-738C1BC9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157CD0-1091-44D1-80E3-0207BE37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FDD78A-E2CD-41DA-99DD-286F7A89D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BEFBC5-ED80-4379-9E25-9395AB7F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73356BF-2E47-48EC-9AAA-8AD12C261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01BDE7-C6B3-4B5F-97E5-68C29CAB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80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3F43D-8864-41AC-A953-614CF1975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568CA63-2BFD-450D-A20C-40DE56803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0F80B6E-C90E-49D8-B5D9-EF67DAA2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9B1F347-4A61-4207-A0F9-97F123DD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7388ABA-18D7-41C3-B1C5-E285D61C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90B019-F345-4B7F-B043-1D0D4293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49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EDE3B2A-D7F3-44BE-BE16-E4D817544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8B1737-C6AC-49DE-935B-6E9E2660A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D71ABDD-220E-4D1F-9E3E-901D7443C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EF5B-3F24-4DF2-B2D6-609903F9AFF3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95CA0B-6629-483E-B8AE-53F5F783A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B993CB-F7F8-4604-98F7-F28DAFE34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5E59F-0DA9-49CB-B8BA-2FF98D8A66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91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  <p:sldLayoutId id="214748366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BC3244-86A8-4ED5-9E9E-66ECE96B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2E44A3-B3D0-458B-AD9F-D402129C2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22A253-38C1-4673-98D2-50E7B1CF9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E555-7724-4590-9684-D0E8B22E2334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3FAFE4-144C-43F8-A035-98D6C46D9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726D57-A3A2-42FD-8FFE-3B34641F4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7D1A-8698-4711-A4D0-93C4691437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0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2" r:id="rId2"/>
    <p:sldLayoutId id="2147483665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F6D4CF6-99D7-4A98-BDB2-90D82F05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047A8C3-CFCA-4718-B3B7-5625C779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89D861-E23C-47DA-9F2A-A43F8E857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51BB8-08A3-42DB-8CE6-CFD3BEDC4F7A}" type="datetimeFigureOut">
              <a:rPr lang="tr-TR" smtClean="0"/>
              <a:t>22.06.2021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772493-C26D-4736-B105-00225CFB4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7428AB6-E123-4D64-864A-9A936FE86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B02A7-34D7-4987-AF25-8057EFFED5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41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C4FD791-2FDA-4EA8-9393-701F9832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Osteoartrit </a:t>
            </a:r>
            <a:br>
              <a:rPr lang="tr-TR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Romatoid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br>
              <a:rPr lang="tr-TR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Gut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8DB6D5-595D-4F34-A5B4-8F74462D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332" y="838199"/>
            <a:ext cx="6051468" cy="5338763"/>
          </a:xfrm>
        </p:spPr>
        <p:txBody>
          <a:bodyPr anchor="ctr">
            <a:normAutofit/>
          </a:bodyPr>
          <a:lstStyle/>
          <a:p>
            <a:endParaRPr lang="tr-TR" sz="2000"/>
          </a:p>
          <a:p>
            <a:endParaRPr lang="tr-TR" sz="2000"/>
          </a:p>
          <a:p>
            <a:endParaRPr lang="tr-TR" sz="2000"/>
          </a:p>
          <a:p>
            <a:endParaRPr lang="tr-TR" sz="2000"/>
          </a:p>
          <a:p>
            <a:pPr marL="0" indent="0"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Araş. Gör. Dr. Hamza KORKMAZ</a:t>
            </a:r>
          </a:p>
          <a:p>
            <a:pPr marL="0" indent="0">
              <a:buNone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KTÜ Tıp Fakültesi Aile Hekimliği AD</a:t>
            </a:r>
          </a:p>
          <a:p>
            <a:pPr marL="0" indent="0"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22.06.2021</a:t>
            </a:r>
          </a:p>
          <a:p>
            <a:pPr marL="0" indent="0"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533573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B01896-FBB9-4FB4-95D8-FF940D0D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1272CE-34B9-4A6C-9275-13A472B87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 OA asemptomatik olduğu için başka nedenler ile yapılan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radyografilerde rastlantısal bir bulgudur.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 için herhangi bir tedavi veya ileri değerlendirme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endike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değildir.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OA, tuttuğu eklemde yavaş ilerleyen lokal ağrı ile karakterizedir.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 genellikle gün ilerledikçe kötüleşir ve dinlenme ile rahatlar.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Lokalize sabah katılığı 30 dakikadan  azdır, yapısal ve sistemik belirtiler yoktur.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4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D794E79-A96F-49F0-A8CD-CC9775D7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Bulgular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E611C9-82AD-47DC-8EE9-278029C7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Nemli,serin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yağmurlu havalar genellikle eklem içi basınçtaki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değişiklikler nedeniyle semptomları şiddetlendirir.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Dizlerinde OA olan hastalar, özellikle merdivenlerden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inerken,bükülme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 dengesizlikten şikayet edebilirler.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Kalçadaki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OA,kasıktan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ön baldırdan aşağı yayılan ağrı olarak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çıkabilir.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Boyundaki OA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boyun,sırt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veya üst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ekstremitelerde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hissedilebilir,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da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ağrı,halsizlik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veya uyuşukluğa neden olabilir.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43FCDA63-538C-4FB3-911D-7DF75B599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0F36B17-8009-453B-9C49-36A9D6F9D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765387 w 12192000"/>
              <a:gd name="connsiteY0" fmla="*/ 552984 h 6858000"/>
              <a:gd name="connsiteX1" fmla="*/ 5743549 w 12192000"/>
              <a:gd name="connsiteY1" fmla="*/ 567982 h 6858000"/>
              <a:gd name="connsiteX2" fmla="*/ 5865186 w 12192000"/>
              <a:gd name="connsiteY2" fmla="*/ 624212 h 6858000"/>
              <a:gd name="connsiteX3" fmla="*/ 5674970 w 12192000"/>
              <a:gd name="connsiteY3" fmla="*/ 594618 h 6858000"/>
              <a:gd name="connsiteX4" fmla="*/ 5671722 w 12192000"/>
              <a:gd name="connsiteY4" fmla="*/ 613739 h 6858000"/>
              <a:gd name="connsiteX5" fmla="*/ 5887746 w 12192000"/>
              <a:gd name="connsiteY5" fmla="*/ 686133 h 6858000"/>
              <a:gd name="connsiteX6" fmla="*/ 5868434 w 12192000"/>
              <a:gd name="connsiteY6" fmla="*/ 697289 h 6858000"/>
              <a:gd name="connsiteX7" fmla="*/ 5753657 w 12192000"/>
              <a:gd name="connsiteY7" fmla="*/ 669287 h 6858000"/>
              <a:gd name="connsiteX8" fmla="*/ 5730555 w 12192000"/>
              <a:gd name="connsiteY8" fmla="*/ 676572 h 6858000"/>
              <a:gd name="connsiteX9" fmla="*/ 5741924 w 12192000"/>
              <a:gd name="connsiteY9" fmla="*/ 710491 h 6858000"/>
              <a:gd name="connsiteX10" fmla="*/ 5791735 w 12192000"/>
              <a:gd name="connsiteY10" fmla="*/ 723695 h 6858000"/>
              <a:gd name="connsiteX11" fmla="*/ 5869339 w 12192000"/>
              <a:gd name="connsiteY11" fmla="*/ 803376 h 6858000"/>
              <a:gd name="connsiteX12" fmla="*/ 5751851 w 12192000"/>
              <a:gd name="connsiteY12" fmla="*/ 793813 h 6858000"/>
              <a:gd name="connsiteX13" fmla="*/ 5731096 w 12192000"/>
              <a:gd name="connsiteY13" fmla="*/ 813164 h 6858000"/>
              <a:gd name="connsiteX14" fmla="*/ 5723155 w 12192000"/>
              <a:gd name="connsiteY14" fmla="*/ 838206 h 6858000"/>
              <a:gd name="connsiteX15" fmla="*/ 5677677 w 12192000"/>
              <a:gd name="connsiteY15" fmla="*/ 858922 h 6858000"/>
              <a:gd name="connsiteX16" fmla="*/ 5749146 w 12192000"/>
              <a:gd name="connsiteY16" fmla="*/ 882143 h 6858000"/>
              <a:gd name="connsiteX17" fmla="*/ 5672804 w 12192000"/>
              <a:gd name="connsiteY17" fmla="*/ 882143 h 6858000"/>
              <a:gd name="connsiteX18" fmla="*/ 5626987 w 12192000"/>
              <a:gd name="connsiteY18" fmla="*/ 862565 h 6858000"/>
              <a:gd name="connsiteX19" fmla="*/ 5611575 w 12192000"/>
              <a:gd name="connsiteY19" fmla="*/ 860624 h 6858000"/>
              <a:gd name="connsiteX20" fmla="*/ 5629275 w 12192000"/>
              <a:gd name="connsiteY20" fmla="*/ 904875 h 6858000"/>
              <a:gd name="connsiteX21" fmla="*/ 5648325 w 12192000"/>
              <a:gd name="connsiteY21" fmla="*/ 981075 h 6858000"/>
              <a:gd name="connsiteX22" fmla="*/ 5646577 w 12192000"/>
              <a:gd name="connsiteY22" fmla="*/ 1001285 h 6858000"/>
              <a:gd name="connsiteX23" fmla="*/ 5653179 w 12192000"/>
              <a:gd name="connsiteY23" fmla="*/ 1004447 h 6858000"/>
              <a:gd name="connsiteX24" fmla="*/ 5710342 w 12192000"/>
              <a:gd name="connsiteY24" fmla="*/ 1041501 h 6858000"/>
              <a:gd name="connsiteX25" fmla="*/ 5685076 w 12192000"/>
              <a:gd name="connsiteY25" fmla="*/ 1084982 h 6858000"/>
              <a:gd name="connsiteX26" fmla="*/ 5788666 w 12192000"/>
              <a:gd name="connsiteY26" fmla="*/ 1132334 h 6858000"/>
              <a:gd name="connsiteX27" fmla="*/ 5814113 w 12192000"/>
              <a:gd name="connsiteY27" fmla="*/ 1179230 h 6858000"/>
              <a:gd name="connsiteX28" fmla="*/ 5782171 w 12192000"/>
              <a:gd name="connsiteY28" fmla="*/ 1175133 h 6858000"/>
              <a:gd name="connsiteX29" fmla="*/ 5754739 w 12192000"/>
              <a:gd name="connsiteY29" fmla="*/ 1184011 h 6858000"/>
              <a:gd name="connsiteX30" fmla="*/ 5766109 w 12192000"/>
              <a:gd name="connsiteY30" fmla="*/ 1243656 h 6858000"/>
              <a:gd name="connsiteX31" fmla="*/ 5912470 w 12192000"/>
              <a:gd name="connsiteY31" fmla="*/ 1320604 h 6858000"/>
              <a:gd name="connsiteX32" fmla="*/ 5925644 w 12192000"/>
              <a:gd name="connsiteY32" fmla="*/ 1345645 h 6858000"/>
              <a:gd name="connsiteX33" fmla="*/ 5908138 w 12192000"/>
              <a:gd name="connsiteY33" fmla="*/ 1363402 h 6858000"/>
              <a:gd name="connsiteX34" fmla="*/ 5860855 w 12192000"/>
              <a:gd name="connsiteY34" fmla="*/ 1372508 h 6858000"/>
              <a:gd name="connsiteX35" fmla="*/ 5927087 w 12192000"/>
              <a:gd name="connsiteY35" fmla="*/ 1457878 h 6858000"/>
              <a:gd name="connsiteX36" fmla="*/ 5951271 w 12192000"/>
              <a:gd name="connsiteY36" fmla="*/ 1481553 h 6858000"/>
              <a:gd name="connsiteX37" fmla="*/ 5992599 w 12192000"/>
              <a:gd name="connsiteY37" fmla="*/ 1518207 h 6858000"/>
              <a:gd name="connsiteX38" fmla="*/ 5993321 w 12192000"/>
              <a:gd name="connsiteY38" fmla="*/ 1529362 h 6858000"/>
              <a:gd name="connsiteX39" fmla="*/ 5937015 w 12192000"/>
              <a:gd name="connsiteY39" fmla="*/ 1568746 h 6858000"/>
              <a:gd name="connsiteX40" fmla="*/ 5835410 w 12192000"/>
              <a:gd name="connsiteY40" fmla="*/ 1558045 h 6858000"/>
              <a:gd name="connsiteX41" fmla="*/ 5985561 w 12192000"/>
              <a:gd name="connsiteY41" fmla="*/ 1616780 h 6858000"/>
              <a:gd name="connsiteX42" fmla="*/ 5499552 w 12192000"/>
              <a:gd name="connsiteY42" fmla="*/ 1476774 h 6858000"/>
              <a:gd name="connsiteX43" fmla="*/ 5530593 w 12192000"/>
              <a:gd name="connsiteY43" fmla="*/ 1513425 h 6858000"/>
              <a:gd name="connsiteX44" fmla="*/ 5700597 w 12192000"/>
              <a:gd name="connsiteY44" fmla="*/ 1609949 h 6858000"/>
              <a:gd name="connsiteX45" fmla="*/ 5748782 w 12192000"/>
              <a:gd name="connsiteY45" fmla="*/ 1670507 h 6858000"/>
              <a:gd name="connsiteX46" fmla="*/ 5799315 w 12192000"/>
              <a:gd name="connsiteY46" fmla="*/ 1703970 h 6858000"/>
              <a:gd name="connsiteX47" fmla="*/ 5870240 w 12192000"/>
              <a:gd name="connsiteY47" fmla="*/ 1703289 h 6858000"/>
              <a:gd name="connsiteX48" fmla="*/ 5920591 w 12192000"/>
              <a:gd name="connsiteY48" fmla="*/ 1754738 h 6858000"/>
              <a:gd name="connsiteX49" fmla="*/ 5868074 w 12192000"/>
              <a:gd name="connsiteY49" fmla="*/ 1765665 h 6858000"/>
              <a:gd name="connsiteX50" fmla="*/ 5806533 w 12192000"/>
              <a:gd name="connsiteY50" fmla="*/ 1757242 h 6858000"/>
              <a:gd name="connsiteX51" fmla="*/ 5673706 w 12192000"/>
              <a:gd name="connsiteY51" fmla="*/ 1759972 h 6858000"/>
              <a:gd name="connsiteX52" fmla="*/ 5597548 w 12192000"/>
              <a:gd name="connsiteY52" fmla="*/ 1769990 h 6858000"/>
              <a:gd name="connsiteX53" fmla="*/ 5422491 w 12192000"/>
              <a:gd name="connsiteY53" fmla="*/ 1752916 h 6858000"/>
              <a:gd name="connsiteX54" fmla="*/ 5432778 w 12192000"/>
              <a:gd name="connsiteY54" fmla="*/ 1796626 h 6858000"/>
              <a:gd name="connsiteX55" fmla="*/ 5426281 w 12192000"/>
              <a:gd name="connsiteY55" fmla="*/ 1834644 h 6858000"/>
              <a:gd name="connsiteX56" fmla="*/ 5423754 w 12192000"/>
              <a:gd name="connsiteY56" fmla="*/ 1917282 h 6858000"/>
              <a:gd name="connsiteX57" fmla="*/ 5425378 w 12192000"/>
              <a:gd name="connsiteY57" fmla="*/ 1930714 h 6858000"/>
              <a:gd name="connsiteX58" fmla="*/ 5386217 w 12192000"/>
              <a:gd name="connsiteY58" fmla="*/ 1939365 h 6858000"/>
              <a:gd name="connsiteX59" fmla="*/ 5619566 w 12192000"/>
              <a:gd name="connsiteY59" fmla="*/ 2111243 h 6858000"/>
              <a:gd name="connsiteX60" fmla="*/ 5463640 w 12192000"/>
              <a:gd name="connsiteY60" fmla="*/ 2067533 h 6858000"/>
              <a:gd name="connsiteX61" fmla="*/ 5442523 w 12192000"/>
              <a:gd name="connsiteY61" fmla="*/ 2139700 h 6858000"/>
              <a:gd name="connsiteX62" fmla="*/ 5515794 w 12192000"/>
              <a:gd name="connsiteY62" fmla="*/ 2203898 h 6858000"/>
              <a:gd name="connsiteX63" fmla="*/ 5542865 w 12192000"/>
              <a:gd name="connsiteY63" fmla="*/ 2330929 h 6858000"/>
              <a:gd name="connsiteX64" fmla="*/ 5529691 w 12192000"/>
              <a:gd name="connsiteY64" fmla="*/ 2447031 h 6858000"/>
              <a:gd name="connsiteX65" fmla="*/ 5498289 w 12192000"/>
              <a:gd name="connsiteY65" fmla="*/ 2483910 h 6858000"/>
              <a:gd name="connsiteX66" fmla="*/ 5452810 w 12192000"/>
              <a:gd name="connsiteY66" fmla="*/ 2550157 h 6858000"/>
              <a:gd name="connsiteX67" fmla="*/ 5424658 w 12192000"/>
              <a:gd name="connsiteY67" fmla="*/ 2591135 h 6858000"/>
              <a:gd name="connsiteX68" fmla="*/ 5326841 w 12192000"/>
              <a:gd name="connsiteY68" fmla="*/ 2575200 h 6858000"/>
              <a:gd name="connsiteX69" fmla="*/ 5457322 w 12192000"/>
              <a:gd name="connsiteY69" fmla="*/ 2679238 h 6858000"/>
              <a:gd name="connsiteX70" fmla="*/ 5351566 w 12192000"/>
              <a:gd name="connsiteY70" fmla="*/ 2666261 h 6858000"/>
              <a:gd name="connsiteX71" fmla="*/ 5317096 w 12192000"/>
              <a:gd name="connsiteY71" fmla="*/ 2673546 h 6858000"/>
              <a:gd name="connsiteX72" fmla="*/ 5336768 w 12192000"/>
              <a:gd name="connsiteY72" fmla="*/ 2707238 h 6858000"/>
              <a:gd name="connsiteX73" fmla="*/ 5414369 w 12192000"/>
              <a:gd name="connsiteY73" fmla="*/ 2764378 h 6858000"/>
              <a:gd name="connsiteX74" fmla="*/ 5574268 w 12192000"/>
              <a:gd name="connsiteY74" fmla="*/ 2919184 h 6858000"/>
              <a:gd name="connsiteX75" fmla="*/ 5419422 w 12192000"/>
              <a:gd name="connsiteY75" fmla="*/ 2848157 h 6858000"/>
              <a:gd name="connsiteX76" fmla="*/ 5582568 w 12192000"/>
              <a:gd name="connsiteY76" fmla="*/ 3007285 h 6858000"/>
              <a:gd name="connsiteX77" fmla="*/ 5618844 w 12192000"/>
              <a:gd name="connsiteY77" fmla="*/ 3060100 h 6858000"/>
              <a:gd name="connsiteX78" fmla="*/ 5692115 w 12192000"/>
              <a:gd name="connsiteY78" fmla="*/ 3191228 h 6858000"/>
              <a:gd name="connsiteX79" fmla="*/ 5688506 w 12192000"/>
              <a:gd name="connsiteY79" fmla="*/ 3206025 h 6858000"/>
              <a:gd name="connsiteX80" fmla="*/ 5603864 w 12192000"/>
              <a:gd name="connsiteY80" fmla="*/ 3184854 h 6858000"/>
              <a:gd name="connsiteX81" fmla="*/ 5713591 w 12192000"/>
              <a:gd name="connsiteY81" fmla="*/ 3295040 h 6858000"/>
              <a:gd name="connsiteX82" fmla="*/ 5826927 w 12192000"/>
              <a:gd name="connsiteY82" fmla="*/ 3379724 h 6858000"/>
              <a:gd name="connsiteX83" fmla="*/ 5746436 w 12192000"/>
              <a:gd name="connsiteY83" fmla="*/ 3366750 h 6858000"/>
              <a:gd name="connsiteX84" fmla="*/ 5635807 w 12192000"/>
              <a:gd name="connsiteY84" fmla="*/ 3318259 h 6858000"/>
              <a:gd name="connsiteX85" fmla="*/ 5597367 w 12192000"/>
              <a:gd name="connsiteY85" fmla="*/ 3336472 h 6858000"/>
              <a:gd name="connsiteX86" fmla="*/ 5702221 w 12192000"/>
              <a:gd name="connsiteY86" fmla="*/ 3416605 h 6858000"/>
              <a:gd name="connsiteX87" fmla="*/ 5762317 w 12192000"/>
              <a:gd name="connsiteY87" fmla="*/ 3453714 h 6858000"/>
              <a:gd name="connsiteX88" fmla="*/ 5786319 w 12192000"/>
              <a:gd name="connsiteY88" fmla="*/ 3482169 h 6858000"/>
              <a:gd name="connsiteX89" fmla="*/ 5854901 w 12192000"/>
              <a:gd name="connsiteY89" fmla="*/ 3583703 h 6858000"/>
              <a:gd name="connsiteX90" fmla="*/ 6056305 w 12192000"/>
              <a:gd name="connsiteY90" fmla="*/ 3694570 h 6858000"/>
              <a:gd name="connsiteX91" fmla="*/ 6244716 w 12192000"/>
              <a:gd name="connsiteY91" fmla="*/ 3832301 h 6858000"/>
              <a:gd name="connsiteX92" fmla="*/ 6391802 w 12192000"/>
              <a:gd name="connsiteY92" fmla="*/ 3918125 h 6858000"/>
              <a:gd name="connsiteX93" fmla="*/ 6763572 w 12192000"/>
              <a:gd name="connsiteY93" fmla="*/ 4028537 h 6858000"/>
              <a:gd name="connsiteX94" fmla="*/ 8173592 w 12192000"/>
              <a:gd name="connsiteY94" fmla="*/ 3279560 h 6858000"/>
              <a:gd name="connsiteX95" fmla="*/ 8191458 w 12192000"/>
              <a:gd name="connsiteY95" fmla="*/ 3257248 h 6858000"/>
              <a:gd name="connsiteX96" fmla="*/ 8259856 w 12192000"/>
              <a:gd name="connsiteY96" fmla="*/ 3173245 h 6858000"/>
              <a:gd name="connsiteX97" fmla="*/ 8317969 w 12192000"/>
              <a:gd name="connsiteY97" fmla="*/ 3097663 h 6858000"/>
              <a:gd name="connsiteX98" fmla="*/ 8287650 w 12192000"/>
              <a:gd name="connsiteY98" fmla="*/ 3072166 h 6858000"/>
              <a:gd name="connsiteX99" fmla="*/ 8328617 w 12192000"/>
              <a:gd name="connsiteY99" fmla="*/ 3000000 h 6858000"/>
              <a:gd name="connsiteX100" fmla="*/ 8458917 w 12192000"/>
              <a:gd name="connsiteY100" fmla="*/ 2777583 h 6858000"/>
              <a:gd name="connsiteX101" fmla="*/ 8516125 w 12192000"/>
              <a:gd name="connsiteY101" fmla="*/ 2728639 h 6858000"/>
              <a:gd name="connsiteX102" fmla="*/ 8585788 w 12192000"/>
              <a:gd name="connsiteY102" fmla="*/ 2605478 h 6858000"/>
              <a:gd name="connsiteX103" fmla="*/ 8595714 w 12192000"/>
              <a:gd name="connsiteY103" fmla="*/ 2577023 h 6858000"/>
              <a:gd name="connsiteX104" fmla="*/ 8581457 w 12192000"/>
              <a:gd name="connsiteY104" fmla="*/ 2540823 h 6858000"/>
              <a:gd name="connsiteX105" fmla="*/ 8570809 w 12192000"/>
              <a:gd name="connsiteY105" fmla="*/ 2504399 h 6858000"/>
              <a:gd name="connsiteX106" fmla="*/ 8584705 w 12192000"/>
              <a:gd name="connsiteY106" fmla="*/ 2493699 h 6858000"/>
              <a:gd name="connsiteX107" fmla="*/ 8674038 w 12192000"/>
              <a:gd name="connsiteY107" fmla="*/ 2475260 h 6858000"/>
              <a:gd name="connsiteX108" fmla="*/ 8622243 w 12192000"/>
              <a:gd name="connsiteY108" fmla="*/ 2406054 h 6858000"/>
              <a:gd name="connsiteX109" fmla="*/ 8530925 w 12192000"/>
              <a:gd name="connsiteY109" fmla="*/ 2302926 h 6858000"/>
              <a:gd name="connsiteX110" fmla="*/ 8489417 w 12192000"/>
              <a:gd name="connsiteY110" fmla="*/ 2229622 h 6858000"/>
              <a:gd name="connsiteX111" fmla="*/ 8484543 w 12192000"/>
              <a:gd name="connsiteY111" fmla="*/ 2164058 h 6858000"/>
              <a:gd name="connsiteX112" fmla="*/ 8402970 w 12192000"/>
              <a:gd name="connsiteY112" fmla="*/ 2125358 h 6858000"/>
              <a:gd name="connsiteX113" fmla="*/ 8479670 w 12192000"/>
              <a:gd name="connsiteY113" fmla="*/ 1986716 h 6858000"/>
              <a:gd name="connsiteX114" fmla="*/ 8487432 w 12192000"/>
              <a:gd name="connsiteY114" fmla="*/ 1958032 h 6858000"/>
              <a:gd name="connsiteX115" fmla="*/ 8441412 w 12192000"/>
              <a:gd name="connsiteY115" fmla="*/ 1855361 h 6858000"/>
              <a:gd name="connsiteX116" fmla="*/ 8433831 w 12192000"/>
              <a:gd name="connsiteY116" fmla="*/ 1838969 h 6858000"/>
              <a:gd name="connsiteX117" fmla="*/ 8416868 w 12192000"/>
              <a:gd name="connsiteY117" fmla="*/ 1806187 h 6858000"/>
              <a:gd name="connsiteX118" fmla="*/ 8368140 w 12192000"/>
              <a:gd name="connsiteY118" fmla="*/ 1798219 h 6858000"/>
              <a:gd name="connsiteX119" fmla="*/ 8393405 w 12192000"/>
              <a:gd name="connsiteY119" fmla="*/ 1774999 h 6858000"/>
              <a:gd name="connsiteX120" fmla="*/ 8442495 w 12192000"/>
              <a:gd name="connsiteY120" fmla="*/ 1696458 h 6858000"/>
              <a:gd name="connsiteX121" fmla="*/ 8409828 w 12192000"/>
              <a:gd name="connsiteY121" fmla="*/ 1621332 h 6858000"/>
              <a:gd name="connsiteX122" fmla="*/ 8407664 w 12192000"/>
              <a:gd name="connsiteY122" fmla="*/ 1579899 h 6858000"/>
              <a:gd name="connsiteX123" fmla="*/ 8462707 w 12192000"/>
              <a:gd name="connsiteY123" fmla="*/ 1526857 h 6858000"/>
              <a:gd name="connsiteX124" fmla="*/ 8504215 w 12192000"/>
              <a:gd name="connsiteY124" fmla="*/ 1505913 h 6858000"/>
              <a:gd name="connsiteX125" fmla="*/ 8523345 w 12192000"/>
              <a:gd name="connsiteY125" fmla="*/ 1475863 h 6858000"/>
              <a:gd name="connsiteX126" fmla="*/ 8500786 w 12192000"/>
              <a:gd name="connsiteY126" fmla="*/ 1450820 h 6858000"/>
              <a:gd name="connsiteX127" fmla="*/ 8400624 w 12192000"/>
              <a:gd name="connsiteY127" fmla="*/ 1391176 h 6858000"/>
              <a:gd name="connsiteX128" fmla="*/ 8454585 w 12192000"/>
              <a:gd name="connsiteY128" fmla="*/ 1341319 h 6858000"/>
              <a:gd name="connsiteX129" fmla="*/ 8172509 w 12192000"/>
              <a:gd name="connsiteY129" fmla="*/ 1106153 h 6858000"/>
              <a:gd name="connsiteX130" fmla="*/ 8138399 w 12192000"/>
              <a:gd name="connsiteY130" fmla="*/ 1070184 h 6858000"/>
              <a:gd name="connsiteX131" fmla="*/ 7957388 w 12192000"/>
              <a:gd name="connsiteY131" fmla="*/ 982992 h 6858000"/>
              <a:gd name="connsiteX132" fmla="*/ 7771142 w 12192000"/>
              <a:gd name="connsiteY132" fmla="*/ 921300 h 6858000"/>
              <a:gd name="connsiteX133" fmla="*/ 7900539 w 12192000"/>
              <a:gd name="connsiteY133" fmla="*/ 791082 h 6858000"/>
              <a:gd name="connsiteX134" fmla="*/ 7702923 w 12192000"/>
              <a:gd name="connsiteY134" fmla="*/ 760803 h 6858000"/>
              <a:gd name="connsiteX135" fmla="*/ 7683614 w 12192000"/>
              <a:gd name="connsiteY135" fmla="*/ 761714 h 6858000"/>
              <a:gd name="connsiteX136" fmla="*/ 7295600 w 12192000"/>
              <a:gd name="connsiteY136" fmla="*/ 741680 h 6858000"/>
              <a:gd name="connsiteX137" fmla="*/ 6739388 w 12192000"/>
              <a:gd name="connsiteY137" fmla="*/ 675206 h 6858000"/>
              <a:gd name="connsiteX138" fmla="*/ 6279006 w 12192000"/>
              <a:gd name="connsiteY138" fmla="*/ 635367 h 6858000"/>
              <a:gd name="connsiteX139" fmla="*/ 5788847 w 12192000"/>
              <a:gd name="connsiteY139" fmla="*/ 557964 h 6858000"/>
              <a:gd name="connsiteX140" fmla="*/ 5765387 w 12192000"/>
              <a:gd name="connsiteY140" fmla="*/ 552984 h 6858000"/>
              <a:gd name="connsiteX141" fmla="*/ 0 w 12192000"/>
              <a:gd name="connsiteY141" fmla="*/ 0 h 6858000"/>
              <a:gd name="connsiteX142" fmla="*/ 768106 w 12192000"/>
              <a:gd name="connsiteY142" fmla="*/ 0 h 6858000"/>
              <a:gd name="connsiteX143" fmla="*/ 767098 w 12192000"/>
              <a:gd name="connsiteY143" fmla="*/ 10118 h 6858000"/>
              <a:gd name="connsiteX144" fmla="*/ 756850 w 12192000"/>
              <a:gd name="connsiteY144" fmla="*/ 43654 h 6858000"/>
              <a:gd name="connsiteX145" fmla="*/ 768357 w 12192000"/>
              <a:gd name="connsiteY145" fmla="*/ 76852 h 6858000"/>
              <a:gd name="connsiteX146" fmla="*/ 882077 w 12192000"/>
              <a:gd name="connsiteY146" fmla="*/ 237315 h 6858000"/>
              <a:gd name="connsiteX147" fmla="*/ 761133 w 12192000"/>
              <a:gd name="connsiteY147" fmla="*/ 282106 h 6858000"/>
              <a:gd name="connsiteX148" fmla="*/ 753907 w 12192000"/>
              <a:gd name="connsiteY148" fmla="*/ 357988 h 6858000"/>
              <a:gd name="connsiteX149" fmla="*/ 692364 w 12192000"/>
              <a:gd name="connsiteY149" fmla="*/ 442830 h 6858000"/>
              <a:gd name="connsiteX150" fmla="*/ 556972 w 12192000"/>
              <a:gd name="connsiteY150" fmla="*/ 562188 h 6858000"/>
              <a:gd name="connsiteX151" fmla="*/ 480177 w 12192000"/>
              <a:gd name="connsiteY151" fmla="*/ 642286 h 6858000"/>
              <a:gd name="connsiteX152" fmla="*/ 612627 w 12192000"/>
              <a:gd name="connsiteY152" fmla="*/ 663627 h 6858000"/>
              <a:gd name="connsiteX153" fmla="*/ 633230 w 12192000"/>
              <a:gd name="connsiteY153" fmla="*/ 676011 h 6858000"/>
              <a:gd name="connsiteX154" fmla="*/ 617443 w 12192000"/>
              <a:gd name="connsiteY154" fmla="*/ 718168 h 6858000"/>
              <a:gd name="connsiteX155" fmla="*/ 596304 w 12192000"/>
              <a:gd name="connsiteY155" fmla="*/ 760064 h 6858000"/>
              <a:gd name="connsiteX156" fmla="*/ 611021 w 12192000"/>
              <a:gd name="connsiteY156" fmla="*/ 792998 h 6858000"/>
              <a:gd name="connsiteX157" fmla="*/ 714308 w 12192000"/>
              <a:gd name="connsiteY157" fmla="*/ 935543 h 6858000"/>
              <a:gd name="connsiteX158" fmla="*/ 799128 w 12192000"/>
              <a:gd name="connsiteY158" fmla="*/ 992190 h 6858000"/>
              <a:gd name="connsiteX159" fmla="*/ 992317 w 12192000"/>
              <a:gd name="connsiteY159" fmla="*/ 1249612 h 6858000"/>
              <a:gd name="connsiteX160" fmla="*/ 1053058 w 12192000"/>
              <a:gd name="connsiteY160" fmla="*/ 1333136 h 6858000"/>
              <a:gd name="connsiteX161" fmla="*/ 1008104 w 12192000"/>
              <a:gd name="connsiteY161" fmla="*/ 1362645 h 6858000"/>
              <a:gd name="connsiteX162" fmla="*/ 1094265 w 12192000"/>
              <a:gd name="connsiteY162" fmla="*/ 1450123 h 6858000"/>
              <a:gd name="connsiteX163" fmla="*/ 1195677 w 12192000"/>
              <a:gd name="connsiteY163" fmla="*/ 1547347 h 6858000"/>
              <a:gd name="connsiteX164" fmla="*/ 1222166 w 12192000"/>
              <a:gd name="connsiteY164" fmla="*/ 1573170 h 6858000"/>
              <a:gd name="connsiteX165" fmla="*/ 3312738 w 12192000"/>
              <a:gd name="connsiteY165" fmla="*/ 2440024 h 6858000"/>
              <a:gd name="connsiteX166" fmla="*/ 3863944 w 12192000"/>
              <a:gd name="connsiteY166" fmla="*/ 2312235 h 6858000"/>
              <a:gd name="connsiteX167" fmla="*/ 4082022 w 12192000"/>
              <a:gd name="connsiteY167" fmla="*/ 2212904 h 6858000"/>
              <a:gd name="connsiteX168" fmla="*/ 4361371 w 12192000"/>
              <a:gd name="connsiteY168" fmla="*/ 2053496 h 6858000"/>
              <a:gd name="connsiteX169" fmla="*/ 4659987 w 12192000"/>
              <a:gd name="connsiteY169" fmla="*/ 1925180 h 6858000"/>
              <a:gd name="connsiteX170" fmla="*/ 4761667 w 12192000"/>
              <a:gd name="connsiteY170" fmla="*/ 1807667 h 6858000"/>
              <a:gd name="connsiteX171" fmla="*/ 4797253 w 12192000"/>
              <a:gd name="connsiteY171" fmla="*/ 1774733 h 6858000"/>
              <a:gd name="connsiteX172" fmla="*/ 4886356 w 12192000"/>
              <a:gd name="connsiteY172" fmla="*/ 1731784 h 6858000"/>
              <a:gd name="connsiteX173" fmla="*/ 5041818 w 12192000"/>
              <a:gd name="connsiteY173" fmla="*/ 1639039 h 6858000"/>
              <a:gd name="connsiteX174" fmla="*/ 4984824 w 12192000"/>
              <a:gd name="connsiteY174" fmla="*/ 1617960 h 6858000"/>
              <a:gd name="connsiteX175" fmla="*/ 4820800 w 12192000"/>
              <a:gd name="connsiteY175" fmla="*/ 1674082 h 6858000"/>
              <a:gd name="connsiteX176" fmla="*/ 4701459 w 12192000"/>
              <a:gd name="connsiteY176" fmla="*/ 1689099 h 6858000"/>
              <a:gd name="connsiteX177" fmla="*/ 4869498 w 12192000"/>
              <a:gd name="connsiteY177" fmla="*/ 1591086 h 6858000"/>
              <a:gd name="connsiteX178" fmla="*/ 5032185 w 12192000"/>
              <a:gd name="connsiteY178" fmla="*/ 1463559 h 6858000"/>
              <a:gd name="connsiteX179" fmla="*/ 4906692 w 12192000"/>
              <a:gd name="connsiteY179" fmla="*/ 1488062 h 6858000"/>
              <a:gd name="connsiteX180" fmla="*/ 4901340 w 12192000"/>
              <a:gd name="connsiteY180" fmla="*/ 1470936 h 6858000"/>
              <a:gd name="connsiteX181" fmla="*/ 5009976 w 12192000"/>
              <a:gd name="connsiteY181" fmla="*/ 1319171 h 6858000"/>
              <a:gd name="connsiteX182" fmla="*/ 5063760 w 12192000"/>
              <a:gd name="connsiteY182" fmla="*/ 1258044 h 6858000"/>
              <a:gd name="connsiteX183" fmla="*/ 5305648 w 12192000"/>
              <a:gd name="connsiteY183" fmla="*/ 1073871 h 6858000"/>
              <a:gd name="connsiteX184" fmla="*/ 5076067 w 12192000"/>
              <a:gd name="connsiteY184" fmla="*/ 1156077 h 6858000"/>
              <a:gd name="connsiteX185" fmla="*/ 5313141 w 12192000"/>
              <a:gd name="connsiteY185" fmla="*/ 976907 h 6858000"/>
              <a:gd name="connsiteX186" fmla="*/ 5428196 w 12192000"/>
              <a:gd name="connsiteY186" fmla="*/ 910774 h 6858000"/>
              <a:gd name="connsiteX187" fmla="*/ 5457363 w 12192000"/>
              <a:gd name="connsiteY187" fmla="*/ 871779 h 6858000"/>
              <a:gd name="connsiteX188" fmla="*/ 5406256 w 12192000"/>
              <a:gd name="connsiteY188" fmla="*/ 863347 h 6858000"/>
              <a:gd name="connsiteX189" fmla="*/ 5249456 w 12192000"/>
              <a:gd name="connsiteY189" fmla="*/ 878367 h 6858000"/>
              <a:gd name="connsiteX190" fmla="*/ 5442914 w 12192000"/>
              <a:gd name="connsiteY190" fmla="*/ 757955 h 6858000"/>
              <a:gd name="connsiteX191" fmla="*/ 5297887 w 12192000"/>
              <a:gd name="connsiteY191" fmla="*/ 776398 h 6858000"/>
              <a:gd name="connsiteX192" fmla="*/ 5256146 w 12192000"/>
              <a:gd name="connsiteY192" fmla="*/ 728971 h 6858000"/>
              <a:gd name="connsiteX193" fmla="*/ 5188716 w 12192000"/>
              <a:gd name="connsiteY193" fmla="*/ 652298 h 6858000"/>
              <a:gd name="connsiteX194" fmla="*/ 5142160 w 12192000"/>
              <a:gd name="connsiteY194" fmla="*/ 609614 h 6858000"/>
              <a:gd name="connsiteX195" fmla="*/ 5122626 w 12192000"/>
              <a:gd name="connsiteY195" fmla="*/ 475239 h 6858000"/>
              <a:gd name="connsiteX196" fmla="*/ 5162763 w 12192000"/>
              <a:gd name="connsiteY196" fmla="*/ 328215 h 6858000"/>
              <a:gd name="connsiteX197" fmla="*/ 5271399 w 12192000"/>
              <a:gd name="connsiteY197" fmla="*/ 253914 h 6858000"/>
              <a:gd name="connsiteX198" fmla="*/ 5240091 w 12192000"/>
              <a:gd name="connsiteY198" fmla="*/ 170389 h 6858000"/>
              <a:gd name="connsiteX199" fmla="*/ 5008904 w 12192000"/>
              <a:gd name="connsiteY199" fmla="*/ 220979 h 6858000"/>
              <a:gd name="connsiteX200" fmla="*/ 5354881 w 12192000"/>
              <a:gd name="connsiteY200" fmla="*/ 22050 h 6858000"/>
              <a:gd name="connsiteX201" fmla="*/ 5296818 w 12192000"/>
              <a:gd name="connsiteY201" fmla="*/ 12038 h 6858000"/>
              <a:gd name="connsiteX202" fmla="*/ 5297018 w 12192000"/>
              <a:gd name="connsiteY202" fmla="*/ 3177 h 6858000"/>
              <a:gd name="connsiteX203" fmla="*/ 5298067 w 12192000"/>
              <a:gd name="connsiteY203" fmla="*/ 0 h 6858000"/>
              <a:gd name="connsiteX204" fmla="*/ 8958468 w 12192000"/>
              <a:gd name="connsiteY204" fmla="*/ 0 h 6858000"/>
              <a:gd name="connsiteX205" fmla="*/ 8936439 w 12192000"/>
              <a:gd name="connsiteY205" fmla="*/ 18562 h 6858000"/>
              <a:gd name="connsiteX206" fmla="*/ 8934304 w 12192000"/>
              <a:gd name="connsiteY206" fmla="*/ 46608 h 6858000"/>
              <a:gd name="connsiteX207" fmla="*/ 9027240 w 12192000"/>
              <a:gd name="connsiteY207" fmla="*/ 113638 h 6858000"/>
              <a:gd name="connsiteX208" fmla="*/ 8854734 w 12192000"/>
              <a:gd name="connsiteY208" fmla="*/ 193826 h 6858000"/>
              <a:gd name="connsiteX209" fmla="*/ 8815880 w 12192000"/>
              <a:gd name="connsiteY209" fmla="*/ 227493 h 6858000"/>
              <a:gd name="connsiteX210" fmla="*/ 8848828 w 12192000"/>
              <a:gd name="connsiteY210" fmla="*/ 267894 h 6858000"/>
              <a:gd name="connsiteX211" fmla="*/ 8920315 w 12192000"/>
              <a:gd name="connsiteY211" fmla="*/ 296052 h 6858000"/>
              <a:gd name="connsiteX212" fmla="*/ 9015115 w 12192000"/>
              <a:gd name="connsiteY212" fmla="*/ 367363 h 6858000"/>
              <a:gd name="connsiteX213" fmla="*/ 9011388 w 12192000"/>
              <a:gd name="connsiteY213" fmla="*/ 423067 h 6858000"/>
              <a:gd name="connsiteX214" fmla="*/ 8955127 w 12192000"/>
              <a:gd name="connsiteY214" fmla="*/ 524068 h 6858000"/>
              <a:gd name="connsiteX215" fmla="*/ 9039672 w 12192000"/>
              <a:gd name="connsiteY215" fmla="*/ 629661 h 6858000"/>
              <a:gd name="connsiteX216" fmla="*/ 9083187 w 12192000"/>
              <a:gd name="connsiteY216" fmla="*/ 660880 h 6858000"/>
              <a:gd name="connsiteX217" fmla="*/ 8999263 w 12192000"/>
              <a:gd name="connsiteY217" fmla="*/ 671592 h 6858000"/>
              <a:gd name="connsiteX218" fmla="*/ 8970048 w 12192000"/>
              <a:gd name="connsiteY218" fmla="*/ 715664 h 6858000"/>
              <a:gd name="connsiteX219" fmla="*/ 8956992 w 12192000"/>
              <a:gd name="connsiteY219" fmla="*/ 737702 h 6858000"/>
              <a:gd name="connsiteX220" fmla="*/ 8877733 w 12192000"/>
              <a:gd name="connsiteY220" fmla="*/ 875737 h 6858000"/>
              <a:gd name="connsiteX221" fmla="*/ 8891100 w 12192000"/>
              <a:gd name="connsiteY221" fmla="*/ 914300 h 6858000"/>
              <a:gd name="connsiteX222" fmla="*/ 9023199 w 12192000"/>
              <a:gd name="connsiteY222" fmla="*/ 1100695 h 6858000"/>
              <a:gd name="connsiteX223" fmla="*/ 8882708 w 12192000"/>
              <a:gd name="connsiteY223" fmla="*/ 1152725 h 6858000"/>
              <a:gd name="connsiteX224" fmla="*/ 8874315 w 12192000"/>
              <a:gd name="connsiteY224" fmla="*/ 1240870 h 6858000"/>
              <a:gd name="connsiteX225" fmla="*/ 8802826 w 12192000"/>
              <a:gd name="connsiteY225" fmla="*/ 1339424 h 6858000"/>
              <a:gd name="connsiteX226" fmla="*/ 8645552 w 12192000"/>
              <a:gd name="connsiteY226" fmla="*/ 1478072 h 6858000"/>
              <a:gd name="connsiteX227" fmla="*/ 8556347 w 12192000"/>
              <a:gd name="connsiteY227" fmla="*/ 1571114 h 6858000"/>
              <a:gd name="connsiteX228" fmla="*/ 8710202 w 12192000"/>
              <a:gd name="connsiteY228" fmla="*/ 1595904 h 6858000"/>
              <a:gd name="connsiteX229" fmla="*/ 8734135 w 12192000"/>
              <a:gd name="connsiteY229" fmla="*/ 1610290 h 6858000"/>
              <a:gd name="connsiteX230" fmla="*/ 8715797 w 12192000"/>
              <a:gd name="connsiteY230" fmla="*/ 1659260 h 6858000"/>
              <a:gd name="connsiteX231" fmla="*/ 8691242 w 12192000"/>
              <a:gd name="connsiteY231" fmla="*/ 1707927 h 6858000"/>
              <a:gd name="connsiteX232" fmla="*/ 8708337 w 12192000"/>
              <a:gd name="connsiteY232" fmla="*/ 1746183 h 6858000"/>
              <a:gd name="connsiteX233" fmla="*/ 8828316 w 12192000"/>
              <a:gd name="connsiteY233" fmla="*/ 1911765 h 6858000"/>
              <a:gd name="connsiteX234" fmla="*/ 8926844 w 12192000"/>
              <a:gd name="connsiteY234" fmla="*/ 1977567 h 6858000"/>
              <a:gd name="connsiteX235" fmla="*/ 9151255 w 12192000"/>
              <a:gd name="connsiteY235" fmla="*/ 2276592 h 6858000"/>
              <a:gd name="connsiteX236" fmla="*/ 9221812 w 12192000"/>
              <a:gd name="connsiteY236" fmla="*/ 2373614 h 6858000"/>
              <a:gd name="connsiteX237" fmla="*/ 9169593 w 12192000"/>
              <a:gd name="connsiteY237" fmla="*/ 2407892 h 6858000"/>
              <a:gd name="connsiteX238" fmla="*/ 9269679 w 12192000"/>
              <a:gd name="connsiteY238" fmla="*/ 2509507 h 6858000"/>
              <a:gd name="connsiteX239" fmla="*/ 9387480 w 12192000"/>
              <a:gd name="connsiteY239" fmla="*/ 2622444 h 6858000"/>
              <a:gd name="connsiteX240" fmla="*/ 9418250 w 12192000"/>
              <a:gd name="connsiteY240" fmla="*/ 2652440 h 6858000"/>
              <a:gd name="connsiteX241" fmla="*/ 11846684 w 12192000"/>
              <a:gd name="connsiteY241" fmla="*/ 3659389 h 6858000"/>
              <a:gd name="connsiteX242" fmla="*/ 12172890 w 12192000"/>
              <a:gd name="connsiteY242" fmla="*/ 3610878 h 6858000"/>
              <a:gd name="connsiteX243" fmla="*/ 12192000 w 12192000"/>
              <a:gd name="connsiteY243" fmla="*/ 3605403 h 6858000"/>
              <a:gd name="connsiteX244" fmla="*/ 12192000 w 12192000"/>
              <a:gd name="connsiteY244" fmla="*/ 6858000 h 6858000"/>
              <a:gd name="connsiteX245" fmla="*/ 2667892 w 12192000"/>
              <a:gd name="connsiteY245" fmla="*/ 6858000 h 6858000"/>
              <a:gd name="connsiteX246" fmla="*/ 2654380 w 12192000"/>
              <a:gd name="connsiteY246" fmla="*/ 6849405 h 6858000"/>
              <a:gd name="connsiteX247" fmla="*/ 2517472 w 12192000"/>
              <a:gd name="connsiteY247" fmla="*/ 6768410 h 6858000"/>
              <a:gd name="connsiteX248" fmla="*/ 2863768 w 12192000"/>
              <a:gd name="connsiteY248" fmla="*/ 6678867 h 6858000"/>
              <a:gd name="connsiteX249" fmla="*/ 3200332 w 12192000"/>
              <a:gd name="connsiteY249" fmla="*/ 6552312 h 6858000"/>
              <a:gd name="connsiteX250" fmla="*/ 3263755 w 12192000"/>
              <a:gd name="connsiteY250" fmla="*/ 6500106 h 6858000"/>
              <a:gd name="connsiteX251" fmla="*/ 3788234 w 12192000"/>
              <a:gd name="connsiteY251" fmla="*/ 6158777 h 6858000"/>
              <a:gd name="connsiteX252" fmla="*/ 3687901 w 12192000"/>
              <a:gd name="connsiteY252" fmla="*/ 6086412 h 6858000"/>
              <a:gd name="connsiteX253" fmla="*/ 3874137 w 12192000"/>
              <a:gd name="connsiteY253" fmla="*/ 5999841 h 6858000"/>
              <a:gd name="connsiteX254" fmla="*/ 3916083 w 12192000"/>
              <a:gd name="connsiteY254" fmla="*/ 5963494 h 6858000"/>
              <a:gd name="connsiteX255" fmla="*/ 3880513 w 12192000"/>
              <a:gd name="connsiteY255" fmla="*/ 5919878 h 6858000"/>
              <a:gd name="connsiteX256" fmla="*/ 3803335 w 12192000"/>
              <a:gd name="connsiteY256" fmla="*/ 5889479 h 6858000"/>
              <a:gd name="connsiteX257" fmla="*/ 3700990 w 12192000"/>
              <a:gd name="connsiteY257" fmla="*/ 5812491 h 6858000"/>
              <a:gd name="connsiteX258" fmla="*/ 3705014 w 12192000"/>
              <a:gd name="connsiteY258" fmla="*/ 5752353 h 6858000"/>
              <a:gd name="connsiteX259" fmla="*/ 3765753 w 12192000"/>
              <a:gd name="connsiteY259" fmla="*/ 5643313 h 6858000"/>
              <a:gd name="connsiteX260" fmla="*/ 3674479 w 12192000"/>
              <a:gd name="connsiteY260" fmla="*/ 5529315 h 6858000"/>
              <a:gd name="connsiteX261" fmla="*/ 3627501 w 12192000"/>
              <a:gd name="connsiteY261" fmla="*/ 5495612 h 6858000"/>
              <a:gd name="connsiteX262" fmla="*/ 3718104 w 12192000"/>
              <a:gd name="connsiteY262" fmla="*/ 5484048 h 6858000"/>
              <a:gd name="connsiteX263" fmla="*/ 3749644 w 12192000"/>
              <a:gd name="connsiteY263" fmla="*/ 5436467 h 6858000"/>
              <a:gd name="connsiteX264" fmla="*/ 3763740 w 12192000"/>
              <a:gd name="connsiteY264" fmla="*/ 5412675 h 6858000"/>
              <a:gd name="connsiteX265" fmla="*/ 3849307 w 12192000"/>
              <a:gd name="connsiteY265" fmla="*/ 5263654 h 6858000"/>
              <a:gd name="connsiteX266" fmla="*/ 3834876 w 12192000"/>
              <a:gd name="connsiteY266" fmla="*/ 5222021 h 6858000"/>
              <a:gd name="connsiteX267" fmla="*/ 3692263 w 12192000"/>
              <a:gd name="connsiteY267" fmla="*/ 5020790 h 6858000"/>
              <a:gd name="connsiteX268" fmla="*/ 3843936 w 12192000"/>
              <a:gd name="connsiteY268" fmla="*/ 4964619 h 6858000"/>
              <a:gd name="connsiteX269" fmla="*/ 3852997 w 12192000"/>
              <a:gd name="connsiteY269" fmla="*/ 4869458 h 6858000"/>
              <a:gd name="connsiteX270" fmla="*/ 3930177 w 12192000"/>
              <a:gd name="connsiteY270" fmla="*/ 4763060 h 6858000"/>
              <a:gd name="connsiteX271" fmla="*/ 4099968 w 12192000"/>
              <a:gd name="connsiteY271" fmla="*/ 4613376 h 6858000"/>
              <a:gd name="connsiteX272" fmla="*/ 4196274 w 12192000"/>
              <a:gd name="connsiteY272" fmla="*/ 4512928 h 6858000"/>
              <a:gd name="connsiteX273" fmla="*/ 4030173 w 12192000"/>
              <a:gd name="connsiteY273" fmla="*/ 4486165 h 6858000"/>
              <a:gd name="connsiteX274" fmla="*/ 4004335 w 12192000"/>
              <a:gd name="connsiteY274" fmla="*/ 4470634 h 6858000"/>
              <a:gd name="connsiteX275" fmla="*/ 4024133 w 12192000"/>
              <a:gd name="connsiteY275" fmla="*/ 4417767 h 6858000"/>
              <a:gd name="connsiteX276" fmla="*/ 4050642 w 12192000"/>
              <a:gd name="connsiteY276" fmla="*/ 4365226 h 6858000"/>
              <a:gd name="connsiteX277" fmla="*/ 4032186 w 12192000"/>
              <a:gd name="connsiteY277" fmla="*/ 4323924 h 6858000"/>
              <a:gd name="connsiteX278" fmla="*/ 3902658 w 12192000"/>
              <a:gd name="connsiteY278" fmla="*/ 4145163 h 6858000"/>
              <a:gd name="connsiteX279" fmla="*/ 3796288 w 12192000"/>
              <a:gd name="connsiteY279" fmla="*/ 4074123 h 6858000"/>
              <a:gd name="connsiteX280" fmla="*/ 3554015 w 12192000"/>
              <a:gd name="connsiteY280" fmla="*/ 3751298 h 6858000"/>
              <a:gd name="connsiteX281" fmla="*/ 3477841 w 12192000"/>
              <a:gd name="connsiteY281" fmla="*/ 3646554 h 6858000"/>
              <a:gd name="connsiteX282" fmla="*/ 3534217 w 12192000"/>
              <a:gd name="connsiteY282" fmla="*/ 3609547 h 6858000"/>
              <a:gd name="connsiteX283" fmla="*/ 3426164 w 12192000"/>
              <a:gd name="connsiteY283" fmla="*/ 3499844 h 6858000"/>
              <a:gd name="connsiteX284" fmla="*/ 3298987 w 12192000"/>
              <a:gd name="connsiteY284" fmla="*/ 3377918 h 6858000"/>
              <a:gd name="connsiteX285" fmla="*/ 3265768 w 12192000"/>
              <a:gd name="connsiteY285" fmla="*/ 3345534 h 6858000"/>
              <a:gd name="connsiteX286" fmla="*/ 698533 w 12192000"/>
              <a:gd name="connsiteY286" fmla="*/ 2257448 h 6858000"/>
              <a:gd name="connsiteX287" fmla="*/ 644044 w 12192000"/>
              <a:gd name="connsiteY287" fmla="*/ 2258439 h 6858000"/>
              <a:gd name="connsiteX288" fmla="*/ 121106 w 12192000"/>
              <a:gd name="connsiteY288" fmla="*/ 2359734 h 6858000"/>
              <a:gd name="connsiteX289" fmla="*/ 0 w 12192000"/>
              <a:gd name="connsiteY289" fmla="*/ 24021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</a:cxnLst>
            <a:rect l="l" t="t" r="r" b="b"/>
            <a:pathLst>
              <a:path w="12192000" h="6858000">
                <a:moveTo>
                  <a:pt x="5765387" y="552984"/>
                </a:moveTo>
                <a:cubicBezTo>
                  <a:pt x="5757491" y="552728"/>
                  <a:pt x="5749866" y="555802"/>
                  <a:pt x="5743549" y="567982"/>
                </a:cubicBezTo>
                <a:cubicBezTo>
                  <a:pt x="5777117" y="600080"/>
                  <a:pt x="5819889" y="588014"/>
                  <a:pt x="5865186" y="624212"/>
                </a:cubicBezTo>
                <a:cubicBezTo>
                  <a:pt x="5791555" y="612828"/>
                  <a:pt x="5733261" y="603722"/>
                  <a:pt x="5674970" y="594618"/>
                </a:cubicBezTo>
                <a:cubicBezTo>
                  <a:pt x="5673886" y="600991"/>
                  <a:pt x="5672804" y="607366"/>
                  <a:pt x="5671722" y="613739"/>
                </a:cubicBezTo>
                <a:cubicBezTo>
                  <a:pt x="5746257" y="627171"/>
                  <a:pt x="5815197" y="661774"/>
                  <a:pt x="5887746" y="686133"/>
                </a:cubicBezTo>
                <a:cubicBezTo>
                  <a:pt x="5881068" y="701160"/>
                  <a:pt x="5874392" y="698199"/>
                  <a:pt x="5868434" y="697289"/>
                </a:cubicBezTo>
                <a:cubicBezTo>
                  <a:pt x="5829634" y="691369"/>
                  <a:pt x="5790832" y="685452"/>
                  <a:pt x="5753657" y="669287"/>
                </a:cubicBezTo>
                <a:cubicBezTo>
                  <a:pt x="5745355" y="665643"/>
                  <a:pt x="5735248" y="665643"/>
                  <a:pt x="5730555" y="676572"/>
                </a:cubicBezTo>
                <a:cubicBezTo>
                  <a:pt x="5723878" y="692053"/>
                  <a:pt x="5733442" y="702070"/>
                  <a:pt x="5741924" y="710491"/>
                </a:cubicBezTo>
                <a:cubicBezTo>
                  <a:pt x="5756724" y="725062"/>
                  <a:pt x="5774589" y="720965"/>
                  <a:pt x="5791735" y="723695"/>
                </a:cubicBezTo>
                <a:cubicBezTo>
                  <a:pt x="5837394" y="730753"/>
                  <a:pt x="5859232" y="752836"/>
                  <a:pt x="5869339" y="803376"/>
                </a:cubicBezTo>
                <a:cubicBezTo>
                  <a:pt x="5829273" y="782886"/>
                  <a:pt x="5790652" y="808156"/>
                  <a:pt x="5751851" y="793813"/>
                </a:cubicBezTo>
                <a:cubicBezTo>
                  <a:pt x="5741745" y="790172"/>
                  <a:pt x="5725683" y="795634"/>
                  <a:pt x="5731096" y="813164"/>
                </a:cubicBezTo>
                <a:cubicBezTo>
                  <a:pt x="5736150" y="829555"/>
                  <a:pt x="5752933" y="841392"/>
                  <a:pt x="5723155" y="838206"/>
                </a:cubicBezTo>
                <a:cubicBezTo>
                  <a:pt x="5701860" y="835929"/>
                  <a:pt x="5660171" y="854369"/>
                  <a:pt x="5677677" y="858922"/>
                </a:cubicBezTo>
                <a:cubicBezTo>
                  <a:pt x="5699694" y="864614"/>
                  <a:pt x="5721172" y="872810"/>
                  <a:pt x="5749146" y="882143"/>
                </a:cubicBezTo>
                <a:cubicBezTo>
                  <a:pt x="5718283" y="897394"/>
                  <a:pt x="5696085" y="894207"/>
                  <a:pt x="5672804" y="882143"/>
                </a:cubicBezTo>
                <a:cubicBezTo>
                  <a:pt x="5658728" y="874858"/>
                  <a:pt x="5642530" y="866776"/>
                  <a:pt x="5626987" y="862565"/>
                </a:cubicBezTo>
                <a:lnTo>
                  <a:pt x="5611575" y="860624"/>
                </a:lnTo>
                <a:lnTo>
                  <a:pt x="5629275" y="904875"/>
                </a:lnTo>
                <a:cubicBezTo>
                  <a:pt x="5636975" y="929899"/>
                  <a:pt x="5648325" y="981075"/>
                  <a:pt x="5648325" y="981075"/>
                </a:cubicBezTo>
                <a:lnTo>
                  <a:pt x="5646577" y="1001285"/>
                </a:lnTo>
                <a:lnTo>
                  <a:pt x="5653179" y="1004447"/>
                </a:lnTo>
                <a:cubicBezTo>
                  <a:pt x="5672649" y="1015232"/>
                  <a:pt x="5691732" y="1027443"/>
                  <a:pt x="5710342" y="1041501"/>
                </a:cubicBezTo>
                <a:cubicBezTo>
                  <a:pt x="5704025" y="1052200"/>
                  <a:pt x="5671903" y="1082706"/>
                  <a:pt x="5685076" y="1084982"/>
                </a:cubicBezTo>
                <a:cubicBezTo>
                  <a:pt x="5722072" y="1091584"/>
                  <a:pt x="5754918" y="1113894"/>
                  <a:pt x="5788666" y="1132334"/>
                </a:cubicBezTo>
                <a:cubicBezTo>
                  <a:pt x="5803286" y="1140301"/>
                  <a:pt x="5820971" y="1150775"/>
                  <a:pt x="5814113" y="1179230"/>
                </a:cubicBezTo>
                <a:cubicBezTo>
                  <a:pt x="5801661" y="1187198"/>
                  <a:pt x="5792457" y="1176043"/>
                  <a:pt x="5782171" y="1175133"/>
                </a:cubicBezTo>
                <a:cubicBezTo>
                  <a:pt x="5771703" y="1174223"/>
                  <a:pt x="5748241" y="1180140"/>
                  <a:pt x="5754739" y="1184011"/>
                </a:cubicBezTo>
                <a:cubicBezTo>
                  <a:pt x="5784336" y="1201540"/>
                  <a:pt x="5731096" y="1243656"/>
                  <a:pt x="5766109" y="1243656"/>
                </a:cubicBezTo>
                <a:cubicBezTo>
                  <a:pt x="5824761" y="1243883"/>
                  <a:pt x="5855983" y="1318554"/>
                  <a:pt x="5912470" y="1320604"/>
                </a:cubicBezTo>
                <a:cubicBezTo>
                  <a:pt x="5921493" y="1320830"/>
                  <a:pt x="5925825" y="1334034"/>
                  <a:pt x="5925644" y="1345645"/>
                </a:cubicBezTo>
                <a:cubicBezTo>
                  <a:pt x="5925644" y="1359532"/>
                  <a:pt x="5917343" y="1362036"/>
                  <a:pt x="5908138" y="1363402"/>
                </a:cubicBezTo>
                <a:cubicBezTo>
                  <a:pt x="5894061" y="1365450"/>
                  <a:pt x="5879444" y="1345645"/>
                  <a:pt x="5860855" y="1372508"/>
                </a:cubicBezTo>
                <a:cubicBezTo>
                  <a:pt x="5894242" y="1388215"/>
                  <a:pt x="5927629" y="1403924"/>
                  <a:pt x="5927087" y="1457878"/>
                </a:cubicBezTo>
                <a:cubicBezTo>
                  <a:pt x="5926908" y="1472447"/>
                  <a:pt x="5940804" y="1477911"/>
                  <a:pt x="5951271" y="1481553"/>
                </a:cubicBezTo>
                <a:cubicBezTo>
                  <a:pt x="5968597" y="1487473"/>
                  <a:pt x="5983213" y="1497945"/>
                  <a:pt x="5992599" y="1518207"/>
                </a:cubicBezTo>
                <a:cubicBezTo>
                  <a:pt x="5992418" y="1522076"/>
                  <a:pt x="5992238" y="1526174"/>
                  <a:pt x="5993321" y="1529362"/>
                </a:cubicBezTo>
                <a:cubicBezTo>
                  <a:pt x="5990253" y="1578306"/>
                  <a:pt x="5964988" y="1576939"/>
                  <a:pt x="5937015" y="1568746"/>
                </a:cubicBezTo>
                <a:cubicBezTo>
                  <a:pt x="5903627" y="1558728"/>
                  <a:pt x="5870601" y="1540515"/>
                  <a:pt x="5835410" y="1558045"/>
                </a:cubicBezTo>
                <a:cubicBezTo>
                  <a:pt x="5885040" y="1581493"/>
                  <a:pt x="5938999" y="1583315"/>
                  <a:pt x="5985561" y="1616780"/>
                </a:cubicBezTo>
                <a:cubicBezTo>
                  <a:pt x="5815197" y="1622927"/>
                  <a:pt x="5664684" y="1517295"/>
                  <a:pt x="5499552" y="1476774"/>
                </a:cubicBezTo>
                <a:cubicBezTo>
                  <a:pt x="5505146" y="1503863"/>
                  <a:pt x="5518501" y="1509327"/>
                  <a:pt x="5530593" y="1513425"/>
                </a:cubicBezTo>
                <a:cubicBezTo>
                  <a:pt x="5591592" y="1533915"/>
                  <a:pt x="5645011" y="1574665"/>
                  <a:pt x="5700597" y="1609949"/>
                </a:cubicBezTo>
                <a:cubicBezTo>
                  <a:pt x="5723516" y="1624519"/>
                  <a:pt x="5740121" y="1639091"/>
                  <a:pt x="5748782" y="1670507"/>
                </a:cubicBezTo>
                <a:cubicBezTo>
                  <a:pt x="5756544" y="1698963"/>
                  <a:pt x="5771522" y="1712167"/>
                  <a:pt x="5799315" y="1703970"/>
                </a:cubicBezTo>
                <a:cubicBezTo>
                  <a:pt x="5821873" y="1697141"/>
                  <a:pt x="5846597" y="1700783"/>
                  <a:pt x="5870240" y="1703289"/>
                </a:cubicBezTo>
                <a:cubicBezTo>
                  <a:pt x="5897491" y="1706020"/>
                  <a:pt x="5927991" y="1738119"/>
                  <a:pt x="5920591" y="1754738"/>
                </a:cubicBezTo>
                <a:cubicBezTo>
                  <a:pt x="5907958" y="1782967"/>
                  <a:pt x="5886844" y="1768852"/>
                  <a:pt x="5868074" y="1765665"/>
                </a:cubicBezTo>
                <a:cubicBezTo>
                  <a:pt x="5846778" y="1761795"/>
                  <a:pt x="5807256" y="1753826"/>
                  <a:pt x="5806533" y="1757242"/>
                </a:cubicBezTo>
                <a:cubicBezTo>
                  <a:pt x="5792636" y="1828042"/>
                  <a:pt x="5694821" y="1766350"/>
                  <a:pt x="5673706" y="1759972"/>
                </a:cubicBezTo>
                <a:cubicBezTo>
                  <a:pt x="5647358" y="1752006"/>
                  <a:pt x="5622635" y="1766576"/>
                  <a:pt x="5597548" y="1769990"/>
                </a:cubicBezTo>
                <a:cubicBezTo>
                  <a:pt x="5575169" y="1773177"/>
                  <a:pt x="5448658" y="1782967"/>
                  <a:pt x="5422491" y="1752916"/>
                </a:cubicBezTo>
                <a:cubicBezTo>
                  <a:pt x="5418882" y="1776364"/>
                  <a:pt x="5426460" y="1785926"/>
                  <a:pt x="5432778" y="1796626"/>
                </a:cubicBezTo>
                <a:cubicBezTo>
                  <a:pt x="5441620" y="1811878"/>
                  <a:pt x="5443065" y="1822578"/>
                  <a:pt x="5426281" y="1834644"/>
                </a:cubicBezTo>
                <a:cubicBezTo>
                  <a:pt x="5378455" y="1869248"/>
                  <a:pt x="5379178" y="1870385"/>
                  <a:pt x="5423754" y="1917282"/>
                </a:cubicBezTo>
                <a:cubicBezTo>
                  <a:pt x="5425921" y="1919330"/>
                  <a:pt x="5425017" y="1926161"/>
                  <a:pt x="5425378" y="1930714"/>
                </a:cubicBezTo>
                <a:cubicBezTo>
                  <a:pt x="5413647" y="1937998"/>
                  <a:pt x="5399932" y="1919786"/>
                  <a:pt x="5386217" y="1939365"/>
                </a:cubicBezTo>
                <a:cubicBezTo>
                  <a:pt x="5445952" y="2025417"/>
                  <a:pt x="5537091" y="2046587"/>
                  <a:pt x="5619566" y="2111243"/>
                </a:cubicBezTo>
                <a:cubicBezTo>
                  <a:pt x="5552792" y="2132642"/>
                  <a:pt x="5512726" y="2057972"/>
                  <a:pt x="5463640" y="2067533"/>
                </a:cubicBezTo>
                <a:cubicBezTo>
                  <a:pt x="5439094" y="2090982"/>
                  <a:pt x="5512005" y="2128545"/>
                  <a:pt x="5442523" y="2139700"/>
                </a:cubicBezTo>
                <a:cubicBezTo>
                  <a:pt x="5472663" y="2160188"/>
                  <a:pt x="5495041" y="2180220"/>
                  <a:pt x="5515794" y="2203898"/>
                </a:cubicBezTo>
                <a:cubicBezTo>
                  <a:pt x="5552792" y="2246241"/>
                  <a:pt x="5560010" y="2274014"/>
                  <a:pt x="5542865" y="2330929"/>
                </a:cubicBezTo>
                <a:cubicBezTo>
                  <a:pt x="5531676" y="2368264"/>
                  <a:pt x="5515253" y="2402640"/>
                  <a:pt x="5529691" y="2447031"/>
                </a:cubicBezTo>
                <a:cubicBezTo>
                  <a:pt x="5539796" y="2477537"/>
                  <a:pt x="5535826" y="2497570"/>
                  <a:pt x="5498289" y="2483910"/>
                </a:cubicBezTo>
                <a:cubicBezTo>
                  <a:pt x="5457864" y="2469340"/>
                  <a:pt x="5442704" y="2496659"/>
                  <a:pt x="5452810" y="2550157"/>
                </a:cubicBezTo>
                <a:cubicBezTo>
                  <a:pt x="5459307" y="2584534"/>
                  <a:pt x="5452449" y="2595005"/>
                  <a:pt x="5424658" y="2591135"/>
                </a:cubicBezTo>
                <a:cubicBezTo>
                  <a:pt x="5393976" y="2586810"/>
                  <a:pt x="5364740" y="2564271"/>
                  <a:pt x="5326841" y="2575200"/>
                </a:cubicBezTo>
                <a:cubicBezTo>
                  <a:pt x="5357159" y="2637577"/>
                  <a:pt x="5421950" y="2619820"/>
                  <a:pt x="5457322" y="2679238"/>
                </a:cubicBezTo>
                <a:cubicBezTo>
                  <a:pt x="5415093" y="2679464"/>
                  <a:pt x="5382787" y="2679238"/>
                  <a:pt x="5351566" y="2666261"/>
                </a:cubicBezTo>
                <a:cubicBezTo>
                  <a:pt x="5338571" y="2661024"/>
                  <a:pt x="5324314" y="2655562"/>
                  <a:pt x="5317096" y="2673546"/>
                </a:cubicBezTo>
                <a:cubicBezTo>
                  <a:pt x="5308613" y="2695173"/>
                  <a:pt x="5326119" y="2703369"/>
                  <a:pt x="5336768" y="2707238"/>
                </a:cubicBezTo>
                <a:cubicBezTo>
                  <a:pt x="5366726" y="2718166"/>
                  <a:pt x="5389645" y="2744118"/>
                  <a:pt x="5414369" y="2764378"/>
                </a:cubicBezTo>
                <a:cubicBezTo>
                  <a:pt x="5468692" y="2808772"/>
                  <a:pt x="5528248" y="2845879"/>
                  <a:pt x="5574268" y="2919184"/>
                </a:cubicBezTo>
                <a:cubicBezTo>
                  <a:pt x="5516335" y="2900516"/>
                  <a:pt x="5473203" y="2857035"/>
                  <a:pt x="5419422" y="2848157"/>
                </a:cubicBezTo>
                <a:cubicBezTo>
                  <a:pt x="5465985" y="2914859"/>
                  <a:pt x="5525902" y="2958795"/>
                  <a:pt x="5582568" y="3007285"/>
                </a:cubicBezTo>
                <a:cubicBezTo>
                  <a:pt x="5598811" y="3020945"/>
                  <a:pt x="5615234" y="3030279"/>
                  <a:pt x="5618844" y="3060100"/>
                </a:cubicBezTo>
                <a:cubicBezTo>
                  <a:pt x="5625883" y="3117925"/>
                  <a:pt x="5646997" y="3165732"/>
                  <a:pt x="5692115" y="3191228"/>
                </a:cubicBezTo>
                <a:cubicBezTo>
                  <a:pt x="5692475" y="3191457"/>
                  <a:pt x="5689949" y="3200109"/>
                  <a:pt x="5688506" y="3206025"/>
                </a:cubicBezTo>
                <a:cubicBezTo>
                  <a:pt x="5660893" y="3207848"/>
                  <a:pt x="5639057" y="3173699"/>
                  <a:pt x="5603864" y="3184854"/>
                </a:cubicBezTo>
                <a:cubicBezTo>
                  <a:pt x="5637613" y="3231295"/>
                  <a:pt x="5665767" y="3272957"/>
                  <a:pt x="5713591" y="3295040"/>
                </a:cubicBezTo>
                <a:cubicBezTo>
                  <a:pt x="5751851" y="3312567"/>
                  <a:pt x="5799134" y="3322812"/>
                  <a:pt x="5826927" y="3379724"/>
                </a:cubicBezTo>
                <a:cubicBezTo>
                  <a:pt x="5794623" y="3390881"/>
                  <a:pt x="5770619" y="3376768"/>
                  <a:pt x="5746436" y="3366750"/>
                </a:cubicBezTo>
                <a:cubicBezTo>
                  <a:pt x="5709440" y="3351269"/>
                  <a:pt x="5672804" y="3333741"/>
                  <a:pt x="5635807" y="3318259"/>
                </a:cubicBezTo>
                <a:cubicBezTo>
                  <a:pt x="5621731" y="3312340"/>
                  <a:pt x="5606392" y="3308241"/>
                  <a:pt x="5597367" y="3336472"/>
                </a:cubicBezTo>
                <a:cubicBezTo>
                  <a:pt x="5644471" y="3342391"/>
                  <a:pt x="5672624" y="3380636"/>
                  <a:pt x="5702221" y="3416605"/>
                </a:cubicBezTo>
                <a:cubicBezTo>
                  <a:pt x="5718825" y="3436867"/>
                  <a:pt x="5732361" y="3463958"/>
                  <a:pt x="5762317" y="3453714"/>
                </a:cubicBezTo>
                <a:cubicBezTo>
                  <a:pt x="5778019" y="3448251"/>
                  <a:pt x="5787944" y="3463501"/>
                  <a:pt x="5786319" y="3482169"/>
                </a:cubicBezTo>
                <a:cubicBezTo>
                  <a:pt x="5780365" y="3547962"/>
                  <a:pt x="5817001" y="3570954"/>
                  <a:pt x="5854901" y="3583703"/>
                </a:cubicBezTo>
                <a:cubicBezTo>
                  <a:pt x="5926728" y="3607607"/>
                  <a:pt x="5986464" y="3663836"/>
                  <a:pt x="6056305" y="3694570"/>
                </a:cubicBezTo>
                <a:cubicBezTo>
                  <a:pt x="6124163" y="3724393"/>
                  <a:pt x="6176680" y="3795192"/>
                  <a:pt x="6244716" y="3832301"/>
                </a:cubicBezTo>
                <a:cubicBezTo>
                  <a:pt x="6293986" y="3859164"/>
                  <a:pt x="6341089" y="3893766"/>
                  <a:pt x="6391802" y="3918125"/>
                </a:cubicBezTo>
                <a:cubicBezTo>
                  <a:pt x="6511814" y="3975722"/>
                  <a:pt x="6634174" y="4021935"/>
                  <a:pt x="6763572" y="4028537"/>
                </a:cubicBezTo>
                <a:cubicBezTo>
                  <a:pt x="6870411" y="4033774"/>
                  <a:pt x="7797129" y="4028766"/>
                  <a:pt x="8173592" y="3279560"/>
                </a:cubicBezTo>
                <a:cubicBezTo>
                  <a:pt x="8180811" y="3275916"/>
                  <a:pt x="8188931" y="3266355"/>
                  <a:pt x="8191458" y="3257248"/>
                </a:cubicBezTo>
                <a:cubicBezTo>
                  <a:pt x="8203550" y="3214677"/>
                  <a:pt x="8233147" y="3196237"/>
                  <a:pt x="8259856" y="3173245"/>
                </a:cubicBezTo>
                <a:cubicBezTo>
                  <a:pt x="8283318" y="3152983"/>
                  <a:pt x="8308224" y="3131812"/>
                  <a:pt x="8317969" y="3097663"/>
                </a:cubicBezTo>
                <a:cubicBezTo>
                  <a:pt x="8330783" y="3052133"/>
                  <a:pt x="8294328" y="3089468"/>
                  <a:pt x="8287650" y="3072166"/>
                </a:cubicBezTo>
                <a:cubicBezTo>
                  <a:pt x="8301546" y="3048491"/>
                  <a:pt x="8323023" y="3026863"/>
                  <a:pt x="8328617" y="3000000"/>
                </a:cubicBezTo>
                <a:cubicBezTo>
                  <a:pt x="8349009" y="2903020"/>
                  <a:pt x="8393045" y="2832447"/>
                  <a:pt x="8458917" y="2777583"/>
                </a:cubicBezTo>
                <a:cubicBezTo>
                  <a:pt x="8477866" y="2761875"/>
                  <a:pt x="8490318" y="2733190"/>
                  <a:pt x="8516125" y="2728639"/>
                </a:cubicBezTo>
                <a:cubicBezTo>
                  <a:pt x="8573515" y="2718621"/>
                  <a:pt x="8555468" y="2640309"/>
                  <a:pt x="8585788" y="2605478"/>
                </a:cubicBezTo>
                <a:cubicBezTo>
                  <a:pt x="8591563" y="2598874"/>
                  <a:pt x="8596796" y="2585900"/>
                  <a:pt x="8595714" y="2577023"/>
                </a:cubicBezTo>
                <a:cubicBezTo>
                  <a:pt x="8594091" y="2564271"/>
                  <a:pt x="8587232" y="2552206"/>
                  <a:pt x="8581457" y="2540823"/>
                </a:cubicBezTo>
                <a:cubicBezTo>
                  <a:pt x="8575501" y="2529441"/>
                  <a:pt x="8566478" y="2519424"/>
                  <a:pt x="8570809" y="2504399"/>
                </a:cubicBezTo>
                <a:cubicBezTo>
                  <a:pt x="8572612" y="2498253"/>
                  <a:pt x="8571351" y="2476854"/>
                  <a:pt x="8584705" y="2493699"/>
                </a:cubicBezTo>
                <a:cubicBezTo>
                  <a:pt x="8621340" y="2539914"/>
                  <a:pt x="8642637" y="2496205"/>
                  <a:pt x="8674038" y="2475260"/>
                </a:cubicBezTo>
                <a:cubicBezTo>
                  <a:pt x="8648772" y="2453632"/>
                  <a:pt x="8626033" y="2438380"/>
                  <a:pt x="8622243" y="2406054"/>
                </a:cubicBezTo>
                <a:cubicBezTo>
                  <a:pt x="8614483" y="2339351"/>
                  <a:pt x="8581278" y="2308846"/>
                  <a:pt x="8530925" y="2302926"/>
                </a:cubicBezTo>
                <a:cubicBezTo>
                  <a:pt x="8549513" y="2238501"/>
                  <a:pt x="8549513" y="2238501"/>
                  <a:pt x="8489417" y="2229622"/>
                </a:cubicBezTo>
                <a:cubicBezTo>
                  <a:pt x="8512517" y="2188645"/>
                  <a:pt x="8512517" y="2178173"/>
                  <a:pt x="8484543" y="2164058"/>
                </a:cubicBezTo>
                <a:cubicBezTo>
                  <a:pt x="8457653" y="2150626"/>
                  <a:pt x="8427876" y="2146073"/>
                  <a:pt x="8402970" y="2125358"/>
                </a:cubicBezTo>
                <a:cubicBezTo>
                  <a:pt x="8425891" y="2072997"/>
                  <a:pt x="8432387" y="2012214"/>
                  <a:pt x="8479670" y="1986716"/>
                </a:cubicBezTo>
                <a:cubicBezTo>
                  <a:pt x="8487070" y="1982846"/>
                  <a:pt x="8492123" y="1967138"/>
                  <a:pt x="8487432" y="1958032"/>
                </a:cubicBezTo>
                <a:cubicBezTo>
                  <a:pt x="8470286" y="1925023"/>
                  <a:pt x="8494830" y="1862417"/>
                  <a:pt x="8441412" y="1855361"/>
                </a:cubicBezTo>
                <a:cubicBezTo>
                  <a:pt x="8434733" y="1854678"/>
                  <a:pt x="8428597" y="1847847"/>
                  <a:pt x="8433831" y="1838969"/>
                </a:cubicBezTo>
                <a:cubicBezTo>
                  <a:pt x="8451879" y="1808009"/>
                  <a:pt x="8430041" y="1810057"/>
                  <a:pt x="8416868" y="1806187"/>
                </a:cubicBezTo>
                <a:cubicBezTo>
                  <a:pt x="8400985" y="1801408"/>
                  <a:pt x="8382938" y="1815066"/>
                  <a:pt x="8368140" y="1798219"/>
                </a:cubicBezTo>
                <a:cubicBezTo>
                  <a:pt x="8371569" y="1780462"/>
                  <a:pt x="8384382" y="1780689"/>
                  <a:pt x="8393405" y="1774999"/>
                </a:cubicBezTo>
                <a:cubicBezTo>
                  <a:pt x="8419754" y="1758607"/>
                  <a:pt x="8441231" y="1739030"/>
                  <a:pt x="8442495" y="1696458"/>
                </a:cubicBezTo>
                <a:cubicBezTo>
                  <a:pt x="8443396" y="1662083"/>
                  <a:pt x="8446284" y="1631805"/>
                  <a:pt x="8409828" y="1621332"/>
                </a:cubicBezTo>
                <a:cubicBezTo>
                  <a:pt x="8394669" y="1617006"/>
                  <a:pt x="8399001" y="1592193"/>
                  <a:pt x="8407664" y="1579899"/>
                </a:cubicBezTo>
                <a:cubicBezTo>
                  <a:pt x="8423184" y="1558045"/>
                  <a:pt x="8435996" y="1528906"/>
                  <a:pt x="8462707" y="1526857"/>
                </a:cubicBezTo>
                <a:cubicBezTo>
                  <a:pt x="8478949" y="1525492"/>
                  <a:pt x="8491402" y="1516384"/>
                  <a:pt x="8504215" y="1505913"/>
                </a:cubicBezTo>
                <a:cubicBezTo>
                  <a:pt x="8513419" y="1498398"/>
                  <a:pt x="8524428" y="1492025"/>
                  <a:pt x="8523345" y="1475863"/>
                </a:cubicBezTo>
                <a:cubicBezTo>
                  <a:pt x="8522262" y="1460382"/>
                  <a:pt x="8511615" y="1454008"/>
                  <a:pt x="8500786" y="1450820"/>
                </a:cubicBezTo>
                <a:cubicBezTo>
                  <a:pt x="8464691" y="1440577"/>
                  <a:pt x="8430764" y="1425551"/>
                  <a:pt x="8400624" y="1391176"/>
                </a:cubicBezTo>
                <a:cubicBezTo>
                  <a:pt x="8420657" y="1372963"/>
                  <a:pt x="8439787" y="1359759"/>
                  <a:pt x="8454585" y="1341319"/>
                </a:cubicBezTo>
                <a:cubicBezTo>
                  <a:pt x="8490318" y="1296701"/>
                  <a:pt x="8187668" y="1156238"/>
                  <a:pt x="8172509" y="1106153"/>
                </a:cubicBezTo>
                <a:cubicBezTo>
                  <a:pt x="8167817" y="1090673"/>
                  <a:pt x="8151755" y="1074738"/>
                  <a:pt x="8138399" y="1070184"/>
                </a:cubicBezTo>
                <a:cubicBezTo>
                  <a:pt x="8075777" y="1048785"/>
                  <a:pt x="8021456" y="1000749"/>
                  <a:pt x="7957388" y="982992"/>
                </a:cubicBezTo>
                <a:cubicBezTo>
                  <a:pt x="7896929" y="966147"/>
                  <a:pt x="7837375" y="943608"/>
                  <a:pt x="7771142" y="921300"/>
                </a:cubicBezTo>
                <a:cubicBezTo>
                  <a:pt x="7811747" y="865296"/>
                  <a:pt x="7883756" y="871899"/>
                  <a:pt x="7900539" y="791082"/>
                </a:cubicBezTo>
                <a:cubicBezTo>
                  <a:pt x="7835028" y="770137"/>
                  <a:pt x="7766090" y="794042"/>
                  <a:pt x="7702923" y="760803"/>
                </a:cubicBezTo>
                <a:cubicBezTo>
                  <a:pt x="7697509" y="757845"/>
                  <a:pt x="7690109" y="760803"/>
                  <a:pt x="7683614" y="761714"/>
                </a:cubicBezTo>
                <a:cubicBezTo>
                  <a:pt x="7553493" y="779471"/>
                  <a:pt x="7423915" y="763991"/>
                  <a:pt x="7295600" y="741680"/>
                </a:cubicBezTo>
                <a:cubicBezTo>
                  <a:pt x="7110798" y="709810"/>
                  <a:pt x="6925273" y="689548"/>
                  <a:pt x="6739388" y="675206"/>
                </a:cubicBezTo>
                <a:cubicBezTo>
                  <a:pt x="6585807" y="663367"/>
                  <a:pt x="6431866" y="658132"/>
                  <a:pt x="6279006" y="635367"/>
                </a:cubicBezTo>
                <a:cubicBezTo>
                  <a:pt x="6115501" y="611009"/>
                  <a:pt x="5952175" y="583462"/>
                  <a:pt x="5788847" y="557964"/>
                </a:cubicBezTo>
                <a:cubicBezTo>
                  <a:pt x="5781448" y="556825"/>
                  <a:pt x="5773282" y="553240"/>
                  <a:pt x="5765387" y="552984"/>
                </a:cubicBezTo>
                <a:close/>
                <a:moveTo>
                  <a:pt x="0" y="0"/>
                </a:moveTo>
                <a:lnTo>
                  <a:pt x="768106" y="0"/>
                </a:lnTo>
                <a:lnTo>
                  <a:pt x="767098" y="10118"/>
                </a:lnTo>
                <a:cubicBezTo>
                  <a:pt x="765697" y="22412"/>
                  <a:pt x="763205" y="34103"/>
                  <a:pt x="756850" y="43654"/>
                </a:cubicBezTo>
                <a:cubicBezTo>
                  <a:pt x="749894" y="54193"/>
                  <a:pt x="757386" y="72374"/>
                  <a:pt x="768357" y="76852"/>
                </a:cubicBezTo>
                <a:cubicBezTo>
                  <a:pt x="838462" y="106364"/>
                  <a:pt x="848094" y="176713"/>
                  <a:pt x="882077" y="237315"/>
                </a:cubicBezTo>
                <a:cubicBezTo>
                  <a:pt x="845150" y="261290"/>
                  <a:pt x="801001" y="266560"/>
                  <a:pt x="761133" y="282106"/>
                </a:cubicBezTo>
                <a:cubicBezTo>
                  <a:pt x="719657" y="298442"/>
                  <a:pt x="719657" y="310562"/>
                  <a:pt x="753907" y="357988"/>
                </a:cubicBezTo>
                <a:cubicBezTo>
                  <a:pt x="664804" y="368265"/>
                  <a:pt x="664804" y="368265"/>
                  <a:pt x="692364" y="442830"/>
                </a:cubicBezTo>
                <a:cubicBezTo>
                  <a:pt x="617709" y="449681"/>
                  <a:pt x="568477" y="484987"/>
                  <a:pt x="556972" y="562188"/>
                </a:cubicBezTo>
                <a:cubicBezTo>
                  <a:pt x="551352" y="599602"/>
                  <a:pt x="517637" y="617254"/>
                  <a:pt x="480177" y="642286"/>
                </a:cubicBezTo>
                <a:cubicBezTo>
                  <a:pt x="526734" y="666528"/>
                  <a:pt x="558310" y="717115"/>
                  <a:pt x="612627" y="663627"/>
                </a:cubicBezTo>
                <a:cubicBezTo>
                  <a:pt x="632427" y="644130"/>
                  <a:pt x="630557" y="668898"/>
                  <a:pt x="633230" y="676011"/>
                </a:cubicBezTo>
                <a:cubicBezTo>
                  <a:pt x="639651" y="693400"/>
                  <a:pt x="626274" y="704995"/>
                  <a:pt x="617443" y="718168"/>
                </a:cubicBezTo>
                <a:cubicBezTo>
                  <a:pt x="608881" y="731343"/>
                  <a:pt x="598711" y="745306"/>
                  <a:pt x="596304" y="760064"/>
                </a:cubicBezTo>
                <a:cubicBezTo>
                  <a:pt x="594700" y="770339"/>
                  <a:pt x="602459" y="785355"/>
                  <a:pt x="611021" y="792998"/>
                </a:cubicBezTo>
                <a:cubicBezTo>
                  <a:pt x="655975" y="833311"/>
                  <a:pt x="629217" y="923949"/>
                  <a:pt x="714308" y="935543"/>
                </a:cubicBezTo>
                <a:cubicBezTo>
                  <a:pt x="752570" y="940811"/>
                  <a:pt x="771032" y="974010"/>
                  <a:pt x="799128" y="992190"/>
                </a:cubicBezTo>
                <a:cubicBezTo>
                  <a:pt x="896793" y="1055689"/>
                  <a:pt x="962082" y="1137368"/>
                  <a:pt x="992317" y="1249612"/>
                </a:cubicBezTo>
                <a:cubicBezTo>
                  <a:pt x="1000611" y="1280703"/>
                  <a:pt x="1032454" y="1305735"/>
                  <a:pt x="1053058" y="1333136"/>
                </a:cubicBezTo>
                <a:cubicBezTo>
                  <a:pt x="1043156" y="1353160"/>
                  <a:pt x="989106" y="1309949"/>
                  <a:pt x="1008104" y="1362645"/>
                </a:cubicBezTo>
                <a:cubicBezTo>
                  <a:pt x="1022553" y="1402169"/>
                  <a:pt x="1059480" y="1426672"/>
                  <a:pt x="1094265" y="1450123"/>
                </a:cubicBezTo>
                <a:cubicBezTo>
                  <a:pt x="1133866" y="1476733"/>
                  <a:pt x="1177749" y="1498075"/>
                  <a:pt x="1195677" y="1547347"/>
                </a:cubicBezTo>
                <a:cubicBezTo>
                  <a:pt x="1199423" y="1557887"/>
                  <a:pt x="1211463" y="1568953"/>
                  <a:pt x="1222166" y="1573170"/>
                </a:cubicBezTo>
                <a:cubicBezTo>
                  <a:pt x="1780331" y="2440289"/>
                  <a:pt x="3154333" y="2446085"/>
                  <a:pt x="3312738" y="2440024"/>
                </a:cubicBezTo>
                <a:cubicBezTo>
                  <a:pt x="3504591" y="2432384"/>
                  <a:pt x="3686008" y="2378897"/>
                  <a:pt x="3863944" y="2312235"/>
                </a:cubicBezTo>
                <a:cubicBezTo>
                  <a:pt x="3939135" y="2284043"/>
                  <a:pt x="4008972" y="2243995"/>
                  <a:pt x="4082022" y="2212904"/>
                </a:cubicBezTo>
                <a:cubicBezTo>
                  <a:pt x="4182897" y="2169955"/>
                  <a:pt x="4260761" y="2088012"/>
                  <a:pt x="4361371" y="2053496"/>
                </a:cubicBezTo>
                <a:cubicBezTo>
                  <a:pt x="4464921" y="2017925"/>
                  <a:pt x="4553490" y="1952846"/>
                  <a:pt x="4659987" y="1925180"/>
                </a:cubicBezTo>
                <a:cubicBezTo>
                  <a:pt x="4716177" y="1910425"/>
                  <a:pt x="4770494" y="1883815"/>
                  <a:pt x="4761667" y="1807667"/>
                </a:cubicBezTo>
                <a:cubicBezTo>
                  <a:pt x="4759257" y="1786061"/>
                  <a:pt x="4773973" y="1768410"/>
                  <a:pt x="4797253" y="1774733"/>
                </a:cubicBezTo>
                <a:cubicBezTo>
                  <a:pt x="4841669" y="1786589"/>
                  <a:pt x="4861738" y="1755234"/>
                  <a:pt x="4886356" y="1731784"/>
                </a:cubicBezTo>
                <a:cubicBezTo>
                  <a:pt x="4930237" y="1690154"/>
                  <a:pt x="4971978" y="1645890"/>
                  <a:pt x="5041818" y="1639039"/>
                </a:cubicBezTo>
                <a:cubicBezTo>
                  <a:pt x="5028440" y="1606365"/>
                  <a:pt x="5005695" y="1611110"/>
                  <a:pt x="4984824" y="1617960"/>
                </a:cubicBezTo>
                <a:cubicBezTo>
                  <a:pt x="4929971" y="1635878"/>
                  <a:pt x="4875653" y="1656165"/>
                  <a:pt x="4820800" y="1674082"/>
                </a:cubicBezTo>
                <a:cubicBezTo>
                  <a:pt x="4784945" y="1685677"/>
                  <a:pt x="4749356" y="1702012"/>
                  <a:pt x="4701459" y="1689099"/>
                </a:cubicBezTo>
                <a:cubicBezTo>
                  <a:pt x="4742668" y="1623230"/>
                  <a:pt x="4812771" y="1611373"/>
                  <a:pt x="4869498" y="1591086"/>
                </a:cubicBezTo>
                <a:cubicBezTo>
                  <a:pt x="4940404" y="1565528"/>
                  <a:pt x="4982147" y="1517309"/>
                  <a:pt x="5032185" y="1463559"/>
                </a:cubicBezTo>
                <a:cubicBezTo>
                  <a:pt x="4980006" y="1450649"/>
                  <a:pt x="4947630" y="1490172"/>
                  <a:pt x="4906692" y="1488062"/>
                </a:cubicBezTo>
                <a:cubicBezTo>
                  <a:pt x="4904550" y="1481215"/>
                  <a:pt x="4900805" y="1471202"/>
                  <a:pt x="4901340" y="1470936"/>
                </a:cubicBezTo>
                <a:cubicBezTo>
                  <a:pt x="4968234" y="1441427"/>
                  <a:pt x="4999539" y="1386097"/>
                  <a:pt x="5009976" y="1319171"/>
                </a:cubicBezTo>
                <a:cubicBezTo>
                  <a:pt x="5015328" y="1284656"/>
                  <a:pt x="5039677" y="1273853"/>
                  <a:pt x="5063760" y="1258044"/>
                </a:cubicBezTo>
                <a:cubicBezTo>
                  <a:pt x="5147777" y="1201922"/>
                  <a:pt x="5236613" y="1151071"/>
                  <a:pt x="5305648" y="1073871"/>
                </a:cubicBezTo>
                <a:cubicBezTo>
                  <a:pt x="5225910" y="1084147"/>
                  <a:pt x="5161960" y="1134471"/>
                  <a:pt x="5076067" y="1156077"/>
                </a:cubicBezTo>
                <a:cubicBezTo>
                  <a:pt x="5144298" y="1071235"/>
                  <a:pt x="5232600" y="1028288"/>
                  <a:pt x="5313141" y="976907"/>
                </a:cubicBezTo>
                <a:cubicBezTo>
                  <a:pt x="5349798" y="953458"/>
                  <a:pt x="5383779" y="923421"/>
                  <a:pt x="5428196" y="910774"/>
                </a:cubicBezTo>
                <a:cubicBezTo>
                  <a:pt x="5443985" y="906295"/>
                  <a:pt x="5469939" y="896809"/>
                  <a:pt x="5457363" y="871779"/>
                </a:cubicBezTo>
                <a:cubicBezTo>
                  <a:pt x="5446661" y="850965"/>
                  <a:pt x="5425523" y="857286"/>
                  <a:pt x="5406256" y="863347"/>
                </a:cubicBezTo>
                <a:cubicBezTo>
                  <a:pt x="5359965" y="878367"/>
                  <a:pt x="5312069" y="878629"/>
                  <a:pt x="5249456" y="878367"/>
                </a:cubicBezTo>
                <a:cubicBezTo>
                  <a:pt x="5301901" y="809597"/>
                  <a:pt x="5397963" y="830149"/>
                  <a:pt x="5442914" y="757955"/>
                </a:cubicBezTo>
                <a:cubicBezTo>
                  <a:pt x="5386723" y="745306"/>
                  <a:pt x="5343376" y="771392"/>
                  <a:pt x="5297887" y="776398"/>
                </a:cubicBezTo>
                <a:cubicBezTo>
                  <a:pt x="5256683" y="780877"/>
                  <a:pt x="5246513" y="768758"/>
                  <a:pt x="5256146" y="728971"/>
                </a:cubicBezTo>
                <a:cubicBezTo>
                  <a:pt x="5271129" y="667053"/>
                  <a:pt x="5248653" y="635435"/>
                  <a:pt x="5188716" y="652298"/>
                </a:cubicBezTo>
                <a:cubicBezTo>
                  <a:pt x="5133062" y="668107"/>
                  <a:pt x="5127175" y="644922"/>
                  <a:pt x="5142160" y="609614"/>
                </a:cubicBezTo>
                <a:cubicBezTo>
                  <a:pt x="5163564" y="558237"/>
                  <a:pt x="5139216" y="518450"/>
                  <a:pt x="5122626" y="475239"/>
                </a:cubicBezTo>
                <a:cubicBezTo>
                  <a:pt x="5097205" y="409367"/>
                  <a:pt x="5107908" y="377223"/>
                  <a:pt x="5162763" y="328215"/>
                </a:cubicBezTo>
                <a:cubicBezTo>
                  <a:pt x="5193532" y="300811"/>
                  <a:pt x="5226711" y="277627"/>
                  <a:pt x="5271399" y="253914"/>
                </a:cubicBezTo>
                <a:cubicBezTo>
                  <a:pt x="5168381" y="241003"/>
                  <a:pt x="5276483" y="197528"/>
                  <a:pt x="5240091" y="170389"/>
                </a:cubicBezTo>
                <a:cubicBezTo>
                  <a:pt x="5167310" y="159323"/>
                  <a:pt x="5107908" y="245745"/>
                  <a:pt x="5008904" y="220979"/>
                </a:cubicBezTo>
                <a:cubicBezTo>
                  <a:pt x="5131187" y="146147"/>
                  <a:pt x="5266315" y="121645"/>
                  <a:pt x="5354881" y="22050"/>
                </a:cubicBezTo>
                <a:cubicBezTo>
                  <a:pt x="5334546" y="-611"/>
                  <a:pt x="5314210" y="20468"/>
                  <a:pt x="5296818" y="12038"/>
                </a:cubicBezTo>
                <a:cubicBezTo>
                  <a:pt x="5297085" y="9403"/>
                  <a:pt x="5296884" y="6109"/>
                  <a:pt x="5297018" y="3177"/>
                </a:cubicBezTo>
                <a:lnTo>
                  <a:pt x="5298067" y="0"/>
                </a:lnTo>
                <a:lnTo>
                  <a:pt x="8958468" y="0"/>
                </a:lnTo>
                <a:lnTo>
                  <a:pt x="8936439" y="18562"/>
                </a:lnTo>
                <a:cubicBezTo>
                  <a:pt x="8928025" y="29598"/>
                  <a:pt x="8926611" y="39110"/>
                  <a:pt x="8934304" y="46608"/>
                </a:cubicBezTo>
                <a:cubicBezTo>
                  <a:pt x="8959791" y="71400"/>
                  <a:pt x="8992737" y="89152"/>
                  <a:pt x="9027240" y="113638"/>
                </a:cubicBezTo>
                <a:cubicBezTo>
                  <a:pt x="8975330" y="159853"/>
                  <a:pt x="8916899" y="180054"/>
                  <a:pt x="8854734" y="193826"/>
                </a:cubicBezTo>
                <a:cubicBezTo>
                  <a:pt x="8836083" y="198111"/>
                  <a:pt x="8817746" y="206680"/>
                  <a:pt x="8815880" y="227493"/>
                </a:cubicBezTo>
                <a:cubicBezTo>
                  <a:pt x="8814017" y="249223"/>
                  <a:pt x="8832977" y="257791"/>
                  <a:pt x="8848828" y="267894"/>
                </a:cubicBezTo>
                <a:cubicBezTo>
                  <a:pt x="8870895" y="281971"/>
                  <a:pt x="8892342" y="294216"/>
                  <a:pt x="8920315" y="296052"/>
                </a:cubicBezTo>
                <a:cubicBezTo>
                  <a:pt x="8966319" y="298806"/>
                  <a:pt x="8988385" y="337982"/>
                  <a:pt x="9015115" y="367363"/>
                </a:cubicBezTo>
                <a:cubicBezTo>
                  <a:pt x="9030034" y="383892"/>
                  <a:pt x="9037496" y="417251"/>
                  <a:pt x="9011388" y="423067"/>
                </a:cubicBezTo>
                <a:cubicBezTo>
                  <a:pt x="8948601" y="437148"/>
                  <a:pt x="8953575" y="477853"/>
                  <a:pt x="8955127" y="524068"/>
                </a:cubicBezTo>
                <a:cubicBezTo>
                  <a:pt x="8957303" y="581304"/>
                  <a:pt x="8994292" y="607624"/>
                  <a:pt x="9039672" y="629661"/>
                </a:cubicBezTo>
                <a:cubicBezTo>
                  <a:pt x="9055213" y="637312"/>
                  <a:pt x="9077279" y="637006"/>
                  <a:pt x="9083187" y="660880"/>
                </a:cubicBezTo>
                <a:cubicBezTo>
                  <a:pt x="9057699" y="683528"/>
                  <a:pt x="9026617" y="665166"/>
                  <a:pt x="8999263" y="671592"/>
                </a:cubicBezTo>
                <a:cubicBezTo>
                  <a:pt x="8976575" y="676794"/>
                  <a:pt x="8938965" y="674041"/>
                  <a:pt x="8970048" y="715664"/>
                </a:cubicBezTo>
                <a:cubicBezTo>
                  <a:pt x="8979063" y="727601"/>
                  <a:pt x="8968494" y="736784"/>
                  <a:pt x="8956992" y="737702"/>
                </a:cubicBezTo>
                <a:cubicBezTo>
                  <a:pt x="8864991" y="747189"/>
                  <a:pt x="8907262" y="831359"/>
                  <a:pt x="8877733" y="875737"/>
                </a:cubicBezTo>
                <a:cubicBezTo>
                  <a:pt x="8869654" y="887979"/>
                  <a:pt x="8878357" y="909097"/>
                  <a:pt x="8891100" y="914300"/>
                </a:cubicBezTo>
                <a:cubicBezTo>
                  <a:pt x="8972534" y="948581"/>
                  <a:pt x="8983724" y="1030299"/>
                  <a:pt x="9023199" y="1100695"/>
                </a:cubicBezTo>
                <a:cubicBezTo>
                  <a:pt x="8980304" y="1128545"/>
                  <a:pt x="8929020" y="1134666"/>
                  <a:pt x="8882708" y="1152725"/>
                </a:cubicBezTo>
                <a:cubicBezTo>
                  <a:pt x="8834530" y="1171701"/>
                  <a:pt x="8834530" y="1185780"/>
                  <a:pt x="8874315" y="1240870"/>
                </a:cubicBezTo>
                <a:cubicBezTo>
                  <a:pt x="8770812" y="1252808"/>
                  <a:pt x="8770812" y="1252808"/>
                  <a:pt x="8802826" y="1339424"/>
                </a:cubicBezTo>
                <a:cubicBezTo>
                  <a:pt x="8716105" y="1347382"/>
                  <a:pt x="8658917" y="1388394"/>
                  <a:pt x="8645552" y="1478072"/>
                </a:cubicBezTo>
                <a:cubicBezTo>
                  <a:pt x="8639024" y="1521532"/>
                  <a:pt x="8599861" y="1542037"/>
                  <a:pt x="8556347" y="1571114"/>
                </a:cubicBezTo>
                <a:cubicBezTo>
                  <a:pt x="8610428" y="1599274"/>
                  <a:pt x="8647106" y="1658037"/>
                  <a:pt x="8710202" y="1595904"/>
                </a:cubicBezTo>
                <a:cubicBezTo>
                  <a:pt x="8733202" y="1573257"/>
                  <a:pt x="8731030" y="1602027"/>
                  <a:pt x="8734135" y="1610290"/>
                </a:cubicBezTo>
                <a:cubicBezTo>
                  <a:pt x="8741594" y="1630489"/>
                  <a:pt x="8726054" y="1643958"/>
                  <a:pt x="8715797" y="1659260"/>
                </a:cubicBezTo>
                <a:cubicBezTo>
                  <a:pt x="8705851" y="1674564"/>
                  <a:pt x="8694038" y="1690784"/>
                  <a:pt x="8691242" y="1707927"/>
                </a:cubicBezTo>
                <a:cubicBezTo>
                  <a:pt x="8689378" y="1719862"/>
                  <a:pt x="8698391" y="1737306"/>
                  <a:pt x="8708337" y="1746183"/>
                </a:cubicBezTo>
                <a:cubicBezTo>
                  <a:pt x="8760556" y="1793011"/>
                  <a:pt x="8729474" y="1898297"/>
                  <a:pt x="8828316" y="1911765"/>
                </a:cubicBezTo>
                <a:cubicBezTo>
                  <a:pt x="8872762" y="1917884"/>
                  <a:pt x="8894207" y="1956449"/>
                  <a:pt x="8926844" y="1977567"/>
                </a:cubicBezTo>
                <a:cubicBezTo>
                  <a:pt x="9040293" y="2051328"/>
                  <a:pt x="9116134" y="2146208"/>
                  <a:pt x="9151255" y="2276592"/>
                </a:cubicBezTo>
                <a:cubicBezTo>
                  <a:pt x="9160890" y="2312707"/>
                  <a:pt x="9197879" y="2341785"/>
                  <a:pt x="9221812" y="2373614"/>
                </a:cubicBezTo>
                <a:cubicBezTo>
                  <a:pt x="9210310" y="2396875"/>
                  <a:pt x="9147525" y="2346680"/>
                  <a:pt x="9169593" y="2407892"/>
                </a:cubicBezTo>
                <a:cubicBezTo>
                  <a:pt x="9186377" y="2453803"/>
                  <a:pt x="9229272" y="2482267"/>
                  <a:pt x="9269679" y="2509507"/>
                </a:cubicBezTo>
                <a:cubicBezTo>
                  <a:pt x="9315680" y="2540419"/>
                  <a:pt x="9366654" y="2565210"/>
                  <a:pt x="9387480" y="2622444"/>
                </a:cubicBezTo>
                <a:cubicBezTo>
                  <a:pt x="9391832" y="2634687"/>
                  <a:pt x="9405817" y="2647542"/>
                  <a:pt x="9418250" y="2652440"/>
                </a:cubicBezTo>
                <a:cubicBezTo>
                  <a:pt x="10066621" y="3659697"/>
                  <a:pt x="11662679" y="3666430"/>
                  <a:pt x="11846684" y="3659389"/>
                </a:cubicBezTo>
                <a:cubicBezTo>
                  <a:pt x="11958113" y="3654952"/>
                  <a:pt x="12066512" y="3637200"/>
                  <a:pt x="12172890" y="3610878"/>
                </a:cubicBezTo>
                <a:lnTo>
                  <a:pt x="12192000" y="3605403"/>
                </a:lnTo>
                <a:lnTo>
                  <a:pt x="12192000" y="6858000"/>
                </a:lnTo>
                <a:lnTo>
                  <a:pt x="2667892" y="6858000"/>
                </a:lnTo>
                <a:lnTo>
                  <a:pt x="2654380" y="6849405"/>
                </a:lnTo>
                <a:cubicBezTo>
                  <a:pt x="2607569" y="6826978"/>
                  <a:pt x="2555222" y="6809052"/>
                  <a:pt x="2517472" y="6768410"/>
                </a:cubicBezTo>
                <a:cubicBezTo>
                  <a:pt x="2640621" y="6736030"/>
                  <a:pt x="2751355" y="6703317"/>
                  <a:pt x="2863768" y="6678867"/>
                </a:cubicBezTo>
                <a:cubicBezTo>
                  <a:pt x="2982893" y="6653093"/>
                  <a:pt x="3083895" y="6583373"/>
                  <a:pt x="3200332" y="6552312"/>
                </a:cubicBezTo>
                <a:cubicBezTo>
                  <a:pt x="3225166" y="6545703"/>
                  <a:pt x="3255030" y="6522574"/>
                  <a:pt x="3263755" y="6500106"/>
                </a:cubicBezTo>
                <a:cubicBezTo>
                  <a:pt x="3291941" y="6427411"/>
                  <a:pt x="3854674" y="6223537"/>
                  <a:pt x="3788234" y="6158777"/>
                </a:cubicBezTo>
                <a:cubicBezTo>
                  <a:pt x="3760718" y="6132011"/>
                  <a:pt x="3725150" y="6112847"/>
                  <a:pt x="3687901" y="6086412"/>
                </a:cubicBezTo>
                <a:cubicBezTo>
                  <a:pt x="3743942" y="6036518"/>
                  <a:pt x="3807024" y="6014710"/>
                  <a:pt x="3874137" y="5999841"/>
                </a:cubicBezTo>
                <a:cubicBezTo>
                  <a:pt x="3894273" y="5995216"/>
                  <a:pt x="3914069" y="5985964"/>
                  <a:pt x="3916083" y="5963494"/>
                </a:cubicBezTo>
                <a:cubicBezTo>
                  <a:pt x="3918095" y="5940035"/>
                  <a:pt x="3897626" y="5930785"/>
                  <a:pt x="3880513" y="5919878"/>
                </a:cubicBezTo>
                <a:cubicBezTo>
                  <a:pt x="3856689" y="5904680"/>
                  <a:pt x="3833535" y="5891460"/>
                  <a:pt x="3803335" y="5889479"/>
                </a:cubicBezTo>
                <a:cubicBezTo>
                  <a:pt x="3753670" y="5886505"/>
                  <a:pt x="3729848" y="5844211"/>
                  <a:pt x="3700990" y="5812491"/>
                </a:cubicBezTo>
                <a:cubicBezTo>
                  <a:pt x="3684884" y="5794647"/>
                  <a:pt x="3676828" y="5758633"/>
                  <a:pt x="3705014" y="5752353"/>
                </a:cubicBezTo>
                <a:cubicBezTo>
                  <a:pt x="3772798" y="5737152"/>
                  <a:pt x="3767428" y="5693207"/>
                  <a:pt x="3765753" y="5643313"/>
                </a:cubicBezTo>
                <a:cubicBezTo>
                  <a:pt x="3763404" y="5581522"/>
                  <a:pt x="3723470" y="5553107"/>
                  <a:pt x="3674479" y="5529315"/>
                </a:cubicBezTo>
                <a:cubicBezTo>
                  <a:pt x="3657701" y="5521056"/>
                  <a:pt x="3633878" y="5521386"/>
                  <a:pt x="3627501" y="5495612"/>
                </a:cubicBezTo>
                <a:cubicBezTo>
                  <a:pt x="3655017" y="5471161"/>
                  <a:pt x="3688572" y="5490985"/>
                  <a:pt x="3718104" y="5484048"/>
                </a:cubicBezTo>
                <a:cubicBezTo>
                  <a:pt x="3742598" y="5478431"/>
                  <a:pt x="3783202" y="5481403"/>
                  <a:pt x="3749644" y="5436467"/>
                </a:cubicBezTo>
                <a:cubicBezTo>
                  <a:pt x="3739912" y="5423580"/>
                  <a:pt x="3751322" y="5413666"/>
                  <a:pt x="3763740" y="5412675"/>
                </a:cubicBezTo>
                <a:cubicBezTo>
                  <a:pt x="3863064" y="5402433"/>
                  <a:pt x="3817428" y="5311564"/>
                  <a:pt x="3849307" y="5263654"/>
                </a:cubicBezTo>
                <a:cubicBezTo>
                  <a:pt x="3858030" y="5250437"/>
                  <a:pt x="3848634" y="5227638"/>
                  <a:pt x="3834876" y="5222021"/>
                </a:cubicBezTo>
                <a:cubicBezTo>
                  <a:pt x="3746960" y="5185011"/>
                  <a:pt x="3734880" y="5096789"/>
                  <a:pt x="3692263" y="5020790"/>
                </a:cubicBezTo>
                <a:cubicBezTo>
                  <a:pt x="3738572" y="4990724"/>
                  <a:pt x="3793938" y="4984115"/>
                  <a:pt x="3843936" y="4964619"/>
                </a:cubicBezTo>
                <a:cubicBezTo>
                  <a:pt x="3895949" y="4944132"/>
                  <a:pt x="3895949" y="4928933"/>
                  <a:pt x="3852997" y="4869458"/>
                </a:cubicBezTo>
                <a:cubicBezTo>
                  <a:pt x="3964739" y="4856569"/>
                  <a:pt x="3964739" y="4856569"/>
                  <a:pt x="3930177" y="4763060"/>
                </a:cubicBezTo>
                <a:cubicBezTo>
                  <a:pt x="4023800" y="4754468"/>
                  <a:pt x="4085540" y="4710192"/>
                  <a:pt x="4099968" y="4613376"/>
                </a:cubicBezTo>
                <a:cubicBezTo>
                  <a:pt x="4107016" y="4566456"/>
                  <a:pt x="4149296" y="4544320"/>
                  <a:pt x="4196274" y="4512928"/>
                </a:cubicBezTo>
                <a:cubicBezTo>
                  <a:pt x="4137888" y="4482527"/>
                  <a:pt x="4098290" y="4419087"/>
                  <a:pt x="4030173" y="4486165"/>
                </a:cubicBezTo>
                <a:cubicBezTo>
                  <a:pt x="4005342" y="4510615"/>
                  <a:pt x="4007687" y="4479555"/>
                  <a:pt x="4004335" y="4470634"/>
                </a:cubicBezTo>
                <a:cubicBezTo>
                  <a:pt x="3996282" y="4448827"/>
                  <a:pt x="4013059" y="4434287"/>
                  <a:pt x="4024133" y="4417767"/>
                </a:cubicBezTo>
                <a:cubicBezTo>
                  <a:pt x="4034870" y="4401245"/>
                  <a:pt x="4047624" y="4383734"/>
                  <a:pt x="4050642" y="4365226"/>
                </a:cubicBezTo>
                <a:cubicBezTo>
                  <a:pt x="4052655" y="4352340"/>
                  <a:pt x="4042924" y="4333509"/>
                  <a:pt x="4032186" y="4323924"/>
                </a:cubicBezTo>
                <a:cubicBezTo>
                  <a:pt x="3975811" y="4273370"/>
                  <a:pt x="4009367" y="4159704"/>
                  <a:pt x="3902658" y="4145163"/>
                </a:cubicBezTo>
                <a:cubicBezTo>
                  <a:pt x="3854674" y="4138557"/>
                  <a:pt x="3831522" y="4096923"/>
                  <a:pt x="3796288" y="4074123"/>
                </a:cubicBezTo>
                <a:cubicBezTo>
                  <a:pt x="3673808" y="3994492"/>
                  <a:pt x="3591931" y="3892060"/>
                  <a:pt x="3554015" y="3751298"/>
                </a:cubicBezTo>
                <a:cubicBezTo>
                  <a:pt x="3543613" y="3712308"/>
                  <a:pt x="3503679" y="3680917"/>
                  <a:pt x="3477841" y="3646554"/>
                </a:cubicBezTo>
                <a:cubicBezTo>
                  <a:pt x="3490259" y="3621441"/>
                  <a:pt x="3558041" y="3675631"/>
                  <a:pt x="3534217" y="3609547"/>
                </a:cubicBezTo>
                <a:cubicBezTo>
                  <a:pt x="3516097" y="3559982"/>
                  <a:pt x="3469788" y="3529253"/>
                  <a:pt x="3426164" y="3499844"/>
                </a:cubicBezTo>
                <a:cubicBezTo>
                  <a:pt x="3376502" y="3466472"/>
                  <a:pt x="3321470" y="3439708"/>
                  <a:pt x="3298987" y="3377918"/>
                </a:cubicBezTo>
                <a:cubicBezTo>
                  <a:pt x="3294289" y="3364700"/>
                  <a:pt x="3279190" y="3350823"/>
                  <a:pt x="3265768" y="3345534"/>
                </a:cubicBezTo>
                <a:cubicBezTo>
                  <a:pt x="2609539" y="2326070"/>
                  <a:pt x="1054085" y="2255965"/>
                  <a:pt x="698533" y="2257448"/>
                </a:cubicBezTo>
                <a:cubicBezTo>
                  <a:pt x="674830" y="2257546"/>
                  <a:pt x="656459" y="2257963"/>
                  <a:pt x="644044" y="2258439"/>
                </a:cubicBezTo>
                <a:cubicBezTo>
                  <a:pt x="463596" y="2265625"/>
                  <a:pt x="290510" y="2305151"/>
                  <a:pt x="121106" y="2359734"/>
                </a:cubicBezTo>
                <a:lnTo>
                  <a:pt x="0" y="2402158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4A69A5-9B33-47F1-8358-86A8F5B0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029234"/>
            <a:ext cx="6864412" cy="845854"/>
          </a:xfrm>
        </p:spPr>
        <p:txBody>
          <a:bodyPr anchor="b">
            <a:norm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Tutulan Eklemler </a:t>
            </a:r>
            <a:endParaRPr lang="tr-TR"/>
          </a:p>
        </p:txBody>
      </p:sp>
      <p:pic>
        <p:nvPicPr>
          <p:cNvPr id="2050" name="Picture 2" descr="Kireçlenme (osteoartrit) nedir, neden olur? Belirtileri ve tedavisi">
            <a:extLst>
              <a:ext uri="{FF2B5EF4-FFF2-40B4-BE49-F238E27FC236}">
                <a16:creationId xmlns:a16="http://schemas.microsoft.com/office/drawing/2014/main" id="{E5154E7C-27C2-4228-A96D-ABA934730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1546" y="575114"/>
            <a:ext cx="2256431" cy="11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steoartrit, ayak bileği belirtileri ve tedavisi - Hondrocream">
            <a:extLst>
              <a:ext uri="{FF2B5EF4-FFF2-40B4-BE49-F238E27FC236}">
                <a16:creationId xmlns:a16="http://schemas.microsoft.com/office/drawing/2014/main" id="{3B1B0E38-3CBA-41D2-8959-077C385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374" y="3832952"/>
            <a:ext cx="2563781" cy="19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reçlenme Tedavisi (Osteoartrit) | Fizyorem">
            <a:extLst>
              <a:ext uri="{FF2B5EF4-FFF2-40B4-BE49-F238E27FC236}">
                <a16:creationId xmlns:a16="http://schemas.microsoft.com/office/drawing/2014/main" id="{3FBD7DC8-C5F7-4DE2-9406-10E4E80A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316" y="1530130"/>
            <a:ext cx="1746914" cy="162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şparmak Taban Eklemi Osteoartriti | YRD.DOÇ.DR. Ertan Yılmaz | Ortopedi  Ve Travmatoloji Uzmanı">
            <a:extLst>
              <a:ext uri="{FF2B5EF4-FFF2-40B4-BE49-F238E27FC236}">
                <a16:creationId xmlns:a16="http://schemas.microsoft.com/office/drawing/2014/main" id="{9A0C6783-D0BB-4D81-9EE7-4A8FBA25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32" y="536035"/>
            <a:ext cx="2650919" cy="19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5150CF-0D5E-4D40-BAB3-B8C4BA652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916184"/>
            <a:ext cx="6864411" cy="1440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000">
                <a:latin typeface="Arial" panose="020B0604020202020204" pitchFamily="34" charset="0"/>
                <a:cs typeface="Arial" panose="020B0604020202020204" pitchFamily="34" charset="0"/>
              </a:rPr>
              <a:t>En sık tutulan yerler diz, kalça, başparmak, ayak bileği ve omurgadır.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1156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9E40BFE-FF30-4DF6-A737-A93E77E2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F026CB-E28A-40F3-981B-EA7F78A43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şişlikleri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Hassasiyet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güçsüzlüğü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Krepitasyon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Eklemde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sonucu oluşan şişlik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hareket derecesinde azalma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efüzyonu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nedeniyle sıcaklık ve yumuşak doku şişmesi olabilir,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9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B5C98B-78B4-4A18-8F6E-0B710C24F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3427001" cy="3908586"/>
          </a:xfrm>
        </p:spPr>
        <p:txBody>
          <a:bodyPr>
            <a:normAutofit/>
          </a:bodyPr>
          <a:lstStyle/>
          <a:p>
            <a:endParaRPr lang="tr-TR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Eklem Deformiteleri </a:t>
            </a:r>
          </a:p>
          <a:p>
            <a:pPr marL="0" indent="0">
              <a:buNone/>
            </a:pPr>
            <a:endParaRPr lang="tr-TR" sz="1600"/>
          </a:p>
          <a:p>
            <a:endParaRPr lang="tr-TR" sz="1600"/>
          </a:p>
          <a:p>
            <a:pPr marL="0" indent="0">
              <a:buNone/>
            </a:pPr>
            <a:endParaRPr lang="tr-T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>
                <a:latin typeface="Times New Roman" panose="02020603050405020304" pitchFamily="18" charset="0"/>
                <a:cs typeface="Times New Roman" panose="02020603050405020304" pitchFamily="18" charset="0"/>
              </a:rPr>
              <a:t>Haberdan nodülleri (DIF)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>
                <a:latin typeface="Times New Roman" panose="02020603050405020304" pitchFamily="18" charset="0"/>
                <a:cs typeface="Times New Roman" panose="02020603050405020304" pitchFamily="18" charset="0"/>
              </a:rPr>
              <a:t>Bouchard nodülleri (PIF)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>
                <a:latin typeface="Times New Roman" panose="02020603050405020304" pitchFamily="18" charset="0"/>
                <a:cs typeface="Times New Roman" panose="02020603050405020304" pitchFamily="18" charset="0"/>
              </a:rPr>
              <a:t>Genu Varus/Genu Valgus(Diz)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tr-TR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1600">
                <a:latin typeface="Times New Roman" panose="02020603050405020304" pitchFamily="18" charset="0"/>
                <a:cs typeface="Times New Roman" panose="02020603050405020304" pitchFamily="18" charset="0"/>
              </a:rPr>
              <a:t>Hallux Rijidus(MTF)</a:t>
            </a:r>
          </a:p>
          <a:p>
            <a:endParaRPr lang="tr-TR" sz="1600"/>
          </a:p>
        </p:txBody>
      </p:sp>
      <p:pic>
        <p:nvPicPr>
          <p:cNvPr id="4" name="Picture 2" descr="heberden nodülleri ile ilgili görsel sonucu">
            <a:extLst>
              <a:ext uri="{FF2B5EF4-FFF2-40B4-BE49-F238E27FC236}">
                <a16:creationId xmlns:a16="http://schemas.microsoft.com/office/drawing/2014/main" id="{9BF1F77C-FFCB-40B9-A86B-AA57F687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45457" y="2171373"/>
            <a:ext cx="6155141" cy="2538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43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CBC, ESR,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faktör, ANA gibi kan testleri genellikle normaldir,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ekarte etmek için kullanılabilir.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Sinoviyal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sıvı elde edilirse, beyaz küre sayısı ile uyumlu olacak şekilde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&lt;2000 / mm3, çoğunlukla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mononükleer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hücreler olmalıdır.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317E984-10EB-4358-A84B-B173544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tr-TR" sz="3400">
                <a:latin typeface="Times New Roman" panose="02020603050405020304" pitchFamily="18" charset="0"/>
                <a:cs typeface="Times New Roman" panose="02020603050405020304" pitchFamily="18" charset="0"/>
              </a:rPr>
              <a:t>Radyografik Bulgular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8513C0-9008-4916-A08C-7802FC046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Eklem aralığında daralma (1)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Subkondral</a:t>
            </a: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skleroz (2)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Osteofitler</a:t>
            </a: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Deformite</a:t>
            </a: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tr-T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subluksasyon</a:t>
            </a:r>
            <a:endParaRPr lang="tr-TR" altLang="tr-T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altLang="tr-T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Subkondral</a:t>
            </a: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kist  (4)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Eklem boşluğunda serbest cisimler</a:t>
            </a:r>
          </a:p>
          <a:p>
            <a:pPr marL="0" indent="0">
              <a:buNone/>
            </a:pPr>
            <a:r>
              <a:rPr lang="tr-TR" altLang="tr-T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endParaRPr lang="en-US" sz="1400"/>
          </a:p>
        </p:txBody>
      </p:sp>
      <p:pic>
        <p:nvPicPr>
          <p:cNvPr id="4" name="Picture 4" descr="oa-ü1">
            <a:extLst>
              <a:ext uri="{FF2B5EF4-FFF2-40B4-BE49-F238E27FC236}">
                <a16:creationId xmlns:a16="http://schemas.microsoft.com/office/drawing/2014/main" id="{B53B6F09-41A3-4015-BC2E-4C1E38B97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7870" r="2" b="2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813922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1E925D4-613D-45D9-9046-FD3F1801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Radyografik Bulgular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FB1258-F19D-4443-86E9-48E3AC08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 filmlerde eklemin nispeten normal görünümüne rağmen hastalar belirgin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ağrıdan şikayet edebilirler. Yada, sadece hafif semptomlarla önemli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radyografik hasar görülebilir.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Radyolojik görüntü her zaman semptomlarla uyumlu değildir.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A4F51482-F737-4142-AD6D-C54F822BF1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371598"/>
          <a:ext cx="4252332" cy="434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809524" imgH="3467584" progId="PBrush">
                  <p:embed/>
                </p:oleObj>
              </mc:Choice>
              <mc:Fallback>
                <p:oleObj r:id="rId3" imgW="3809524" imgH="3467584" progId="PBrush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A4F51482-F737-4142-AD6D-C54F822BF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71598"/>
                        <a:ext cx="4252332" cy="4343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3" descr="faq2_1">
            <a:extLst>
              <a:ext uri="{FF2B5EF4-FFF2-40B4-BE49-F238E27FC236}">
                <a16:creationId xmlns:a16="http://schemas.microsoft.com/office/drawing/2014/main" id="{B90AC0B3-972E-45D8-B54D-3FB83AB99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388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43A4C89-F5BC-49AD-9245-31E107B61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3396" y="5385277"/>
            <a:ext cx="6100763" cy="680243"/>
          </a:xfrm>
        </p:spPr>
        <p:txBody>
          <a:bodyPr>
            <a:noAutofit/>
          </a:bodyPr>
          <a:lstStyle/>
          <a:p>
            <a:r>
              <a:rPr lang="tr-TR" b="1">
                <a:solidFill>
                  <a:schemeClr val="tx1"/>
                </a:solidFill>
              </a:rPr>
              <a:t>Normal kalça eklemi ve OSTEOFİT oluşmuş hali</a:t>
            </a:r>
          </a:p>
        </p:txBody>
      </p:sp>
      <p:pic>
        <p:nvPicPr>
          <p:cNvPr id="4" name="Picture 2" descr="ülkü hanım3">
            <a:extLst>
              <a:ext uri="{FF2B5EF4-FFF2-40B4-BE49-F238E27FC236}">
                <a16:creationId xmlns:a16="http://schemas.microsoft.com/office/drawing/2014/main" id="{3DDD3995-5CBC-4C06-B390-13CE176CC87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35" y="36036"/>
            <a:ext cx="910272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4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AD018EE-F7B3-4C54-B2B1-30EDD5BE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Amaç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D39135-7A35-4F20-993D-DAB179E8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Osteoartrit,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ve gut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hakkında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300749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7F4794-2F9F-4B75-89D8-29F381ED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419A4B4-33A4-453A-94B5-976018293A07}"/>
              </a:ext>
            </a:extLst>
          </p:cNvPr>
          <p:cNvSpPr/>
          <p:nvPr/>
        </p:nvSpPr>
        <p:spPr>
          <a:xfrm>
            <a:off x="1687398" y="3016577"/>
            <a:ext cx="3289955" cy="22718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>
                <a:solidFill>
                  <a:srgbClr val="C00000"/>
                </a:solidFill>
              </a:rPr>
              <a:t> </a:t>
            </a:r>
            <a:r>
              <a:rPr lang="tr-TR">
                <a:solidFill>
                  <a:srgbClr val="0070C0"/>
                </a:solidFill>
              </a:rPr>
              <a:t>KLİNİK BULGULAR</a:t>
            </a:r>
          </a:p>
          <a:p>
            <a:pPr>
              <a:buNone/>
            </a:pPr>
            <a:r>
              <a:rPr lang="tr-TR"/>
              <a:t>                                   </a:t>
            </a:r>
            <a:r>
              <a:rPr lang="tr-TR" sz="1600">
                <a:solidFill>
                  <a:schemeClr val="tx1">
                    <a:lumMod val="95000"/>
                    <a:lumOff val="5000"/>
                  </a:schemeClr>
                </a:solidFill>
              </a:rPr>
              <a:t>EKLEM AĞRISI vb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0062D1B-DE37-4388-91DC-4C54C8D0A9E0}"/>
              </a:ext>
            </a:extLst>
          </p:cNvPr>
          <p:cNvSpPr/>
          <p:nvPr/>
        </p:nvSpPr>
        <p:spPr>
          <a:xfrm>
            <a:off x="7569724" y="3162692"/>
            <a:ext cx="2934878" cy="19796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>
                <a:solidFill>
                  <a:srgbClr val="0070C0"/>
                </a:solidFill>
              </a:rPr>
              <a:t>RADYOLOJİK BULGULAR </a:t>
            </a:r>
          </a:p>
          <a:p>
            <a:pPr>
              <a:buNone/>
            </a:pP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</a:t>
            </a:r>
            <a:r>
              <a:rPr lang="tr-TR" sz="1600">
                <a:solidFill>
                  <a:schemeClr val="tx1">
                    <a:lumMod val="95000"/>
                    <a:lumOff val="5000"/>
                  </a:schemeClr>
                </a:solidFill>
              </a:rPr>
              <a:t>    OSTEOFİT </a:t>
            </a:r>
            <a:r>
              <a:rPr lang="tr-TR" sz="1600" err="1">
                <a:solidFill>
                  <a:schemeClr val="tx1">
                    <a:lumMod val="95000"/>
                    <a:lumOff val="5000"/>
                  </a:schemeClr>
                </a:solidFill>
              </a:rPr>
              <a:t>vb</a:t>
            </a:r>
            <a:endParaRPr lang="tr-TR" sz="1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4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4C190E-FFAF-43B0-81D4-81CBEED7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OSTEOARTRİT  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VİSİ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5A46D7-8A02-49DD-AC94-1501D7EA1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-farmakolojik tedavi                   Farmakolojik tedavi                        Cerrahi </a:t>
            </a:r>
            <a:r>
              <a:rPr lang="en-US" sz="20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tr-TR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0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</a:p>
          <a:p>
            <a:pPr marL="0" indent="0">
              <a:buNone/>
            </a:pPr>
            <a:r>
              <a:rPr lang="tr-TR" sz="1800"/>
              <a:t>Ağrıyı arttıran aktiviteden kaçınma             </a:t>
            </a:r>
            <a:r>
              <a:rPr lang="tr-TR" sz="1800" err="1"/>
              <a:t>Asetaminofen</a:t>
            </a:r>
            <a:r>
              <a:rPr lang="tr-TR" sz="1800"/>
              <a:t>                                                Kapalı eklem lavajı</a:t>
            </a:r>
          </a:p>
          <a:p>
            <a:pPr marL="0" indent="0">
              <a:buNone/>
            </a:pPr>
            <a:r>
              <a:rPr lang="tr-TR" sz="1800"/>
              <a:t>Fizik tedavi                                                      NSAİ ilaçlar                                                     </a:t>
            </a:r>
            <a:r>
              <a:rPr lang="tr-TR" sz="1800" err="1"/>
              <a:t>Artroskopik</a:t>
            </a:r>
            <a:r>
              <a:rPr lang="tr-TR" sz="1800"/>
              <a:t> </a:t>
            </a:r>
            <a:r>
              <a:rPr lang="tr-TR" sz="1800" err="1"/>
              <a:t>debridman</a:t>
            </a:r>
            <a:endParaRPr lang="tr-TR" sz="1800"/>
          </a:p>
          <a:p>
            <a:pPr marL="0" indent="0">
              <a:buNone/>
            </a:pPr>
            <a:r>
              <a:rPr lang="tr-TR" sz="1800"/>
              <a:t>Esneme hareketleri                                        Opioid ağrı kesiciler                                      </a:t>
            </a:r>
            <a:r>
              <a:rPr lang="tr-TR" sz="1800" err="1"/>
              <a:t>Osteotomi</a:t>
            </a:r>
            <a:endParaRPr lang="tr-TR" sz="1800"/>
          </a:p>
          <a:p>
            <a:pPr marL="0" indent="0">
              <a:buNone/>
            </a:pPr>
            <a:r>
              <a:rPr lang="tr-TR" sz="1800"/>
              <a:t>Kilo verme                                                       Eklem içi </a:t>
            </a:r>
            <a:r>
              <a:rPr lang="tr-TR" sz="1800" err="1"/>
              <a:t>steroid</a:t>
            </a:r>
            <a:r>
              <a:rPr lang="tr-TR" sz="1800"/>
              <a:t> enjeksiyonları                  Total eklem </a:t>
            </a:r>
            <a:r>
              <a:rPr lang="tr-TR" sz="1800" err="1"/>
              <a:t>artroplasti</a:t>
            </a:r>
            <a:endParaRPr lang="tr-TR" sz="1800"/>
          </a:p>
          <a:p>
            <a:pPr marL="0" indent="0">
              <a:buNone/>
            </a:pPr>
            <a:r>
              <a:rPr lang="tr-TR" sz="1800"/>
              <a:t>Baston ya da koltuk değneği kullanımı        Eklem içi </a:t>
            </a:r>
            <a:r>
              <a:rPr lang="tr-TR" sz="1800" err="1"/>
              <a:t>hiyaluronik</a:t>
            </a:r>
            <a:r>
              <a:rPr lang="tr-TR" sz="1800"/>
              <a:t> asit</a:t>
            </a:r>
          </a:p>
          <a:p>
            <a:pPr marL="0" indent="0">
              <a:buNone/>
            </a:pPr>
            <a:r>
              <a:rPr lang="tr-TR" sz="1800"/>
              <a:t>                                                                          Topikal ağrı kesiciler</a:t>
            </a:r>
          </a:p>
          <a:p>
            <a:endParaRPr lang="en-US" sz="2800"/>
          </a:p>
          <a:p>
            <a:endParaRPr lang="en-US" sz="2800"/>
          </a:p>
          <a:p>
            <a:pPr marL="0" indent="0">
              <a:buNone/>
            </a:pPr>
            <a:endParaRPr lang="en-US" sz="2800"/>
          </a:p>
          <a:p>
            <a:endParaRPr lang="en-US" sz="2800"/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133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9506544-766D-44D0-881D-D0B879101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Osteoartrit Korunma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4CF907-5A3C-49B5-A931-4A99587C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Hareketli kalınmaya dikkat edilmelidir.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süre ayakta sabit bir pozisyonda kalınmamalıdır.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tuvalet kullanımına özen gösterilmelidir.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Yumuşak tabanlı ayakkabılar kullanılmalı.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 merdiven inip çıkılmamalıdır.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egzersizler düzenli olarak uygulanmalıdır.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8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0ED937-A405-48F5-813A-6C1C2393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Romatoid Artrit</a:t>
            </a:r>
            <a:b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4235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C810C8D-75EC-4958-9B8B-4473E2CF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sz="3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Romatoid </a:t>
            </a:r>
            <a:r>
              <a:rPr lang="tr-TR" sz="370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3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nedir ?</a:t>
            </a:r>
            <a:br>
              <a:rPr lang="tr-TR" sz="3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C88834-1385-49A1-B66C-F68AA3AE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Hücresel ve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otoimmun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mekanizmalar ile dokuların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olarak da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sinovyanın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yıkımıyla sonlanan kronik </a:t>
            </a:r>
            <a:r>
              <a:rPr lang="tr-TR" sz="20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enflamatuvar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hastalıktır.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 bir eğilim söz konusu olabilir aynı zamanda süreci başlatan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enfeksiyoz ya da başka bir ajan bulunmamıştır.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kendi kendini sınırlayan çok hafif formlardan başlayarak çoklu organ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yıkımı ve erken ölüme kadar götüren şekillerde olabilir.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Dalgalanmalar ile giden hastalık tedavi edilmez ise ilerleyen eklem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harabiyeti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sonuçlanabilir.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2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C9F625C-6146-40E1-BC69-441078AC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071C7F-C7F9-46CF-83BC-035145B7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kadınları erkeklerden daha çok etkiler (3:1 oranında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 yaş gruplarında görülebilmektedir.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20-50 yaş arasında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insidansı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yüksektir.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Erişkinlerde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prevalansı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%1-2 seyreder;35 yaş altı popülasyonda %0,3lerde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iken 65 yaş üstünde %10 oranında görülmektedir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3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7B633C-68DA-4F85-84F4-EEF73E85A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Klinik Bulgular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D67305-4C56-47CC-A71C-556DF57EE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292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3200">
                <a:latin typeface="Times New Roman" panose="02020603050405020304" pitchFamily="18" charset="0"/>
                <a:cs typeface="Times New Roman" panose="02020603050405020304" pitchFamily="18" charset="0"/>
              </a:rPr>
              <a:t>Semptom ve Bulgular</a:t>
            </a:r>
          </a:p>
          <a:p>
            <a:pPr marL="0" indent="0">
              <a:buNone/>
            </a:pPr>
            <a:r>
              <a:rPr lang="tr-TR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semptomarı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Çok eklemin hassasiyet ve ağrısıyla beraber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simetrik şişliği karakteristiktir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Monoartiküler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hastalık başlangıçta ara sıra görülür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Otuz dakikadan fazla süren tutukluk sabahları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belirgindir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Katılık gün içindeki inaktiviteden sonra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tekrarlayabilir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sv-SE" sz="2000">
                <a:latin typeface="Times New Roman" panose="02020603050405020304" pitchFamily="18" charset="0"/>
                <a:cs typeface="Times New Roman" panose="02020603050405020304" pitchFamily="18" charset="0"/>
              </a:rPr>
              <a:t>Zorlu bir aktiviteden sonra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ç</a:t>
            </a:r>
            <a:r>
              <a:rPr lang="sv-SE" sz="2000">
                <a:latin typeface="Times New Roman" panose="02020603050405020304" pitchFamily="18" charset="0"/>
                <a:cs typeface="Times New Roman" panose="02020603050405020304" pitchFamily="18" charset="0"/>
              </a:rPr>
              <a:t>ok daha şiddetli olabilir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A3635030-0210-46C9-A8EA-66C93399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02" y="1825625"/>
            <a:ext cx="4190998" cy="44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4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306FECB-3742-4348-8638-BE23D7CD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4985"/>
            <a:ext cx="533908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8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Romatoid nodüller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Hastaların % 20'sinde 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subkutan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nodül görülür.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Daha çok kemik çıkıntılar üzerine yerleşirler ancak</a:t>
            </a:r>
          </a:p>
          <a:p>
            <a:pPr marL="0" indent="0">
              <a:buNone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tendon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kılıflarında da gözlenebilirler.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Nodüller ara sıra akciğerlerde, 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sklera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ve diğer dokularda</a:t>
            </a:r>
          </a:p>
          <a:p>
            <a:pPr marL="0" indent="0">
              <a:buNone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görülebilir.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Nodüller diğer eklem dışı bulgularda olduğu gibi </a:t>
            </a:r>
          </a:p>
          <a:p>
            <a:pPr marL="0" indent="0">
              <a:buNone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serumda 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faktör varlığı ("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seropozitif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") ile </a:t>
            </a:r>
          </a:p>
          <a:p>
            <a:pPr marL="0" indent="0">
              <a:buNone/>
            </a:pP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koreledir</a:t>
            </a:r>
            <a:r>
              <a:rPr 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18AC4E-0412-4764-B52B-F3BBF857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1690688"/>
            <a:ext cx="4297680" cy="52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8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7697E484-4B4E-4441-A408-67F772070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76835"/>
            <a:ext cx="10515600" cy="13255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>
                <a:latin typeface="Times New Roman" panose="02020603050405020304" pitchFamily="18" charset="0"/>
                <a:cs typeface="Times New Roman" panose="02020603050405020304" pitchFamily="18" charset="0"/>
              </a:rPr>
              <a:t>Semptom ve Bulgular</a:t>
            </a:r>
            <a:br>
              <a:rPr 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C47700-39A5-41C8-8CAC-1964C75D7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0630"/>
            <a:ext cx="5157787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1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Oküler semptomlar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/>
          </a:p>
          <a:p>
            <a:pPr>
              <a:buFont typeface="Wingdings" panose="05000000000000000000" pitchFamily="2" charset="2"/>
              <a:buChar char="Ø"/>
            </a:pPr>
            <a:r>
              <a:rPr lang="tr-TR"/>
              <a:t>Göz, ağız ve diğer müköz </a:t>
            </a:r>
          </a:p>
          <a:p>
            <a:pPr marL="0" indent="0">
              <a:buNone/>
            </a:pPr>
            <a:r>
              <a:rPr lang="tr-TR"/>
              <a:t>    membranlardaki   kuruluk özellikle </a:t>
            </a:r>
          </a:p>
          <a:p>
            <a:pPr marL="0" indent="0">
              <a:buNone/>
            </a:pPr>
            <a:r>
              <a:rPr lang="tr-TR"/>
              <a:t>    ilerlemiş hastalıkta görülür.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413CB5FE-4A3F-486C-904B-994A657BA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5116" y="2505075"/>
            <a:ext cx="5183188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31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Diğer semptomlar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err="1"/>
              <a:t>İnterstisyal</a:t>
            </a:r>
            <a:r>
              <a:rPr lang="tr-TR"/>
              <a:t> akciğer hastalığı nadir </a:t>
            </a:r>
          </a:p>
          <a:p>
            <a:pPr marL="0" indent="0">
              <a:buNone/>
            </a:pPr>
            <a:r>
              <a:rPr lang="tr-TR"/>
              <a:t>    değildir ve </a:t>
            </a:r>
            <a:r>
              <a:rPr lang="tr-TR" err="1"/>
              <a:t>progresif</a:t>
            </a:r>
            <a:r>
              <a:rPr lang="tr-TR"/>
              <a:t> dispne ve </a:t>
            </a:r>
          </a:p>
          <a:p>
            <a:pPr marL="0" indent="0">
              <a:buNone/>
            </a:pPr>
            <a:r>
              <a:rPr lang="tr-TR"/>
              <a:t>    öksürük ile görülür.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err="1"/>
              <a:t>Perikardit</a:t>
            </a:r>
            <a:r>
              <a:rPr lang="tr-TR"/>
              <a:t> ve </a:t>
            </a:r>
            <a:r>
              <a:rPr lang="tr-TR" err="1"/>
              <a:t>plevral</a:t>
            </a:r>
            <a:r>
              <a:rPr lang="tr-TR"/>
              <a:t> tutulum mevcut </a:t>
            </a:r>
          </a:p>
          <a:p>
            <a:pPr marL="0" indent="0">
              <a:buNone/>
            </a:pPr>
            <a:r>
              <a:rPr lang="tr-TR"/>
              <a:t>   olduğunda genellikle klinik olarak sessizdir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/>
              <a:t>Bazen tırnak yatağında veya parmak </a:t>
            </a:r>
          </a:p>
          <a:p>
            <a:pPr marL="0" indent="0">
              <a:buNone/>
            </a:pPr>
            <a:r>
              <a:rPr lang="tr-TR"/>
              <a:t>    </a:t>
            </a:r>
            <a:r>
              <a:rPr lang="tr-TR" err="1"/>
              <a:t>pulpasında</a:t>
            </a:r>
            <a:r>
              <a:rPr lang="tr-TR"/>
              <a:t> küçük </a:t>
            </a:r>
            <a:r>
              <a:rPr lang="tr-TR" err="1"/>
              <a:t>hemorajik</a:t>
            </a:r>
            <a:r>
              <a:rPr lang="tr-TR"/>
              <a:t> </a:t>
            </a:r>
            <a:r>
              <a:rPr lang="tr-TR" err="1"/>
              <a:t>enfarkt</a:t>
            </a:r>
            <a:r>
              <a:rPr lang="tr-TR"/>
              <a:t> </a:t>
            </a:r>
          </a:p>
          <a:p>
            <a:pPr marL="0" indent="0">
              <a:buNone/>
            </a:pPr>
            <a:r>
              <a:rPr lang="tr-TR"/>
              <a:t>    alanları şeklinde ortaya çıkan küçük </a:t>
            </a:r>
          </a:p>
          <a:p>
            <a:pPr marL="0" indent="0">
              <a:buNone/>
            </a:pPr>
            <a:r>
              <a:rPr lang="tr-TR"/>
              <a:t>    damar </a:t>
            </a:r>
            <a:r>
              <a:rPr lang="tr-TR" err="1"/>
              <a:t>vasküliti</a:t>
            </a:r>
            <a:r>
              <a:rPr lang="tr-TR"/>
              <a:t> gelişir.</a:t>
            </a:r>
          </a:p>
        </p:txBody>
      </p:sp>
    </p:spTree>
    <p:extLst>
      <p:ext uri="{BB962C8B-B14F-4D97-AF65-F5344CB8AC3E}">
        <p14:creationId xmlns:p14="http://schemas.microsoft.com/office/powerpoint/2010/main" val="678334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C53274-8844-42DF-9EBD-136AE2AC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643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20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 Bulguları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00CEE5-017C-48CE-8983-14E8901E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Anti-CCP antikorları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için en spesifik kan testidir (%95)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Romatoid faktör diğer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otoimmün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ve hepatit-C,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sifiliz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subakut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bakteriyel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endokardit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ve tüberküloz gibi kronik enfeksiyonlarda oluşabilir.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Romatoid faktör pozitiflik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prevalansı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sağlıklı kişilerde yaşla da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artmaktadır.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90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85A39E2-3B7C-4D21-AE77-9533E002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Öğrenim Hedefleri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44F876-8290-4ED6-B85A-4919997B3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572" y="2087879"/>
            <a:ext cx="6051468" cy="5338763"/>
          </a:xfrm>
        </p:spPr>
        <p:txBody>
          <a:bodyPr anchor="ctr">
            <a:normAutofit/>
          </a:bodyPr>
          <a:lstStyle/>
          <a:p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Osteoartrit risk faktörlerini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Osteoartrit klinik özelliklerini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Osteoartrit radyografik bulgularını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Osteoartrit tedavisini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Romatoid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belirti ve bulgularını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Romatoid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tedavi amaçlarını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klinik bulgularını açıklayabilmek.</a:t>
            </a:r>
          </a:p>
          <a:p>
            <a:endParaRPr lang="tr-TR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600"/>
          </a:p>
          <a:p>
            <a:endParaRPr lang="tr-TR" sz="2600"/>
          </a:p>
          <a:p>
            <a:endParaRPr lang="tr-TR" sz="2000"/>
          </a:p>
          <a:p>
            <a:endParaRPr lang="tr-TR" sz="2000"/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1336268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14A2F7-E066-4E3A-8B11-D0CFCBF1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 Bulguları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B02293-9F78-47A9-90E1-AE34123AB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ESH ve CRP seviyeleri, tipik olarak hastalık aktivitesi ile orantılı bir şekilde yüksektir.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Beyaz küre sayısı normal veya hafif yüksek.</a:t>
            </a:r>
          </a:p>
        </p:txBody>
      </p:sp>
    </p:spTree>
    <p:extLst>
      <p:ext uri="{BB962C8B-B14F-4D97-AF65-F5344CB8AC3E}">
        <p14:creationId xmlns:p14="http://schemas.microsoft.com/office/powerpoint/2010/main" val="1744363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09CC21-F633-4F6F-A916-A75D74CF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205"/>
            <a:ext cx="10515600" cy="13255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>
                <a:latin typeface="Times New Roman" panose="02020603050405020304" pitchFamily="18" charset="0"/>
                <a:cs typeface="Times New Roman" panose="02020603050405020304" pitchFamily="18" charset="0"/>
              </a:rPr>
              <a:t>Görüntüleme</a:t>
            </a: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99B80C-DE5B-4F7B-B7F8-BA721E18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Erken dönemde radyografi;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Enfeksiyon ya da kırığı ayırmak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Hastanın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malign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bir hastalık öyküsü varsa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Fizik muayene ağırının nedenini bulmakta yetersizse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Ağrı konservatif tedaviye rağmen devam ediyorsa </a:t>
            </a:r>
            <a:r>
              <a:rPr lang="tr-TR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endikedir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Klinik olarak RA  tanısından şüphe duyuluyorsa tedaviye başlamak için </a:t>
            </a:r>
          </a:p>
          <a:p>
            <a:pPr marL="0" indent="0">
              <a:buNone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radyografilerde ilerlemiş yıkımı görmeyi beklenmemelidir.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464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F727239-3F6D-4D75-91B8-638F1754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tr-TR"/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0CB365-94B4-4BF4-8BFC-984ED601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8752839" cy="35535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tr-TR" sz="260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anemnez</a:t>
            </a: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 ve fizik muayene ile konan klinik bir tanıdır.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Laboratuvar testleri destekleyici olabilir.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600">
                <a:latin typeface="Times New Roman" panose="02020603050405020304" pitchFamily="18" charset="0"/>
                <a:cs typeface="Times New Roman" panose="02020603050405020304" pitchFamily="18" charset="0"/>
              </a:rPr>
              <a:t>Radyolojik bulgular hastalık başladıktan aylar sonra görülür.</a:t>
            </a:r>
          </a:p>
          <a:p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660156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" name="Google Shape;387;p57"/>
          <p:cNvGraphicFramePr/>
          <p:nvPr>
            <p:extLst>
              <p:ext uri="{D42A27DB-BD31-4B8C-83A1-F6EECF244321}">
                <p14:modId xmlns:p14="http://schemas.microsoft.com/office/powerpoint/2010/main" val="1104953469"/>
              </p:ext>
            </p:extLst>
          </p:nvPr>
        </p:nvGraphicFramePr>
        <p:xfrm>
          <a:off x="1724027" y="155893"/>
          <a:ext cx="8547734" cy="61229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84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3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2010 ACR-EULAR sınıflandırma kriterleri (toplam 10 puanda &gt; 6 puan tanısaldır)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 tutulumu*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büyük eklem   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5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2-10 büyük eklem  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1-3 küçük eklem   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4-10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küçük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 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&gt;10 eklem ( minimum 1 küçük eklem) 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Seroloji: En az bir test sonucu sınıflama için şarttır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Negatif RF ve Negatif CCP   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Düşük titrede RF veya Düşük titrede CCP pozitifliği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Yüksek pozitif RF veya Yüksek pozitif CCP 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Akut Faz Reaktanları: Sınıflama için en az 1 test sonucu gereklidir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Normal CRP   ve  Normal ESR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Anormal CRP  veya  Anormal ESR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33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mbria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Semptom Süresi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&lt; 6 hafta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9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&gt; 6 hafta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3492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*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tutulumu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;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görüntüleme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yöntemleri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ile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de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doğrulanan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sinovit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bulguları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ile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muayenede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şişlik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hassasiyet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olarak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tanımlanmaktadır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DIF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eklemler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1.KMK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1.MTF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eklemler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değerlendirmeden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çıkarılmıştır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  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Küçük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eklemler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 MKF, PIF, 2-5 MTF,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el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bileği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başparmak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IP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eklemi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Büyük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eklemler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omuz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dirsek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kalça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diz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ayak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bilekleri</a:t>
                      </a:r>
                      <a:endParaRPr sz="1000" b="0" i="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mbria"/>
                        <a:buNone/>
                      </a:pP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**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Negatif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 &lt; lab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üst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sınırı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Zayıf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pozitif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 &lt;3 x lab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üst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sınırı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Kuvvetli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pozitif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 &gt;3 x lab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üst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sınırı</a:t>
                      </a:r>
                      <a:b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***Bu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kriterler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sadece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artraljisi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olan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ya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da normal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kişilere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uygulanmamalıdır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Uygulanacak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hasta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grubunun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az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bir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eklemde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klinik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olarak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sinovitin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gözlemlendiği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hastalar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olması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gerektiği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ısrarla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1200" b="0" i="0" u="none" strike="noStrike" cap="none" err="1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vurgulanmaktadır</a:t>
                      </a:r>
                      <a:r>
                        <a:rPr lang="en-US" sz="1200" b="0" i="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1089E2C2-0850-4E3C-96E5-56B9EAD131B0}"/>
              </a:ext>
            </a:extLst>
          </p:cNvPr>
          <p:cNvSpPr txBox="1"/>
          <p:nvPr/>
        </p:nvSpPr>
        <p:spPr>
          <a:xfrm>
            <a:off x="2596813" y="6373117"/>
            <a:ext cx="662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Toplam skor 6 ve üzerinde ise RA tanısı konulur.</a:t>
            </a:r>
            <a:endParaRPr lang="tr-TR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D4392F4-E605-4E6D-9A6F-736CFFE4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826BDA-234B-4841-B5E1-807CA0B6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AMAÇ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 ve </a:t>
            </a:r>
            <a:r>
              <a:rPr lang="tr-TR" sz="24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enflamasyonun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azaltılması,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Fonksiyonun korunması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 kalitesini korumak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Deformite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oluşumunun engellenmesidir.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6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6BC41F0-3B98-44B8-A8A0-2ED49A293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Tedavi Planı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D63324-1C8A-453F-815B-165DE3688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0" y="2285997"/>
            <a:ext cx="8456013" cy="3465800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Erken ve etkili bir farmakolojik müdahale gereklidir.</a:t>
            </a:r>
            <a:endParaRPr lang="tr-TR" alt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Şişlik ve ağrının kontrolü sağlanmalı.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Geri dönüşümsüz eklem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harabiyetinin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engellenmesi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tanısı kesinleştiğinde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antiromatizmal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ilaçlar başlanmalı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97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2B12981-EB68-47AD-B2B2-82AF3FF3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NSAİİ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FA93AC-F1A3-4714-8021-C847E731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İnflamasyona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ağrıya iyi gelir ancak hastalık ilerlemesine etki etmezler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Kullanıldıkları sürece </a:t>
            </a:r>
            <a:r>
              <a:rPr lang="tr-TR" sz="24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etkilirdirler</a:t>
            </a: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Analjezi için ve semptomları kontrol etmek için kullanılır.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GİS komplikasyon riski yüksek olanlarda COX-2 inhibitörü tercih edilebilir.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B509499-B9A2-47BB-B67B-1CC609ADD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Steroidler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1EC17E-97B0-4E95-8705-E7CB8C36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Hızlı bir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antienflamatuar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etki oluştururlar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erozyonunu yavaşlatırlar.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10 mg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prednizon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veya eşdeğerini geçmeyen dozlar eklem tutulumu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varsa uygundur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 hasta günlük 5-7.5 mg’dan fazlasına ihtiyaç duymaz.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dozlar ciddi eklem dışı bulguların tedavisinde kullanılır.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Vaskülit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göz tutulumunda yüksek doz gereklidir.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82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F7B5408-4E0C-4DF4-9A4B-0454442B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sz="3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Etkili İlaçlar (</a:t>
            </a:r>
            <a:r>
              <a:rPr lang="tr-TR" sz="3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DMARDs</a:t>
            </a:r>
            <a:r>
              <a:rPr lang="tr-TR" sz="3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Biyolojik Ajanlar)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EE650A-8CD4-4C6B-9DCD-7EFF9F34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 Amaç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; gerileme sağlamak.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Hastalığın seyrini değiştirebilirler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Erozyonu önler veya yavaşlatabilirler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Hiçbiri gelişmiş erozyonları geri döndüremez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Etkileri geç görülür (1-6 ay sonra)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 ve takip isteyen yan etkileri vardır.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86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9B6094A-A20A-43C9-85B2-8D1E7EB8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Sentetik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DMARD'lar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347965-8FFE-4D17-A577-302735FB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2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Metotreksat</a:t>
            </a:r>
            <a:endParaRPr lang="tr-TR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Romatoid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artritli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 için genellikle ilk seçenek sentetik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DMARD'dır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Genelde iyi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edilir ve sıklıkla 2-6 haftada yararlı etki gösterir.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Sulfasalazin</a:t>
            </a:r>
            <a:endParaRPr lang="tr-TR" sz="2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Romatoid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tedavisinde ikinci sıra bir ajandır. Genelde günlük 0.5 gr ile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başlanır ve hasta düzelince veya günlük doz 3 gr'a ulaşıncaya kadar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haftada 0.5 gr artırılır.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Sülfasalazin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alan hastalarda tam kan sayımları ilk üç ayda her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2-4 haftada bir daha sonra her 3 ayda bir bakılmalıdır.</a:t>
            </a:r>
          </a:p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5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7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49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71BE961-D99B-497C-86CB-B642A272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Osteoartrit</a:t>
            </a: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6680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2F52F12-08A4-465D-94D7-5C439E3E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Sentetik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DMARD'lar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F0AC09-C560-47EF-8EFF-E12969BC9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Leflunomid</a:t>
            </a:r>
            <a:r>
              <a:rPr lang="tr-TR" sz="200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Günlük 20 mg tek doz şeklinde uygulanır.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sık yan etkileri;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diare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raş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geri dönüşümlü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alopesi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hepatotoksisitedir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Antimalaryaller</a:t>
            </a:r>
            <a:endParaRPr lang="tr-TR" sz="20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Hidroksiklorokin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sülfat,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romatoid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artritte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sık kullanılan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antimalaryaldir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5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2E351B-15CF-49DB-BD7C-A525A8E4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İntraartiküler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A2F785-44A2-43EF-A160-261546743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Sistemik tedaviye rağmen devam eden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varlığında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Semptomatik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rahatlama için yapılır.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Triamsinolon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heksasetonid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tercih edilmelidir.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Yılda 4 den fazla tavsiye edilmez.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81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3B5B02-1AEB-4BC8-BD76-503116C75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en-US" kern="1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en-US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7983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DBA905-4CF1-4CB0-9DA5-707F4821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B5A3A30-79EF-4193-A26D-B335FD967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Heterojen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yapısı olan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Genellikle </a:t>
            </a:r>
            <a:r>
              <a:rPr lang="tr-TR" sz="20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familyal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Vücutta </a:t>
            </a: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anormal ürat 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düzeyi ile ilişkili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Tekrarlayan akut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artritlerle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karakterize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20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monoartiküler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</a:t>
            </a:r>
            <a:r>
              <a:rPr lang="tr-TR" sz="20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deforman</a:t>
            </a: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artritle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seyreden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 hastalıktır.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8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DC08A26-9E78-4965-96AB-2F8B1DC4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Epidemiyoloji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C23F51-B0FB-4E12-BDA0-EADF3EDA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40-60 yaş erkeklerde sık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Postmenopozal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kadınlarda seyrektir.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Erkek; kadın oranı 9:1 ile büyük ölçüde erkeklerin hastalığıdır.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Genellikle kalıtsaldır , bazı ailelerde erkeklerin %25’ini etkilemektedir.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23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0B226F-7019-4C55-B9F0-372CC50A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r>
              <a:rPr lang="tr-TR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40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Etyolojisi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EA075AF-48F5-43A6-B8FC-791CB7C9F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 </a:t>
            </a:r>
            <a:r>
              <a:rPr lang="tr-TR">
                <a:solidFill>
                  <a:srgbClr val="C00000"/>
                </a:solidFill>
              </a:rPr>
              <a:t>Primer Nedenler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168357D-64E3-454D-ADD0-84B5F1F706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Kalıtsal özellik gösterirler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Üratın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böbreklerden atılımını </a:t>
            </a:r>
          </a:p>
          <a:p>
            <a:pPr marL="0" indent="0"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düzenleyen genlerle ilişkilidir.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754F0712-DE2A-43F6-B5D6-1A3F0A07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>
                <a:solidFill>
                  <a:srgbClr val="C00000"/>
                </a:solidFill>
              </a:rPr>
              <a:t>Sekonder Nedenler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D6C2A9B-5276-42F3-9C8F-6603FEF4786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İlaç kullanımı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Myeloproliferatif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myeloma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hemoglobinopatiler</a:t>
            </a:r>
            <a:endParaRPr lang="tr-T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Kronik böbrek yetmezliği,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hipoparatiroidizm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Psöriasis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Sarkoidoz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169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1D01B61-5217-49B9-9376-EBD31A6F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5DB986-14FB-4289-B92D-BA9E4A230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2 diyabet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Hipertansiyon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sendrom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böbrek hastalığı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Alkol kullanımı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 (ailesel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insidans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%11-%80 )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2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5915F6-57CF-4308-9670-860A0AEF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79102E-A017-4F71-983B-9637C644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520" y="2295243"/>
            <a:ext cx="8486493" cy="34565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Klasik gutun klinik olarak 4 dönemi vardır:</a:t>
            </a:r>
          </a:p>
          <a:p>
            <a:pPr marL="0" indent="0">
              <a:buNone/>
            </a:pPr>
            <a:r>
              <a:rPr lang="tr-TR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Asomptomatik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dönemi </a:t>
            </a:r>
          </a:p>
          <a:p>
            <a:pPr marL="0" indent="0">
              <a:buNone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Akut gut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dönemi </a:t>
            </a:r>
          </a:p>
          <a:p>
            <a:pPr marL="0" indent="0">
              <a:buNone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İnterkritik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gut dönemi (Ara dönem) </a:t>
            </a:r>
          </a:p>
          <a:p>
            <a:pPr marL="0" indent="0">
              <a:buNone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Kronik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tofüslü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gut dönemi (ilerlemiş kronik gut) </a:t>
            </a:r>
          </a:p>
          <a:p>
            <a:pPr marL="0" indent="0">
              <a:buNone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dönemden kronik guta ilerleme kişiden kişiye farklılık gösterir.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faktör serum ürik asit düzeyidir.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92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4FDB3C7-B5E5-4DA8-81CB-DBDEA6E7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1DF8B3-B715-439C-8E9B-BAA9E7D22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 bulgu yok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 bulgu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dönemde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subklinik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değişiklikler başlar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Erkeklerde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pubertede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başlarken kadınlarda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menapoz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ile başlar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1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E98509D-CF0F-4108-935F-89EF009C7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Akut Gut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Artriti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Dönemi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AD4CC3-48F8-45AB-88C8-35C1CDF66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Ani başlangıçlıdır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Sıklıkla gece başlar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MTF eklemi en hassas eklemdir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Ayak bileği ve diz sıklıkla </a:t>
            </a:r>
          </a:p>
          <a:p>
            <a:pPr marL="0" indent="0">
              <a:buNone/>
            </a:pPr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kalça ve omuz nadiren etkilenir.</a:t>
            </a:r>
          </a:p>
        </p:txBody>
      </p:sp>
      <p:pic>
        <p:nvPicPr>
          <p:cNvPr id="7" name="Picture 2" descr="Gut Artriti, Belirtileri ve Tedavisi - artrit.gen.tr">
            <a:extLst>
              <a:ext uri="{FF2B5EF4-FFF2-40B4-BE49-F238E27FC236}">
                <a16:creationId xmlns:a16="http://schemas.microsoft.com/office/drawing/2014/main" id="{F5EE7EBF-53A6-4E35-942B-19BEE8B85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434780"/>
            <a:ext cx="4788505" cy="32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C0672AF-091D-424E-9BF2-B1FF222E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Osteoartrit Nedir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7DE0EC-C8D9-4006-B046-09627A878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kıkırdağından başlayıp zamanla eklemin diğer yapılarını da </a:t>
            </a:r>
          </a:p>
          <a:p>
            <a:pPr marL="0" indent="0">
              <a:buNone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etkileyen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noninflamatuar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bazen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sinovitin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eşlik ettiği eklem ağrısı, </a:t>
            </a:r>
          </a:p>
          <a:p>
            <a:pPr marL="0" indent="0">
              <a:buNone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tutukluk ve hareket kısıtlılığı ile karakterize kronik bir eklem hastalığıdır.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zaman ‘aşınma ve yıpranmadan’ kaynaklandığı düşünülen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OA’in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günümüzde önleme ve tedaviyi zorlaştıran </a:t>
            </a:r>
            <a:r>
              <a:rPr lang="tr-TR" alt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genetik,travmatik,metabolik</a:t>
            </a: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</a:p>
          <a:p>
            <a:pPr marL="0" indent="0">
              <a:buNone/>
            </a:pPr>
            <a:r>
              <a:rPr lang="tr-TR" alt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gelişimsel nedenleri olduğu bilinmektedir.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80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6C53044-A81A-4DAC-9537-E805E7C60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Gut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15A500-E27C-459B-812D-779EA9D7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Atak ilerledikçe ağrı yoğunlaşır. Tutulan eklemler şiş ve aşırı hassastır.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iyileşme döneminde lokal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deskuamasyon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kaşıntı olup gutun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karakteristiğidir ama bu her zaman bulunmayabilir. 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52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BC1278-C88F-4941-B516-85E1C427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İnterkritik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Gut (Ara dönem)</a:t>
            </a:r>
          </a:p>
        </p:txBody>
      </p:sp>
      <p:sp>
        <p:nvSpPr>
          <p:cNvPr id="6" name="AutoShape 6" descr="gut hastalığı ile ilgili görsel sonucu">
            <a:extLst>
              <a:ext uri="{FF2B5EF4-FFF2-40B4-BE49-F238E27FC236}">
                <a16:creationId xmlns:a16="http://schemas.microsoft.com/office/drawing/2014/main" id="{397C2CB4-40FC-466D-8218-FCA186EBE0EF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957987" y="2431765"/>
            <a:ext cx="8276026" cy="33200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 ara oluşan akut gut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atakları ve sonrasında sessiz dönemlerdir.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Tekrarların % 62’si ilk yıl içinde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16’sı 1 ‐ 2 yıl içinde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4’ü ise 5 ‐10 yıl içinde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7’si hiç tekrarlamaz!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 bir kısmı ilk ataktan sonra iyileşme göstermeden erken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tofüs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gelişimiyle kronik guta ilerler.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gut hastalığı ile ilgili görsel sonucu">
            <a:extLst>
              <a:ext uri="{FF2B5EF4-FFF2-40B4-BE49-F238E27FC236}">
                <a16:creationId xmlns:a16="http://schemas.microsoft.com/office/drawing/2014/main" id="{D2F78D69-092E-4B06-9CF9-A5FCFBAC4A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766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2B5778F-84AA-41AF-B92A-A63AE2553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112220" cy="1330839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Kronik Gut Dönemi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B38E9-C3FA-4587-8923-52C7BBDFA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1"/>
            <a:ext cx="5903847" cy="40542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önemli bulgusu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tofüs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Eklem ağrılarının şiddeti azalır fakat kesintisiz olur.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Tofüsler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 çok 1.MTF eklemler olmak üzere,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el bileğinde, kulakta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helikste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parmakların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dorsal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yüzünde, dizler ve ayaklarda,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aşil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tendonunda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yerleşebilirler.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Sıkı medikal uyum ile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allopurinol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tofüsü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küçültür ve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zamanla yok olmasını sağlayabilir. 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D48A65A0-2CBE-48D0-9F11-EB0FF5B6C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02" b="-1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1026" name="Picture 2" descr="GUT TANI VE TEDAVİSİ">
            <a:extLst>
              <a:ext uri="{FF2B5EF4-FFF2-40B4-BE49-F238E27FC236}">
                <a16:creationId xmlns:a16="http://schemas.microsoft.com/office/drawing/2014/main" id="{53BA85D6-9004-4E26-88AA-1AC730034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3" b="-1"/>
          <a:stretch/>
        </p:blipFill>
        <p:spPr bwMode="auto"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gut tofüs ile ilgili görsel sonucu">
            <a:extLst>
              <a:ext uri="{FF2B5EF4-FFF2-40B4-BE49-F238E27FC236}">
                <a16:creationId xmlns:a16="http://schemas.microsoft.com/office/drawing/2014/main" id="{B66B3221-4229-4BD0-AE93-F939C0469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00570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04037E5-1590-48D5-9187-06A41426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Laboratuar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Bulguları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2D4781-0EF0-454E-8535-D18A1BE17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bulgu artan serum ürik asit düzeyidir.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Akut gut atağında vakaların serum ürik asit seviyeleri normal olabilir.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atak boyunca beyaz küre yükselir.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ESR artabilir.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Ürik asit ve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kreatinin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klirensini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ölçmek için 24 saatlik idrar örneği toplana bilir.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Tofüsten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aspire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edilen materyalde yada eklem sıvısında sodyum ürat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kristallerinin saptanması tanıya götürür.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88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9F992F3-D980-44F2-90B7-3BA72866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20" y="6280002"/>
            <a:ext cx="10515600" cy="425745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1200"/>
              <a:t>*SİNOVİYAL SIVIDAKİ DÖKÜNTÜ DÜZ MİKROSKOP ÜZERİNDE YANILTICI OLABİLİR,ANCAK SADECE KRİSTALLER POLARİZE IŞIĞA YANIT VEİRİR.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200"/>
              <a:t>  PMN,POLİMORFONÜKLEAR   LÖKOSİT;WBC,BEYAZ KÜRE</a:t>
            </a: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C050B1C-4C51-48C2-B8FE-28B8D7D207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580" y="152253"/>
            <a:ext cx="10515600" cy="1325563"/>
          </a:xfrm>
        </p:spPr>
        <p:txBody>
          <a:bodyPr>
            <a:normAutofit/>
          </a:bodyPr>
          <a:lstStyle/>
          <a:p>
            <a:r>
              <a:rPr 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SEÇİLMİŞ ROMATİZMAL HASTALIKLARDA SİNOVİYAL SIVI ANALİZİ</a:t>
            </a:r>
          </a:p>
        </p:txBody>
      </p:sp>
      <p:graphicFrame>
        <p:nvGraphicFramePr>
          <p:cNvPr id="4" name="Tablo 4">
            <a:extLst>
              <a:ext uri="{FF2B5EF4-FFF2-40B4-BE49-F238E27FC236}">
                <a16:creationId xmlns:a16="http://schemas.microsoft.com/office/drawing/2014/main" id="{B0869BB2-6E6B-40CE-ABBE-91C964F6E80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4148958"/>
              </p:ext>
            </p:extLst>
          </p:nvPr>
        </p:nvGraphicFramePr>
        <p:xfrm>
          <a:off x="523240" y="1226185"/>
          <a:ext cx="10622280" cy="481128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0380">
                  <a:extLst>
                    <a:ext uri="{9D8B030D-6E8A-4147-A177-3AD203B41FA5}">
                      <a16:colId xmlns:a16="http://schemas.microsoft.com/office/drawing/2014/main" val="3721299193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3756650950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365077601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2514639117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3815972917"/>
                    </a:ext>
                  </a:extLst>
                </a:gridCol>
                <a:gridCol w="1770380">
                  <a:extLst>
                    <a:ext uri="{9D8B030D-6E8A-4147-A177-3AD203B41FA5}">
                      <a16:colId xmlns:a16="http://schemas.microsoft.com/office/drawing/2014/main" val="2760464490"/>
                    </a:ext>
                  </a:extLst>
                </a:gridCol>
              </a:tblGrid>
              <a:tr h="587905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C00000"/>
                          </a:solidFill>
                        </a:rPr>
                        <a:t>         SIVI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C00000"/>
                          </a:solidFill>
                        </a:rPr>
                        <a:t>BEYAZ KÜRE     SAYISI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     </a:t>
                      </a:r>
                      <a:r>
                        <a:rPr lang="tr-TR">
                          <a:solidFill>
                            <a:srgbClr val="C00000"/>
                          </a:solidFill>
                        </a:rPr>
                        <a:t>AYIRIM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>
                          <a:solidFill>
                            <a:srgbClr val="C00000"/>
                          </a:solidFill>
                        </a:rPr>
                        <a:t>      GLUKOZ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    </a:t>
                      </a:r>
                      <a:r>
                        <a:rPr lang="tr-TR">
                          <a:solidFill>
                            <a:srgbClr val="C00000"/>
                          </a:solidFill>
                        </a:rPr>
                        <a:t>KRİSTALLER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78879"/>
                  </a:ext>
                </a:extLst>
              </a:tr>
              <a:tr h="513609">
                <a:tc>
                  <a:txBody>
                    <a:bodyPr/>
                    <a:lstStyle/>
                    <a:p>
                      <a:r>
                        <a:rPr lang="tr-TR" b="1"/>
                        <a:t>GUT</a:t>
                      </a:r>
                      <a:r>
                        <a:rPr lang="tr-TR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ŞEFFAF/BULANIK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10-100.000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&gt;%50 PMN1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İĞNE ŞEKİLLİ,NEGATİF ÇİFT REFRAKSİYON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10387"/>
                  </a:ext>
                </a:extLst>
              </a:tr>
              <a:tr h="513609">
                <a:tc>
                  <a:txBody>
                    <a:bodyPr/>
                    <a:lstStyle/>
                    <a:p>
                      <a:r>
                        <a:rPr lang="tr-TR" b="1"/>
                        <a:t>PSÖDOGUT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ŞEFFAF/BULANIK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10-100.000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/>
                        <a:t>&gt;%50 PMN1</a:t>
                      </a:r>
                    </a:p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RHOMBOİD ŞEKİLLİ,POZİTİF ÇİFT REFRAKSİYON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196354"/>
                  </a:ext>
                </a:extLst>
              </a:tr>
              <a:tr h="513609">
                <a:tc>
                  <a:txBody>
                    <a:bodyPr/>
                    <a:lstStyle/>
                    <a:p>
                      <a:r>
                        <a:rPr lang="tr-TR" b="1"/>
                        <a:t>ENFEKSİYÖZ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BULANIK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&gt;50.000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SIKLIKLA&gt;%95 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AZALMIŞ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YOK*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23915"/>
                  </a:ext>
                </a:extLst>
              </a:tr>
              <a:tr h="513609">
                <a:tc>
                  <a:txBody>
                    <a:bodyPr/>
                    <a:lstStyle/>
                    <a:p>
                      <a:r>
                        <a:rPr lang="tr-TR" b="1"/>
                        <a:t>OSTEOATRİT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ŞEFFAF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2-10.000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&lt;%50 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YOK*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29789"/>
                  </a:ext>
                </a:extLst>
              </a:tr>
              <a:tr h="513609">
                <a:tc>
                  <a:txBody>
                    <a:bodyPr/>
                    <a:lstStyle/>
                    <a:p>
                      <a:r>
                        <a:rPr lang="tr-TR" b="1"/>
                        <a:t>ROMATOİD ARTRİT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ŞEFFAF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10-50.000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&gt;%5, PMN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NORMAL YA DA AZALMIŞ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/>
                        <a:t>YOK*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84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2813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0E2E00-8A93-4F75-AB32-7ADDD4A5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3A6AA-DF0C-48DC-929B-A68368D1B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  <a:p>
            <a:endParaRPr lang="tr-TR"/>
          </a:p>
          <a:p>
            <a:pPr marL="0" indent="0">
              <a:buNone/>
            </a:pPr>
            <a:r>
              <a:rPr lang="tr-TR"/>
              <a:t>                  Klinik                                                     Anamnez</a:t>
            </a:r>
          </a:p>
          <a:p>
            <a:endParaRPr lang="tr-TR"/>
          </a:p>
          <a:p>
            <a:endParaRPr lang="tr-TR"/>
          </a:p>
          <a:p>
            <a:pPr marL="0" indent="0">
              <a:buNone/>
            </a:pPr>
            <a:r>
              <a:rPr lang="tr-TR"/>
              <a:t>                                                 </a:t>
            </a:r>
          </a:p>
          <a:p>
            <a:pPr marL="0" indent="0">
              <a:buNone/>
            </a:pPr>
            <a:r>
              <a:rPr lang="tr-TR"/>
              <a:t>                                                 Laboratuvar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7EA396-8C02-435F-AD62-DEF39183F373}"/>
              </a:ext>
            </a:extLst>
          </p:cNvPr>
          <p:cNvSpPr/>
          <p:nvPr/>
        </p:nvSpPr>
        <p:spPr>
          <a:xfrm>
            <a:off x="1664414" y="2371136"/>
            <a:ext cx="2568539" cy="1458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98D4E1-B185-4CF1-B686-0D39CE83173D}"/>
              </a:ext>
            </a:extLst>
          </p:cNvPr>
          <p:cNvSpPr/>
          <p:nvPr/>
        </p:nvSpPr>
        <p:spPr>
          <a:xfrm>
            <a:off x="6699178" y="2371136"/>
            <a:ext cx="2763749" cy="14339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FD0ADD-C0C9-47D6-B769-978421B398B4}"/>
              </a:ext>
            </a:extLst>
          </p:cNvPr>
          <p:cNvSpPr/>
          <p:nvPr/>
        </p:nvSpPr>
        <p:spPr>
          <a:xfrm>
            <a:off x="4264203" y="4448710"/>
            <a:ext cx="2763749" cy="1440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Dörtlü 8">
            <a:extLst>
              <a:ext uri="{FF2B5EF4-FFF2-40B4-BE49-F238E27FC236}">
                <a16:creationId xmlns:a16="http://schemas.microsoft.com/office/drawing/2014/main" id="{504BCB6C-000D-4274-AC14-1BBA5E4E3E35}"/>
              </a:ext>
            </a:extLst>
          </p:cNvPr>
          <p:cNvSpPr/>
          <p:nvPr/>
        </p:nvSpPr>
        <p:spPr>
          <a:xfrm>
            <a:off x="4808305" y="2662181"/>
            <a:ext cx="1102936" cy="114288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190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3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E856CA9-F5C6-4B24-949D-80DCFDFF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Tanı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19E96D-5D1C-4C1F-A6AD-7399109E1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4791072" cy="39085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Aile hikayesi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Kullandığı ilaçlar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Daha önce benzer şikayetlerinin olup olmadığı sorgulanır.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Klinik olarak tipik gut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artriti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varlığı ve </a:t>
            </a:r>
          </a:p>
          <a:p>
            <a:pPr marL="0" indent="0"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kronik gut için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tofüs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varlığı önemlidir.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Eklemden ya da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tofüsten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alınan sıvının </a:t>
            </a:r>
          </a:p>
          <a:p>
            <a:pPr marL="0" indent="0"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incelenmesi ile kesin tanı konur.</a:t>
            </a:r>
          </a:p>
          <a:p>
            <a:pPr marL="0" indent="0">
              <a:buNone/>
            </a:pPr>
            <a:r>
              <a:rPr lang="tr-TR" sz="17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tr-TR" sz="17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06A5C0-D0C3-4B1B-92E9-35C67AFD6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3" b="-2"/>
          <a:stretch/>
        </p:blipFill>
        <p:spPr bwMode="auto">
          <a:xfrm>
            <a:off x="6736080" y="1333663"/>
            <a:ext cx="4864518" cy="42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49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B527D77-B951-4BC9-8D91-539B93E0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sz="4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Hasta eğitimi ve Yaşam tarzı değişikliği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7AAEE5-C0B2-493C-9B93-39458B34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 hakkında bilgi verilmesi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hastalar için kilo verme önerileri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 oranda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fruktozlu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içeceklerin azaltılması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Alkol tüketiminin kısıtlanması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Kırmızı et, beyaz et ve balık ürünlerinin azaltılması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Sebze, meyve, süt ve süt ürünlerinin tüketilmesinin artırılması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hidrasyon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59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CC7A829-80AC-43DD-B54A-F46C0C5F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Diyeti</a:t>
            </a:r>
            <a:endParaRPr lang="tr-TR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9248D5-CC8B-4072-9C46-DDE8BA7C1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2093119"/>
            <a:ext cx="5157787" cy="823912"/>
          </a:xfrm>
        </p:spPr>
        <p:txBody>
          <a:bodyPr/>
          <a:lstStyle/>
          <a:p>
            <a:r>
              <a:rPr lang="tr-TR">
                <a:solidFill>
                  <a:srgbClr val="C00000"/>
                </a:solidFill>
              </a:rPr>
              <a:t>Düşük pürin içerikli yiyecekler </a:t>
            </a:r>
          </a:p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126D40-193B-4D47-8F1D-C44A75BA47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Rafine tahıl ve tahıl ürünleri,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mısır gevreği, beyaz ekmek,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pasta, un, nişasta, süt ürünleri,   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yumurta, Şeker, tatlılar, jelatin,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fıstık, yerfıstığı yağı, Kıvırcık 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salata, domates, yeşil sebzeler.</a:t>
            </a:r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43D3D504-5B0E-480C-8A1C-544FD0C8B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>
                <a:solidFill>
                  <a:srgbClr val="C00000"/>
                </a:solidFill>
              </a:rPr>
              <a:t>Yüksek pürin içerikli yiyecekler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8363C12B-18C3-40F4-B010-D85A3A0E73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Tüm etler ve deniz ürünleri, Et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özütleri ve et suyu, Maya ve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maya özütleri, bira ve diğer alkol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ürünleri fasulye Bezelye,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mercimek, yulaf unu, ıspanak,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kuşkonmaz, karnabahar ve </a:t>
            </a:r>
          </a:p>
          <a:p>
            <a:pPr marL="0" indent="0"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  mantarlar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2989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E3E3C3-C405-48A1-994E-0D65FBF9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Asemptomatik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5C1243-F8D6-4AE8-BCDF-1819F0C1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Nonfarmakolojik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Ürik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asiti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yükselten ilaçlardan korunma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İlaç tedavisi 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mg/dl üzerindeki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4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431E6B2-8DEC-435C-9523-5DC0161D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Osteoartrit Nedir ?</a:t>
            </a:r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A3228A-48F6-4401-8B06-E0CDE9BC1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Dejeneratif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eklem hastalığı olarak da bilinen OA. En sık görülen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artrittir</a:t>
            </a:r>
            <a:endParaRPr lang="tr-TR" altLang="tr-TR" sz="17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altLang="tr-TR" sz="17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Sistemik tutulum göstermez. Genellikle asimetrik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Etkilenen eklemlerde kızarıklık veya ısı artışı yoktur (genellikle)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OA, çoğu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asemptomatik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olan, 75 yaşındaki neredeyse tüm hastalarda </a:t>
            </a:r>
          </a:p>
          <a:p>
            <a:pPr marL="0" indent="0">
              <a:buNone/>
            </a:pP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   radyografik olarak bulunur.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OA’li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 hastaların çoğu ciddi şekilde etkilenmez ve </a:t>
            </a:r>
            <a:r>
              <a:rPr lang="tr-TR" sz="17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asemptomatiktir</a:t>
            </a:r>
            <a:r>
              <a:rPr lang="tr-TR" sz="17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tr-TR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195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B3D5ED-B7E3-420C-A213-84A7856F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Atak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8AAFDC-E7A6-4F85-96EE-B8D17BA2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 ağrıdan kurtulmak ve en kısa zamanda atağı sonlandırmak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 tedavisi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NSAİİ’in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kısa süreli kullanımıdır.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İndometazinin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günde 3-4 kez 50mg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 gut için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kolşisin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klasik bir tedavidir. İlaç ağrı geçene ya da kontrol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edilemeyen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diyare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olana kadar her 1-2 saatte bir verilir (max.6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daha sonra 3X1 şeklinde verilir.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0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6821073-F533-4985-8173-3DDAA5A0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Kronik Gut Tedavisi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7A2C31-96AD-48C7-97CF-5FD84B2D6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İlerlemiş gut ve ara dönemde verilen tedavi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 amaç 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ürat seviyesini düşürmek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Kimlere verilmeli;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-2 veya daha fazla gut atağı olan tüm hastalara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İlerlemiş gut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-Ürat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nefropatisi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olan ya da KBY 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307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D20DCC1A-691B-4BA0-8B67-81A99A9B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tr-TR" sz="37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Hiperürisemi</a:t>
            </a:r>
            <a:r>
              <a:rPr lang="tr-TR" sz="3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Tedavisinde Kullanılan İlaçlar</a:t>
            </a:r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889B45C5-5916-4C4B-9A35-E824C997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 epizodlarının yılda bir yada iki kereden sık olmaya başladığında uzun </a:t>
            </a: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dönem tedavileri düşünülmelidir.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noktada kullanılan birincil ilaçlar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Probenesid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(idrarda ürik asit atılımını sağlar). BFT si iyi olanlarda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Allopürinoldur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(ürik asit oluşumunu azaltır)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Febuxostat (ürik asit oluşumunu azaltır)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827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D8380C-4576-46DC-9B3D-908DED7A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  <a:t>SORU </a:t>
            </a: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522EB3-BEBF-4DAE-9A80-3251D9335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Yirmi altı yaşında bir adam ateş,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dizüri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ve sol diz ağrısı ile başvuruyor. Cinsel olarak aktif olduğunu ve son iki haftadır yeni bir partneri olduğunu belirtiyor. Fizik muayenede ateşi var ve sol dizi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eritematöz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şiş ve hassastır. Önceki bir </a:t>
            </a:r>
            <a:r>
              <a:rPr lang="tr-TR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öyküsü bildirmiyor. Tanı için aşağıdakilerden hangisi sonraki en iyi basamaktır?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tr-TR" sz="2200">
                <a:latin typeface="Times New Roman" panose="02020603050405020304" pitchFamily="18" charset="0"/>
                <a:cs typeface="Times New Roman" panose="02020603050405020304" pitchFamily="18" charset="0"/>
              </a:rPr>
              <a:t>Ayrıntılı tam kan sayımı </a:t>
            </a: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tr-TR" sz="2200">
                <a:latin typeface="Times New Roman" panose="02020603050405020304" pitchFamily="18" charset="0"/>
                <a:cs typeface="Times New Roman" panose="02020603050405020304" pitchFamily="18" charset="0"/>
              </a:rPr>
              <a:t>Diz </a:t>
            </a:r>
            <a:r>
              <a:rPr lang="tr-T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grafisi</a:t>
            </a:r>
            <a:endParaRPr lang="tr-T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tr-T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Sinoviyal</a:t>
            </a:r>
            <a:r>
              <a:rPr lang="tr-T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sıvı </a:t>
            </a:r>
            <a:r>
              <a:rPr lang="tr-TR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aspirasyonu</a:t>
            </a:r>
            <a:endParaRPr lang="tr-T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lphaUcParenR"/>
            </a:pPr>
            <a:r>
              <a:rPr lang="tr-TR" sz="2200">
                <a:latin typeface="Times New Roman" panose="02020603050405020304" pitchFamily="18" charset="0"/>
                <a:cs typeface="Times New Roman" panose="02020603050405020304" pitchFamily="18" charset="0"/>
              </a:rPr>
              <a:t>Serum ürik asit seviyesi</a:t>
            </a:r>
          </a:p>
        </p:txBody>
      </p:sp>
    </p:spTree>
    <p:extLst>
      <p:ext uri="{BB962C8B-B14F-4D97-AF65-F5344CB8AC3E}">
        <p14:creationId xmlns:p14="http://schemas.microsoft.com/office/powerpoint/2010/main" val="4078773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D52370-BDF7-43E9-8DD3-DDE7AB5F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  <a:t>CEVAP</a:t>
            </a:r>
            <a:r>
              <a:rPr lang="tr-TR" sz="4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A53E60-67DD-4186-A658-7E881680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Septik </a:t>
            </a:r>
            <a:r>
              <a:rPr lang="tr-TR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ayrıcı tanıda önlerde olmalıdır. Gram negatif </a:t>
            </a:r>
            <a:r>
              <a:rPr lang="tr-TR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diplokok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ve kristallerin aranması ve kültür için eklem sıvısı </a:t>
            </a:r>
            <a:r>
              <a:rPr lang="tr-TR" err="1">
                <a:latin typeface="Times New Roman" panose="02020603050405020304" pitchFamily="18" charset="0"/>
                <a:cs typeface="Times New Roman" panose="02020603050405020304" pitchFamily="18" charset="0"/>
              </a:rPr>
              <a:t>aspirasyonuna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ihtiyaç vardır.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Akut </a:t>
            </a:r>
            <a:r>
              <a:rPr lang="tr-TR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ile gelen her hastada aksi ispatlanıncaya  kadar </a:t>
            </a:r>
            <a:r>
              <a:rPr lang="tr-T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septik </a:t>
            </a:r>
            <a:r>
              <a:rPr lang="tr-TR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artrit</a:t>
            </a:r>
            <a:r>
              <a:rPr lang="tr-TR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düşünülmelidir.</a:t>
            </a:r>
          </a:p>
          <a:p>
            <a:pPr marL="0" indent="0">
              <a:buNone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64172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4B71A-A785-4BE2-9E42-EC12CFF2A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Kaynaklar 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0302750-96EF-4B13-AA1E-98C4578A8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i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Rakel</a:t>
            </a:r>
            <a:r>
              <a:rPr lang="tr-TR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Aile Hekimliği 9. Baskı </a:t>
            </a:r>
            <a:r>
              <a:rPr lang="tr-TR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Romatoloji</a:t>
            </a:r>
            <a:r>
              <a:rPr 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Ve Kas İskelet Sistemi Sorunları</a:t>
            </a:r>
            <a:endParaRPr lang="tr-TR" b="1" i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Aile Hekimliği Tanı Ve Tedavi,  </a:t>
            </a:r>
            <a:r>
              <a:rPr lang="tr-TR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Romatolojik</a:t>
            </a: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 Hastalıklar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Olgu Dosyaları Aile Hekimliği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>
                <a:latin typeface="Times New Roman" panose="02020603050405020304" pitchFamily="18" charset="0"/>
                <a:cs typeface="Times New Roman" panose="02020603050405020304" pitchFamily="18" charset="0"/>
              </a:rPr>
              <a:t>Sağlık Bakanlığı Birinci Basamağa Yönelik Tanı Ve Tedavi Rehberi</a:t>
            </a:r>
          </a:p>
          <a:p>
            <a:pPr>
              <a:buFont typeface="Wingdings" panose="05000000000000000000" pitchFamily="2" charset="2"/>
              <a:buChar char="Ø"/>
            </a:pPr>
            <a:endParaRPr lang="tr-T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32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B2A7FD1-AE42-433B-9D86-29EEE93ED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TEŞEKKÜRLER 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7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5CF486-D9E5-4A66-898A-F3D62B81B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47" y="-5"/>
            <a:ext cx="12193149" cy="2200064"/>
          </a:xfrm>
          <a:custGeom>
            <a:avLst/>
            <a:gdLst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50277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810326 w 12192001"/>
              <a:gd name="connsiteY23" fmla="*/ 799074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57107 w 12192001"/>
              <a:gd name="connsiteY22" fmla="*/ 792050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94224 w 12192001"/>
              <a:gd name="connsiteY27" fmla="*/ 1283683 h 2344739"/>
              <a:gd name="connsiteX28" fmla="*/ 11245526 w 12192001"/>
              <a:gd name="connsiteY28" fmla="*/ 1274060 h 2344739"/>
              <a:gd name="connsiteX29" fmla="*/ 11227161 w 12192001"/>
              <a:gd name="connsiteY29" fmla="*/ 1276236 h 2344739"/>
              <a:gd name="connsiteX30" fmla="*/ 11216939 w 12192001"/>
              <a:gd name="connsiteY30" fmla="*/ 1275961 h 2344739"/>
              <a:gd name="connsiteX31" fmla="*/ 11216036 w 12192001"/>
              <a:gd name="connsiteY31" fmla="*/ 1275018 h 2344739"/>
              <a:gd name="connsiteX32" fmla="*/ 11187737 w 12192001"/>
              <a:gd name="connsiteY32" fmla="*/ 1292383 h 2344739"/>
              <a:gd name="connsiteX33" fmla="*/ 11183353 w 12192001"/>
              <a:gd name="connsiteY33" fmla="*/ 1292525 h 2344739"/>
              <a:gd name="connsiteX34" fmla="*/ 11165706 w 12192001"/>
              <a:gd name="connsiteY34" fmla="*/ 1306612 h 2344739"/>
              <a:gd name="connsiteX35" fmla="*/ 11156163 w 12192001"/>
              <a:gd name="connsiteY35" fmla="*/ 1312414 h 2344739"/>
              <a:gd name="connsiteX36" fmla="*/ 11154348 w 12192001"/>
              <a:gd name="connsiteY36" fmla="*/ 1317097 h 2344739"/>
              <a:gd name="connsiteX37" fmla="*/ 11139813 w 12192001"/>
              <a:gd name="connsiteY37" fmla="*/ 1324115 h 2344739"/>
              <a:gd name="connsiteX38" fmla="*/ 11137813 w 12192001"/>
              <a:gd name="connsiteY38" fmla="*/ 1323772 h 2344739"/>
              <a:gd name="connsiteX39" fmla="*/ 11127060 w 12192001"/>
              <a:gd name="connsiteY39" fmla="*/ 1333832 h 2344739"/>
              <a:gd name="connsiteX40" fmla="*/ 11119543 w 12192001"/>
              <a:gd name="connsiteY40" fmla="*/ 1347424 h 2344739"/>
              <a:gd name="connsiteX41" fmla="*/ 10893535 w 12192001"/>
              <a:gd name="connsiteY41" fmla="*/ 1473399 h 2344739"/>
              <a:gd name="connsiteX42" fmla="*/ 10772152 w 12192001"/>
              <a:gd name="connsiteY42" fmla="*/ 1523191 h 2344739"/>
              <a:gd name="connsiteX43" fmla="*/ 10626520 w 12192001"/>
              <a:gd name="connsiteY43" fmla="*/ 1559229 h 2344739"/>
              <a:gd name="connsiteX44" fmla="*/ 10580747 w 12192001"/>
              <a:gd name="connsiteY44" fmla="*/ 1568689 h 2344739"/>
              <a:gd name="connsiteX45" fmla="*/ 10546642 w 12192001"/>
              <a:gd name="connsiteY45" fmla="*/ 1598423 h 2344739"/>
              <a:gd name="connsiteX46" fmla="*/ 10528495 w 12192001"/>
              <a:gd name="connsiteY46" fmla="*/ 1596907 h 2344739"/>
              <a:gd name="connsiteX47" fmla="*/ 10525298 w 12192001"/>
              <a:gd name="connsiteY47" fmla="*/ 1596411 h 2344739"/>
              <a:gd name="connsiteX48" fmla="*/ 10513981 w 12192001"/>
              <a:gd name="connsiteY48" fmla="*/ 1599537 h 2344739"/>
              <a:gd name="connsiteX49" fmla="*/ 10490587 w 12192001"/>
              <a:gd name="connsiteY49" fmla="*/ 1594156 h 2344739"/>
              <a:gd name="connsiteX50" fmla="*/ 10470270 w 12192001"/>
              <a:gd name="connsiteY50" fmla="*/ 1601693 h 2344739"/>
              <a:gd name="connsiteX51" fmla="*/ 10375894 w 12192001"/>
              <a:gd name="connsiteY51" fmla="*/ 1644598 h 2344739"/>
              <a:gd name="connsiteX52" fmla="*/ 10318190 w 12192001"/>
              <a:gd name="connsiteY52" fmla="*/ 1666221 h 2344739"/>
              <a:gd name="connsiteX53" fmla="*/ 10294319 w 12192001"/>
              <a:gd name="connsiteY53" fmla="*/ 1668079 h 2344739"/>
              <a:gd name="connsiteX54" fmla="*/ 10262295 w 12192001"/>
              <a:gd name="connsiteY54" fmla="*/ 1674948 h 2344739"/>
              <a:gd name="connsiteX55" fmla="*/ 10204270 w 12192001"/>
              <a:gd name="connsiteY55" fmla="*/ 1682149 h 2344739"/>
              <a:gd name="connsiteX56" fmla="*/ 10176611 w 12192001"/>
              <a:gd name="connsiteY56" fmla="*/ 1692943 h 2344739"/>
              <a:gd name="connsiteX57" fmla="*/ 10163922 w 12192001"/>
              <a:gd name="connsiteY57" fmla="*/ 1693739 h 2344739"/>
              <a:gd name="connsiteX58" fmla="*/ 10155160 w 12192001"/>
              <a:gd name="connsiteY58" fmla="*/ 1707487 h 2344739"/>
              <a:gd name="connsiteX59" fmla="*/ 10117119 w 12192001"/>
              <a:gd name="connsiteY59" fmla="*/ 1731142 h 2344739"/>
              <a:gd name="connsiteX60" fmla="*/ 10100445 w 12192001"/>
              <a:gd name="connsiteY60" fmla="*/ 1742432 h 2344739"/>
              <a:gd name="connsiteX61" fmla="*/ 10082169 w 12192001"/>
              <a:gd name="connsiteY61" fmla="*/ 1743296 h 2344739"/>
              <a:gd name="connsiteX62" fmla="*/ 10039240 w 12192001"/>
              <a:gd name="connsiteY62" fmla="*/ 1741632 h 2344739"/>
              <a:gd name="connsiteX63" fmla="*/ 9960019 w 12192001"/>
              <a:gd name="connsiteY63" fmla="*/ 1757147 h 2344739"/>
              <a:gd name="connsiteX64" fmla="*/ 9847792 w 12192001"/>
              <a:gd name="connsiteY64" fmla="*/ 1763915 h 2344739"/>
              <a:gd name="connsiteX65" fmla="*/ 9728309 w 12192001"/>
              <a:gd name="connsiteY65" fmla="*/ 1784122 h 2344739"/>
              <a:gd name="connsiteX66" fmla="*/ 9584507 w 12192001"/>
              <a:gd name="connsiteY66" fmla="*/ 1795542 h 2344739"/>
              <a:gd name="connsiteX67" fmla="*/ 9343052 w 12192001"/>
              <a:gd name="connsiteY67" fmla="*/ 1841244 h 2344739"/>
              <a:gd name="connsiteX68" fmla="*/ 9231370 w 12192001"/>
              <a:gd name="connsiteY68" fmla="*/ 1893149 h 2344739"/>
              <a:gd name="connsiteX69" fmla="*/ 9194810 w 12192001"/>
              <a:gd name="connsiteY69" fmla="*/ 1903228 h 2344739"/>
              <a:gd name="connsiteX70" fmla="*/ 9189246 w 12192001"/>
              <a:gd name="connsiteY70" fmla="*/ 1912467 h 2344739"/>
              <a:gd name="connsiteX71" fmla="*/ 9151232 w 12192001"/>
              <a:gd name="connsiteY71" fmla="*/ 1923669 h 2344739"/>
              <a:gd name="connsiteX72" fmla="*/ 9150210 w 12192001"/>
              <a:gd name="connsiteY72" fmla="*/ 1922604 h 2344739"/>
              <a:gd name="connsiteX73" fmla="*/ 9137318 w 12192001"/>
              <a:gd name="connsiteY73" fmla="*/ 1920435 h 2344739"/>
              <a:gd name="connsiteX74" fmla="*/ 9113812 w 12192001"/>
              <a:gd name="connsiteY74" fmla="*/ 1919069 h 2344739"/>
              <a:gd name="connsiteX75" fmla="*/ 9053453 w 12192001"/>
              <a:gd name="connsiteY75" fmla="*/ 1910755 h 2344739"/>
              <a:gd name="connsiteX76" fmla="*/ 9005486 w 12192001"/>
              <a:gd name="connsiteY76" fmla="*/ 1914040 h 2344739"/>
              <a:gd name="connsiteX77" fmla="*/ 9005201 w 12192001"/>
              <a:gd name="connsiteY77" fmla="*/ 1913800 h 2344739"/>
              <a:gd name="connsiteX78" fmla="*/ 8996232 w 12192001"/>
              <a:gd name="connsiteY78" fmla="*/ 1915011 h 2344739"/>
              <a:gd name="connsiteX79" fmla="*/ 8990394 w 12192001"/>
              <a:gd name="connsiteY79" fmla="*/ 1917072 h 2344739"/>
              <a:gd name="connsiteX80" fmla="*/ 8974337 w 12192001"/>
              <a:gd name="connsiteY80" fmla="*/ 1920298 h 2344739"/>
              <a:gd name="connsiteX81" fmla="*/ 8968011 w 12192001"/>
              <a:gd name="connsiteY81" fmla="*/ 1919598 h 2344739"/>
              <a:gd name="connsiteX82" fmla="*/ 8963048 w 12192001"/>
              <a:gd name="connsiteY82" fmla="*/ 1917373 h 2344739"/>
              <a:gd name="connsiteX83" fmla="*/ 8928988 w 12192001"/>
              <a:gd name="connsiteY83" fmla="*/ 1914185 h 2344739"/>
              <a:gd name="connsiteX84" fmla="*/ 8752444 w 12192001"/>
              <a:gd name="connsiteY84" fmla="*/ 1933417 h 2344739"/>
              <a:gd name="connsiteX85" fmla="*/ 8707847 w 12192001"/>
              <a:gd name="connsiteY85" fmla="*/ 1935518 h 2344739"/>
              <a:gd name="connsiteX86" fmla="*/ 8596071 w 12192001"/>
              <a:gd name="connsiteY86" fmla="*/ 1944090 h 2344739"/>
              <a:gd name="connsiteX87" fmla="*/ 8525230 w 12192001"/>
              <a:gd name="connsiteY87" fmla="*/ 1929248 h 2344739"/>
              <a:gd name="connsiteX88" fmla="*/ 8510983 w 12192001"/>
              <a:gd name="connsiteY88" fmla="*/ 1935163 h 2344739"/>
              <a:gd name="connsiteX89" fmla="*/ 8506167 w 12192001"/>
              <a:gd name="connsiteY89" fmla="*/ 1938164 h 2344739"/>
              <a:gd name="connsiteX90" fmla="*/ 8497968 w 12192001"/>
              <a:gd name="connsiteY90" fmla="*/ 1940902 h 2344739"/>
              <a:gd name="connsiteX91" fmla="*/ 8497594 w 12192001"/>
              <a:gd name="connsiteY91" fmla="*/ 1940723 h 2344739"/>
              <a:gd name="connsiteX92" fmla="*/ 8490249 w 12192001"/>
              <a:gd name="connsiteY92" fmla="*/ 1943773 h 2344739"/>
              <a:gd name="connsiteX93" fmla="*/ 8367182 w 12192001"/>
              <a:gd name="connsiteY93" fmla="*/ 1957815 h 2344739"/>
              <a:gd name="connsiteX94" fmla="*/ 8353799 w 12192001"/>
              <a:gd name="connsiteY94" fmla="*/ 1958009 h 2344739"/>
              <a:gd name="connsiteX95" fmla="*/ 8352373 w 12192001"/>
              <a:gd name="connsiteY95" fmla="*/ 1957169 h 2344739"/>
              <a:gd name="connsiteX96" fmla="*/ 8320104 w 12192001"/>
              <a:gd name="connsiteY96" fmla="*/ 1974587 h 2344739"/>
              <a:gd name="connsiteX97" fmla="*/ 8314433 w 12192001"/>
              <a:gd name="connsiteY97" fmla="*/ 1974913 h 2344739"/>
              <a:gd name="connsiteX98" fmla="*/ 8295174 w 12192001"/>
              <a:gd name="connsiteY98" fmla="*/ 1988808 h 2344739"/>
              <a:gd name="connsiteX99" fmla="*/ 8284276 w 12192001"/>
              <a:gd name="connsiteY99" fmla="*/ 1994631 h 2344739"/>
              <a:gd name="connsiteX100" fmla="*/ 8283150 w 12192001"/>
              <a:gd name="connsiteY100" fmla="*/ 1999074 h 2344739"/>
              <a:gd name="connsiteX101" fmla="*/ 8266076 w 12192001"/>
              <a:gd name="connsiteY101" fmla="*/ 2006249 h 2344739"/>
              <a:gd name="connsiteX102" fmla="*/ 8263377 w 12192001"/>
              <a:gd name="connsiteY102" fmla="*/ 2006019 h 2344739"/>
              <a:gd name="connsiteX103" fmla="*/ 8252033 w 12192001"/>
              <a:gd name="connsiteY103" fmla="*/ 2015862 h 2344739"/>
              <a:gd name="connsiteX104" fmla="*/ 8245834 w 12192001"/>
              <a:gd name="connsiteY104" fmla="*/ 2028854 h 2344739"/>
              <a:gd name="connsiteX105" fmla="*/ 8090272 w 12192001"/>
              <a:gd name="connsiteY105" fmla="*/ 2075015 h 2344739"/>
              <a:gd name="connsiteX106" fmla="*/ 7905407 w 12192001"/>
              <a:gd name="connsiteY106" fmla="*/ 2116988 h 2344739"/>
              <a:gd name="connsiteX107" fmla="*/ 7718745 w 12192001"/>
              <a:gd name="connsiteY107" fmla="*/ 2142703 h 2344739"/>
              <a:gd name="connsiteX108" fmla="*/ 7614347 w 12192001"/>
              <a:gd name="connsiteY108" fmla="*/ 2139232 h 2344739"/>
              <a:gd name="connsiteX109" fmla="*/ 7527543 w 12192001"/>
              <a:gd name="connsiteY109" fmla="*/ 2145060 h 2344739"/>
              <a:gd name="connsiteX110" fmla="*/ 7519571 w 12192001"/>
              <a:gd name="connsiteY110" fmla="*/ 2147613 h 2344739"/>
              <a:gd name="connsiteX111" fmla="*/ 7507411 w 12192001"/>
              <a:gd name="connsiteY111" fmla="*/ 2148948 h 2344739"/>
              <a:gd name="connsiteX112" fmla="*/ 7507040 w 12192001"/>
              <a:gd name="connsiteY112" fmla="*/ 2148621 h 2344739"/>
              <a:gd name="connsiteX113" fmla="*/ 7495795 w 12192001"/>
              <a:gd name="connsiteY113" fmla="*/ 2150573 h 2344739"/>
              <a:gd name="connsiteX114" fmla="*/ 7405391 w 12192001"/>
              <a:gd name="connsiteY114" fmla="*/ 2142468 h 2344739"/>
              <a:gd name="connsiteX115" fmla="*/ 7312180 w 12192001"/>
              <a:gd name="connsiteY115" fmla="*/ 2132873 h 2344739"/>
              <a:gd name="connsiteX116" fmla="*/ 7310853 w 12192001"/>
              <a:gd name="connsiteY116" fmla="*/ 2131431 h 2344739"/>
              <a:gd name="connsiteX117" fmla="*/ 7218559 w 12192001"/>
              <a:gd name="connsiteY117" fmla="*/ 2156680 h 2344739"/>
              <a:gd name="connsiteX118" fmla="*/ 7201101 w 12192001"/>
              <a:gd name="connsiteY118" fmla="*/ 2161230 h 2344739"/>
              <a:gd name="connsiteX119" fmla="*/ 7197004 w 12192001"/>
              <a:gd name="connsiteY119" fmla="*/ 2166588 h 2344739"/>
              <a:gd name="connsiteX120" fmla="*/ 7170808 w 12192001"/>
              <a:gd name="connsiteY120" fmla="*/ 2171236 h 2344739"/>
              <a:gd name="connsiteX121" fmla="*/ 7096988 w 12192001"/>
              <a:gd name="connsiteY121" fmla="*/ 2183464 h 2344739"/>
              <a:gd name="connsiteX122" fmla="*/ 7018496 w 12192001"/>
              <a:gd name="connsiteY122" fmla="*/ 2183090 h 2344739"/>
              <a:gd name="connsiteX123" fmla="*/ 6904146 w 12192001"/>
              <a:gd name="connsiteY123" fmla="*/ 2212596 h 2344739"/>
              <a:gd name="connsiteX124" fmla="*/ 6708222 w 12192001"/>
              <a:gd name="connsiteY124" fmla="*/ 2240551 h 2344739"/>
              <a:gd name="connsiteX125" fmla="*/ 6549454 w 12192001"/>
              <a:gd name="connsiteY125" fmla="*/ 2269327 h 2344739"/>
              <a:gd name="connsiteX126" fmla="*/ 6317560 w 12192001"/>
              <a:gd name="connsiteY126" fmla="*/ 2316127 h 2344739"/>
              <a:gd name="connsiteX127" fmla="*/ 6168674 w 12192001"/>
              <a:gd name="connsiteY127" fmla="*/ 2318214 h 2344739"/>
              <a:gd name="connsiteX128" fmla="*/ 6073848 w 12192001"/>
              <a:gd name="connsiteY128" fmla="*/ 2338676 h 2344739"/>
              <a:gd name="connsiteX129" fmla="*/ 6068529 w 12192001"/>
              <a:gd name="connsiteY129" fmla="*/ 2337139 h 2344739"/>
              <a:gd name="connsiteX130" fmla="*/ 6048638 w 12192001"/>
              <a:gd name="connsiteY130" fmla="*/ 2337822 h 2344739"/>
              <a:gd name="connsiteX131" fmla="*/ 6041285 w 12192001"/>
              <a:gd name="connsiteY131" fmla="*/ 2329473 h 2344739"/>
              <a:gd name="connsiteX132" fmla="*/ 6010090 w 12192001"/>
              <a:gd name="connsiteY132" fmla="*/ 2324380 h 2344739"/>
              <a:gd name="connsiteX133" fmla="*/ 5957375 w 12192001"/>
              <a:gd name="connsiteY133" fmla="*/ 2328024 h 2344739"/>
              <a:gd name="connsiteX134" fmla="*/ 5758919 w 12192001"/>
              <a:gd name="connsiteY134" fmla="*/ 2343716 h 2344739"/>
              <a:gd name="connsiteX135" fmla="*/ 5626960 w 12192001"/>
              <a:gd name="connsiteY135" fmla="*/ 2344739 h 2344739"/>
              <a:gd name="connsiteX136" fmla="*/ 5470906 w 12192001"/>
              <a:gd name="connsiteY136" fmla="*/ 2330719 h 2344739"/>
              <a:gd name="connsiteX137" fmla="*/ 5432761 w 12192001"/>
              <a:gd name="connsiteY137" fmla="*/ 2319466 h 2344739"/>
              <a:gd name="connsiteX138" fmla="*/ 5381669 w 12192001"/>
              <a:gd name="connsiteY138" fmla="*/ 2301764 h 2344739"/>
              <a:gd name="connsiteX139" fmla="*/ 5261764 w 12192001"/>
              <a:gd name="connsiteY139" fmla="*/ 2281347 h 2344739"/>
              <a:gd name="connsiteX140" fmla="*/ 5222961 w 12192001"/>
              <a:gd name="connsiteY140" fmla="*/ 2270223 h 2344739"/>
              <a:gd name="connsiteX141" fmla="*/ 5174660 w 12192001"/>
              <a:gd name="connsiteY141" fmla="*/ 2267233 h 2344739"/>
              <a:gd name="connsiteX142" fmla="*/ 5156554 w 12192001"/>
              <a:gd name="connsiteY142" fmla="*/ 2260010 h 2344739"/>
              <a:gd name="connsiteX143" fmla="*/ 5142599 w 12192001"/>
              <a:gd name="connsiteY143" fmla="*/ 2256610 h 2344739"/>
              <a:gd name="connsiteX144" fmla="*/ 5139596 w 12192001"/>
              <a:gd name="connsiteY144" fmla="*/ 2254509 h 2344739"/>
              <a:gd name="connsiteX145" fmla="*/ 5121659 w 12192001"/>
              <a:gd name="connsiteY145" fmla="*/ 2243656 h 2344739"/>
              <a:gd name="connsiteX146" fmla="*/ 5065790 w 12192001"/>
              <a:gd name="connsiteY146" fmla="*/ 2250227 h 2344739"/>
              <a:gd name="connsiteX147" fmla="*/ 5011514 w 12192001"/>
              <a:gd name="connsiteY147" fmla="*/ 2233846 h 2344739"/>
              <a:gd name="connsiteX148" fmla="*/ 4840441 w 12192001"/>
              <a:gd name="connsiteY148" fmla="*/ 2209829 h 2344739"/>
              <a:gd name="connsiteX149" fmla="*/ 4762447 w 12192001"/>
              <a:gd name="connsiteY149" fmla="*/ 2182061 h 2344739"/>
              <a:gd name="connsiteX150" fmla="*/ 4723186 w 12192001"/>
              <a:gd name="connsiteY150" fmla="*/ 2173047 h 2344739"/>
              <a:gd name="connsiteX151" fmla="*/ 4721176 w 12192001"/>
              <a:gd name="connsiteY151" fmla="*/ 2172298 h 2344739"/>
              <a:gd name="connsiteX152" fmla="*/ 4722111 w 12192001"/>
              <a:gd name="connsiteY152" fmla="*/ 2172087 h 2344739"/>
              <a:gd name="connsiteX153" fmla="*/ 4717202 w 12192001"/>
              <a:gd name="connsiteY153" fmla="*/ 2170817 h 2344739"/>
              <a:gd name="connsiteX154" fmla="*/ 4721176 w 12192001"/>
              <a:gd name="connsiteY154" fmla="*/ 2172298 h 2344739"/>
              <a:gd name="connsiteX155" fmla="*/ 4715526 w 12192001"/>
              <a:gd name="connsiteY155" fmla="*/ 2173573 h 2344739"/>
              <a:gd name="connsiteX156" fmla="*/ 4515814 w 12192001"/>
              <a:gd name="connsiteY156" fmla="*/ 2163671 h 2344739"/>
              <a:gd name="connsiteX157" fmla="*/ 4428543 w 12192001"/>
              <a:gd name="connsiteY157" fmla="*/ 2153020 h 2344739"/>
              <a:gd name="connsiteX158" fmla="*/ 4362875 w 12192001"/>
              <a:gd name="connsiteY158" fmla="*/ 2151674 h 2344739"/>
              <a:gd name="connsiteX159" fmla="*/ 4316966 w 12192001"/>
              <a:gd name="connsiteY159" fmla="*/ 2158289 h 2344739"/>
              <a:gd name="connsiteX160" fmla="*/ 4315110 w 12192001"/>
              <a:gd name="connsiteY160" fmla="*/ 2156948 h 2344739"/>
              <a:gd name="connsiteX161" fmla="*/ 4295144 w 12192001"/>
              <a:gd name="connsiteY161" fmla="*/ 2155069 h 2344739"/>
              <a:gd name="connsiteX162" fmla="*/ 4290064 w 12192001"/>
              <a:gd name="connsiteY162" fmla="*/ 2157986 h 2344739"/>
              <a:gd name="connsiteX163" fmla="*/ 4276142 w 12192001"/>
              <a:gd name="connsiteY163" fmla="*/ 2157740 h 2344739"/>
              <a:gd name="connsiteX164" fmla="*/ 4248117 w 12192001"/>
              <a:gd name="connsiteY164" fmla="*/ 2160064 h 2344739"/>
              <a:gd name="connsiteX165" fmla="*/ 4202051 w 12192001"/>
              <a:gd name="connsiteY165" fmla="*/ 2157269 h 2344739"/>
              <a:gd name="connsiteX166" fmla="*/ 4201745 w 12192001"/>
              <a:gd name="connsiteY166" fmla="*/ 2156010 h 2344739"/>
              <a:gd name="connsiteX167" fmla="*/ 4191248 w 12192001"/>
              <a:gd name="connsiteY167" fmla="*/ 2150376 h 2344739"/>
              <a:gd name="connsiteX168" fmla="*/ 4142745 w 12192001"/>
              <a:gd name="connsiteY168" fmla="*/ 2134511 h 2344739"/>
              <a:gd name="connsiteX169" fmla="*/ 4083097 w 12192001"/>
              <a:gd name="connsiteY169" fmla="*/ 2107978 h 2344739"/>
              <a:gd name="connsiteX170" fmla="*/ 4074546 w 12192001"/>
              <a:gd name="connsiteY170" fmla="*/ 2107143 h 2344739"/>
              <a:gd name="connsiteX171" fmla="*/ 4074427 w 12192001"/>
              <a:gd name="connsiteY171" fmla="*/ 2106844 h 2344739"/>
              <a:gd name="connsiteX172" fmla="*/ 4065510 w 12192001"/>
              <a:gd name="connsiteY172" fmla="*/ 2105400 h 2344739"/>
              <a:gd name="connsiteX173" fmla="*/ 4058954 w 12192001"/>
              <a:gd name="connsiteY173" fmla="*/ 2105618 h 2344739"/>
              <a:gd name="connsiteX174" fmla="*/ 4042364 w 12192001"/>
              <a:gd name="connsiteY174" fmla="*/ 2103997 h 2344739"/>
              <a:gd name="connsiteX175" fmla="*/ 4036997 w 12192001"/>
              <a:gd name="connsiteY175" fmla="*/ 2101563 h 2344739"/>
              <a:gd name="connsiteX176" fmla="*/ 4035363 w 12192001"/>
              <a:gd name="connsiteY176" fmla="*/ 2097896 h 2344739"/>
              <a:gd name="connsiteX177" fmla="*/ 4033778 w 12192001"/>
              <a:gd name="connsiteY177" fmla="*/ 2098131 h 2344739"/>
              <a:gd name="connsiteX178" fmla="*/ 4004538 w 12192001"/>
              <a:gd name="connsiteY178" fmla="*/ 2085563 h 2344739"/>
              <a:gd name="connsiteX179" fmla="*/ 3936846 w 12192001"/>
              <a:gd name="connsiteY179" fmla="*/ 2068106 h 2344739"/>
              <a:gd name="connsiteX180" fmla="*/ 3897275 w 12192001"/>
              <a:gd name="connsiteY180" fmla="*/ 2062451 h 2344739"/>
              <a:gd name="connsiteX181" fmla="*/ 3789760 w 12192001"/>
              <a:gd name="connsiteY181" fmla="*/ 2042213 h 2344739"/>
              <a:gd name="connsiteX182" fmla="*/ 3682513 w 12192001"/>
              <a:gd name="connsiteY182" fmla="*/ 2018290 h 2344739"/>
              <a:gd name="connsiteX183" fmla="*/ 3610035 w 12192001"/>
              <a:gd name="connsiteY183" fmla="*/ 1986019 h 2344739"/>
              <a:gd name="connsiteX184" fmla="*/ 3603855 w 12192001"/>
              <a:gd name="connsiteY184" fmla="*/ 1987381 h 2344739"/>
              <a:gd name="connsiteX185" fmla="*/ 3594736 w 12192001"/>
              <a:gd name="connsiteY185" fmla="*/ 1987545 h 2344739"/>
              <a:gd name="connsiteX186" fmla="*/ 3594501 w 12192001"/>
              <a:gd name="connsiteY186" fmla="*/ 1987276 h 2344739"/>
              <a:gd name="connsiteX187" fmla="*/ 3585978 w 12192001"/>
              <a:gd name="connsiteY187" fmla="*/ 1987966 h 2344739"/>
              <a:gd name="connsiteX188" fmla="*/ 3536135 w 12192001"/>
              <a:gd name="connsiteY188" fmla="*/ 1978267 h 2344739"/>
              <a:gd name="connsiteX189" fmla="*/ 3473223 w 12192001"/>
              <a:gd name="connsiteY189" fmla="*/ 1974606 h 2344739"/>
              <a:gd name="connsiteX190" fmla="*/ 3400728 w 12192001"/>
              <a:gd name="connsiteY190" fmla="*/ 1962558 h 2344739"/>
              <a:gd name="connsiteX191" fmla="*/ 3363888 w 12192001"/>
              <a:gd name="connsiteY191" fmla="*/ 1979510 h 2344739"/>
              <a:gd name="connsiteX192" fmla="*/ 3344026 w 12192001"/>
              <a:gd name="connsiteY192" fmla="*/ 1981192 h 2344739"/>
              <a:gd name="connsiteX193" fmla="*/ 3341698 w 12192001"/>
              <a:gd name="connsiteY193" fmla="*/ 1980217 h 2344739"/>
              <a:gd name="connsiteX194" fmla="*/ 3262356 w 12192001"/>
              <a:gd name="connsiteY194" fmla="*/ 1986094 h 2344739"/>
              <a:gd name="connsiteX195" fmla="*/ 3142556 w 12192001"/>
              <a:gd name="connsiteY195" fmla="*/ 1993869 h 2344739"/>
              <a:gd name="connsiteX196" fmla="*/ 3030291 w 12192001"/>
              <a:gd name="connsiteY196" fmla="*/ 1996512 h 2344739"/>
              <a:gd name="connsiteX197" fmla="*/ 2781569 w 12192001"/>
              <a:gd name="connsiteY197" fmla="*/ 2018333 h 2344739"/>
              <a:gd name="connsiteX198" fmla="*/ 2646527 w 12192001"/>
              <a:gd name="connsiteY198" fmla="*/ 2028869 h 2344739"/>
              <a:gd name="connsiteX199" fmla="*/ 2568028 w 12192001"/>
              <a:gd name="connsiteY199" fmla="*/ 2002628 h 2344739"/>
              <a:gd name="connsiteX200" fmla="*/ 2443255 w 12192001"/>
              <a:gd name="connsiteY200" fmla="*/ 2016529 h 2344739"/>
              <a:gd name="connsiteX201" fmla="*/ 2315112 w 12192001"/>
              <a:gd name="connsiteY201" fmla="*/ 2024996 h 2344739"/>
              <a:gd name="connsiteX202" fmla="*/ 2208578 w 12192001"/>
              <a:gd name="connsiteY202" fmla="*/ 2019763 h 2344739"/>
              <a:gd name="connsiteX203" fmla="*/ 2094665 w 12192001"/>
              <a:gd name="connsiteY203" fmla="*/ 2003052 h 2344739"/>
              <a:gd name="connsiteX204" fmla="*/ 1997356 w 12192001"/>
              <a:gd name="connsiteY204" fmla="*/ 1995032 h 2344739"/>
              <a:gd name="connsiteX205" fmla="*/ 1928172 w 12192001"/>
              <a:gd name="connsiteY205" fmla="*/ 2016977 h 2344739"/>
              <a:gd name="connsiteX206" fmla="*/ 1921650 w 12192001"/>
              <a:gd name="connsiteY206" fmla="*/ 2012146 h 2344739"/>
              <a:gd name="connsiteX207" fmla="*/ 1873080 w 12192001"/>
              <a:gd name="connsiteY207" fmla="*/ 2013741 h 2344739"/>
              <a:gd name="connsiteX208" fmla="*/ 1786655 w 12192001"/>
              <a:gd name="connsiteY208" fmla="*/ 2041363 h 2344739"/>
              <a:gd name="connsiteX209" fmla="*/ 1738204 w 12192001"/>
              <a:gd name="connsiteY209" fmla="*/ 2036312 h 2344739"/>
              <a:gd name="connsiteX210" fmla="*/ 1675071 w 12192001"/>
              <a:gd name="connsiteY210" fmla="*/ 2019963 h 2344739"/>
              <a:gd name="connsiteX211" fmla="*/ 1608669 w 12192001"/>
              <a:gd name="connsiteY211" fmla="*/ 2013066 h 2344739"/>
              <a:gd name="connsiteX212" fmla="*/ 1496110 w 12192001"/>
              <a:gd name="connsiteY212" fmla="*/ 1987476 h 2344739"/>
              <a:gd name="connsiteX213" fmla="*/ 1149979 w 12192001"/>
              <a:gd name="connsiteY213" fmla="*/ 1938041 h 2344739"/>
              <a:gd name="connsiteX214" fmla="*/ 858269 w 12192001"/>
              <a:gd name="connsiteY214" fmla="*/ 1928608 h 2344739"/>
              <a:gd name="connsiteX215" fmla="*/ 837540 w 12192001"/>
              <a:gd name="connsiteY215" fmla="*/ 1929821 h 2344739"/>
              <a:gd name="connsiteX216" fmla="*/ 816809 w 12192001"/>
              <a:gd name="connsiteY216" fmla="*/ 1927857 h 2344739"/>
              <a:gd name="connsiteX217" fmla="*/ 811506 w 12192001"/>
              <a:gd name="connsiteY217" fmla="*/ 1930751 h 2344739"/>
              <a:gd name="connsiteX218" fmla="*/ 797041 w 12192001"/>
              <a:gd name="connsiteY218" fmla="*/ 1930446 h 2344739"/>
              <a:gd name="connsiteX219" fmla="*/ 767901 w 12192001"/>
              <a:gd name="connsiteY219" fmla="*/ 1932653 h 2344739"/>
              <a:gd name="connsiteX220" fmla="*/ 763053 w 12192001"/>
              <a:gd name="connsiteY220" fmla="*/ 1930432 h 2344739"/>
              <a:gd name="connsiteX221" fmla="*/ 720047 w 12192001"/>
              <a:gd name="connsiteY221" fmla="*/ 1929661 h 2344739"/>
              <a:gd name="connsiteX222" fmla="*/ 719742 w 12192001"/>
              <a:gd name="connsiteY222" fmla="*/ 1928399 h 2344739"/>
              <a:gd name="connsiteX223" fmla="*/ 708875 w 12192001"/>
              <a:gd name="connsiteY223" fmla="*/ 1922722 h 2344739"/>
              <a:gd name="connsiteX224" fmla="*/ 596792 w 12192001"/>
              <a:gd name="connsiteY224" fmla="*/ 1879864 h 2344739"/>
              <a:gd name="connsiteX225" fmla="*/ 578535 w 12192001"/>
              <a:gd name="connsiteY225" fmla="*/ 1877212 h 2344739"/>
              <a:gd name="connsiteX226" fmla="*/ 571717 w 12192001"/>
              <a:gd name="connsiteY226" fmla="*/ 1877401 h 2344739"/>
              <a:gd name="connsiteX227" fmla="*/ 445099 w 12192001"/>
              <a:gd name="connsiteY227" fmla="*/ 1839371 h 2344739"/>
              <a:gd name="connsiteX228" fmla="*/ 404015 w 12192001"/>
              <a:gd name="connsiteY228" fmla="*/ 1833548 h 2344739"/>
              <a:gd name="connsiteX229" fmla="*/ 292435 w 12192001"/>
              <a:gd name="connsiteY229" fmla="*/ 1812852 h 2344739"/>
              <a:gd name="connsiteX230" fmla="*/ 118381 w 12192001"/>
              <a:gd name="connsiteY230" fmla="*/ 1761047 h 2344739"/>
              <a:gd name="connsiteX231" fmla="*/ 15526 w 12192001"/>
              <a:gd name="connsiteY231" fmla="*/ 1758191 h 2344739"/>
              <a:gd name="connsiteX232" fmla="*/ 2 w 12192001"/>
              <a:gd name="connsiteY232" fmla="*/ 1752722 h 2344739"/>
              <a:gd name="connsiteX233" fmla="*/ 1 w 12192001"/>
              <a:gd name="connsiteY233" fmla="*/ 762497 h 2344739"/>
              <a:gd name="connsiteX234" fmla="*/ 0 w 12192001"/>
              <a:gd name="connsiteY234" fmla="*/ 762497 h 2344739"/>
              <a:gd name="connsiteX235" fmla="*/ 0 w 12192001"/>
              <a:gd name="connsiteY235" fmla="*/ 222213 h 2344739"/>
              <a:gd name="connsiteX236" fmla="*/ 0 w 12192001"/>
              <a:gd name="connsiteY23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309326 w 12192001"/>
              <a:gd name="connsiteY26" fmla="*/ 1274846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415912 w 12192001"/>
              <a:gd name="connsiteY26" fmla="*/ 1173869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306392 w 12192001"/>
              <a:gd name="connsiteY25" fmla="*/ 1272239 h 2344739"/>
              <a:gd name="connsiteX26" fmla="*/ 11522499 w 12192001"/>
              <a:gd name="connsiteY26" fmla="*/ 1207528 h 2344739"/>
              <a:gd name="connsiteX27" fmla="*/ 11245526 w 12192001"/>
              <a:gd name="connsiteY27" fmla="*/ 1274060 h 2344739"/>
              <a:gd name="connsiteX28" fmla="*/ 11227161 w 12192001"/>
              <a:gd name="connsiteY28" fmla="*/ 1276236 h 2344739"/>
              <a:gd name="connsiteX29" fmla="*/ 11216939 w 12192001"/>
              <a:gd name="connsiteY29" fmla="*/ 1275961 h 2344739"/>
              <a:gd name="connsiteX30" fmla="*/ 11216036 w 12192001"/>
              <a:gd name="connsiteY30" fmla="*/ 1275018 h 2344739"/>
              <a:gd name="connsiteX31" fmla="*/ 11187737 w 12192001"/>
              <a:gd name="connsiteY31" fmla="*/ 1292383 h 2344739"/>
              <a:gd name="connsiteX32" fmla="*/ 11183353 w 12192001"/>
              <a:gd name="connsiteY32" fmla="*/ 1292525 h 2344739"/>
              <a:gd name="connsiteX33" fmla="*/ 11165706 w 12192001"/>
              <a:gd name="connsiteY33" fmla="*/ 1306612 h 2344739"/>
              <a:gd name="connsiteX34" fmla="*/ 11156163 w 12192001"/>
              <a:gd name="connsiteY34" fmla="*/ 1312414 h 2344739"/>
              <a:gd name="connsiteX35" fmla="*/ 11154348 w 12192001"/>
              <a:gd name="connsiteY35" fmla="*/ 1317097 h 2344739"/>
              <a:gd name="connsiteX36" fmla="*/ 11139813 w 12192001"/>
              <a:gd name="connsiteY36" fmla="*/ 1324115 h 2344739"/>
              <a:gd name="connsiteX37" fmla="*/ 11137813 w 12192001"/>
              <a:gd name="connsiteY37" fmla="*/ 1323772 h 2344739"/>
              <a:gd name="connsiteX38" fmla="*/ 11127060 w 12192001"/>
              <a:gd name="connsiteY38" fmla="*/ 1333832 h 2344739"/>
              <a:gd name="connsiteX39" fmla="*/ 11119543 w 12192001"/>
              <a:gd name="connsiteY39" fmla="*/ 1347424 h 2344739"/>
              <a:gd name="connsiteX40" fmla="*/ 10893535 w 12192001"/>
              <a:gd name="connsiteY40" fmla="*/ 1473399 h 2344739"/>
              <a:gd name="connsiteX41" fmla="*/ 10772152 w 12192001"/>
              <a:gd name="connsiteY41" fmla="*/ 1523191 h 2344739"/>
              <a:gd name="connsiteX42" fmla="*/ 10626520 w 12192001"/>
              <a:gd name="connsiteY42" fmla="*/ 1559229 h 2344739"/>
              <a:gd name="connsiteX43" fmla="*/ 10580747 w 12192001"/>
              <a:gd name="connsiteY43" fmla="*/ 1568689 h 2344739"/>
              <a:gd name="connsiteX44" fmla="*/ 10546642 w 12192001"/>
              <a:gd name="connsiteY44" fmla="*/ 1598423 h 2344739"/>
              <a:gd name="connsiteX45" fmla="*/ 10528495 w 12192001"/>
              <a:gd name="connsiteY45" fmla="*/ 1596907 h 2344739"/>
              <a:gd name="connsiteX46" fmla="*/ 10525298 w 12192001"/>
              <a:gd name="connsiteY46" fmla="*/ 1596411 h 2344739"/>
              <a:gd name="connsiteX47" fmla="*/ 10513981 w 12192001"/>
              <a:gd name="connsiteY47" fmla="*/ 1599537 h 2344739"/>
              <a:gd name="connsiteX48" fmla="*/ 10490587 w 12192001"/>
              <a:gd name="connsiteY48" fmla="*/ 1594156 h 2344739"/>
              <a:gd name="connsiteX49" fmla="*/ 10470270 w 12192001"/>
              <a:gd name="connsiteY49" fmla="*/ 1601693 h 2344739"/>
              <a:gd name="connsiteX50" fmla="*/ 10375894 w 12192001"/>
              <a:gd name="connsiteY50" fmla="*/ 1644598 h 2344739"/>
              <a:gd name="connsiteX51" fmla="*/ 10318190 w 12192001"/>
              <a:gd name="connsiteY51" fmla="*/ 1666221 h 2344739"/>
              <a:gd name="connsiteX52" fmla="*/ 10294319 w 12192001"/>
              <a:gd name="connsiteY52" fmla="*/ 1668079 h 2344739"/>
              <a:gd name="connsiteX53" fmla="*/ 10262295 w 12192001"/>
              <a:gd name="connsiteY53" fmla="*/ 1674948 h 2344739"/>
              <a:gd name="connsiteX54" fmla="*/ 10204270 w 12192001"/>
              <a:gd name="connsiteY54" fmla="*/ 1682149 h 2344739"/>
              <a:gd name="connsiteX55" fmla="*/ 10176611 w 12192001"/>
              <a:gd name="connsiteY55" fmla="*/ 1692943 h 2344739"/>
              <a:gd name="connsiteX56" fmla="*/ 10163922 w 12192001"/>
              <a:gd name="connsiteY56" fmla="*/ 1693739 h 2344739"/>
              <a:gd name="connsiteX57" fmla="*/ 10155160 w 12192001"/>
              <a:gd name="connsiteY57" fmla="*/ 1707487 h 2344739"/>
              <a:gd name="connsiteX58" fmla="*/ 10117119 w 12192001"/>
              <a:gd name="connsiteY58" fmla="*/ 1731142 h 2344739"/>
              <a:gd name="connsiteX59" fmla="*/ 10100445 w 12192001"/>
              <a:gd name="connsiteY59" fmla="*/ 1742432 h 2344739"/>
              <a:gd name="connsiteX60" fmla="*/ 10082169 w 12192001"/>
              <a:gd name="connsiteY60" fmla="*/ 1743296 h 2344739"/>
              <a:gd name="connsiteX61" fmla="*/ 10039240 w 12192001"/>
              <a:gd name="connsiteY61" fmla="*/ 1741632 h 2344739"/>
              <a:gd name="connsiteX62" fmla="*/ 9960019 w 12192001"/>
              <a:gd name="connsiteY62" fmla="*/ 1757147 h 2344739"/>
              <a:gd name="connsiteX63" fmla="*/ 9847792 w 12192001"/>
              <a:gd name="connsiteY63" fmla="*/ 1763915 h 2344739"/>
              <a:gd name="connsiteX64" fmla="*/ 9728309 w 12192001"/>
              <a:gd name="connsiteY64" fmla="*/ 1784122 h 2344739"/>
              <a:gd name="connsiteX65" fmla="*/ 9584507 w 12192001"/>
              <a:gd name="connsiteY65" fmla="*/ 1795542 h 2344739"/>
              <a:gd name="connsiteX66" fmla="*/ 9343052 w 12192001"/>
              <a:gd name="connsiteY66" fmla="*/ 1841244 h 2344739"/>
              <a:gd name="connsiteX67" fmla="*/ 9231370 w 12192001"/>
              <a:gd name="connsiteY67" fmla="*/ 1893149 h 2344739"/>
              <a:gd name="connsiteX68" fmla="*/ 9194810 w 12192001"/>
              <a:gd name="connsiteY68" fmla="*/ 1903228 h 2344739"/>
              <a:gd name="connsiteX69" fmla="*/ 9189246 w 12192001"/>
              <a:gd name="connsiteY69" fmla="*/ 1912467 h 2344739"/>
              <a:gd name="connsiteX70" fmla="*/ 9151232 w 12192001"/>
              <a:gd name="connsiteY70" fmla="*/ 1923669 h 2344739"/>
              <a:gd name="connsiteX71" fmla="*/ 9150210 w 12192001"/>
              <a:gd name="connsiteY71" fmla="*/ 1922604 h 2344739"/>
              <a:gd name="connsiteX72" fmla="*/ 9137318 w 12192001"/>
              <a:gd name="connsiteY72" fmla="*/ 1920435 h 2344739"/>
              <a:gd name="connsiteX73" fmla="*/ 9113812 w 12192001"/>
              <a:gd name="connsiteY73" fmla="*/ 1919069 h 2344739"/>
              <a:gd name="connsiteX74" fmla="*/ 9053453 w 12192001"/>
              <a:gd name="connsiteY74" fmla="*/ 1910755 h 2344739"/>
              <a:gd name="connsiteX75" fmla="*/ 9005486 w 12192001"/>
              <a:gd name="connsiteY75" fmla="*/ 1914040 h 2344739"/>
              <a:gd name="connsiteX76" fmla="*/ 9005201 w 12192001"/>
              <a:gd name="connsiteY76" fmla="*/ 1913800 h 2344739"/>
              <a:gd name="connsiteX77" fmla="*/ 8996232 w 12192001"/>
              <a:gd name="connsiteY77" fmla="*/ 1915011 h 2344739"/>
              <a:gd name="connsiteX78" fmla="*/ 8990394 w 12192001"/>
              <a:gd name="connsiteY78" fmla="*/ 1917072 h 2344739"/>
              <a:gd name="connsiteX79" fmla="*/ 8974337 w 12192001"/>
              <a:gd name="connsiteY79" fmla="*/ 1920298 h 2344739"/>
              <a:gd name="connsiteX80" fmla="*/ 8968011 w 12192001"/>
              <a:gd name="connsiteY80" fmla="*/ 1919598 h 2344739"/>
              <a:gd name="connsiteX81" fmla="*/ 8963048 w 12192001"/>
              <a:gd name="connsiteY81" fmla="*/ 1917373 h 2344739"/>
              <a:gd name="connsiteX82" fmla="*/ 8928988 w 12192001"/>
              <a:gd name="connsiteY82" fmla="*/ 1914185 h 2344739"/>
              <a:gd name="connsiteX83" fmla="*/ 8752444 w 12192001"/>
              <a:gd name="connsiteY83" fmla="*/ 1933417 h 2344739"/>
              <a:gd name="connsiteX84" fmla="*/ 8707847 w 12192001"/>
              <a:gd name="connsiteY84" fmla="*/ 1935518 h 2344739"/>
              <a:gd name="connsiteX85" fmla="*/ 8596071 w 12192001"/>
              <a:gd name="connsiteY85" fmla="*/ 1944090 h 2344739"/>
              <a:gd name="connsiteX86" fmla="*/ 8525230 w 12192001"/>
              <a:gd name="connsiteY86" fmla="*/ 1929248 h 2344739"/>
              <a:gd name="connsiteX87" fmla="*/ 8510983 w 12192001"/>
              <a:gd name="connsiteY87" fmla="*/ 1935163 h 2344739"/>
              <a:gd name="connsiteX88" fmla="*/ 8506167 w 12192001"/>
              <a:gd name="connsiteY88" fmla="*/ 1938164 h 2344739"/>
              <a:gd name="connsiteX89" fmla="*/ 8497968 w 12192001"/>
              <a:gd name="connsiteY89" fmla="*/ 1940902 h 2344739"/>
              <a:gd name="connsiteX90" fmla="*/ 8497594 w 12192001"/>
              <a:gd name="connsiteY90" fmla="*/ 1940723 h 2344739"/>
              <a:gd name="connsiteX91" fmla="*/ 8490249 w 12192001"/>
              <a:gd name="connsiteY91" fmla="*/ 1943773 h 2344739"/>
              <a:gd name="connsiteX92" fmla="*/ 8367182 w 12192001"/>
              <a:gd name="connsiteY92" fmla="*/ 1957815 h 2344739"/>
              <a:gd name="connsiteX93" fmla="*/ 8353799 w 12192001"/>
              <a:gd name="connsiteY93" fmla="*/ 1958009 h 2344739"/>
              <a:gd name="connsiteX94" fmla="*/ 8352373 w 12192001"/>
              <a:gd name="connsiteY94" fmla="*/ 1957169 h 2344739"/>
              <a:gd name="connsiteX95" fmla="*/ 8320104 w 12192001"/>
              <a:gd name="connsiteY95" fmla="*/ 1974587 h 2344739"/>
              <a:gd name="connsiteX96" fmla="*/ 8314433 w 12192001"/>
              <a:gd name="connsiteY96" fmla="*/ 1974913 h 2344739"/>
              <a:gd name="connsiteX97" fmla="*/ 8295174 w 12192001"/>
              <a:gd name="connsiteY97" fmla="*/ 1988808 h 2344739"/>
              <a:gd name="connsiteX98" fmla="*/ 8284276 w 12192001"/>
              <a:gd name="connsiteY98" fmla="*/ 1994631 h 2344739"/>
              <a:gd name="connsiteX99" fmla="*/ 8283150 w 12192001"/>
              <a:gd name="connsiteY99" fmla="*/ 1999074 h 2344739"/>
              <a:gd name="connsiteX100" fmla="*/ 8266076 w 12192001"/>
              <a:gd name="connsiteY100" fmla="*/ 2006249 h 2344739"/>
              <a:gd name="connsiteX101" fmla="*/ 8263377 w 12192001"/>
              <a:gd name="connsiteY101" fmla="*/ 2006019 h 2344739"/>
              <a:gd name="connsiteX102" fmla="*/ 8252033 w 12192001"/>
              <a:gd name="connsiteY102" fmla="*/ 2015862 h 2344739"/>
              <a:gd name="connsiteX103" fmla="*/ 8245834 w 12192001"/>
              <a:gd name="connsiteY103" fmla="*/ 2028854 h 2344739"/>
              <a:gd name="connsiteX104" fmla="*/ 8090272 w 12192001"/>
              <a:gd name="connsiteY104" fmla="*/ 2075015 h 2344739"/>
              <a:gd name="connsiteX105" fmla="*/ 7905407 w 12192001"/>
              <a:gd name="connsiteY105" fmla="*/ 2116988 h 2344739"/>
              <a:gd name="connsiteX106" fmla="*/ 7718745 w 12192001"/>
              <a:gd name="connsiteY106" fmla="*/ 2142703 h 2344739"/>
              <a:gd name="connsiteX107" fmla="*/ 7614347 w 12192001"/>
              <a:gd name="connsiteY107" fmla="*/ 2139232 h 2344739"/>
              <a:gd name="connsiteX108" fmla="*/ 7527543 w 12192001"/>
              <a:gd name="connsiteY108" fmla="*/ 2145060 h 2344739"/>
              <a:gd name="connsiteX109" fmla="*/ 7519571 w 12192001"/>
              <a:gd name="connsiteY109" fmla="*/ 2147613 h 2344739"/>
              <a:gd name="connsiteX110" fmla="*/ 7507411 w 12192001"/>
              <a:gd name="connsiteY110" fmla="*/ 2148948 h 2344739"/>
              <a:gd name="connsiteX111" fmla="*/ 7507040 w 12192001"/>
              <a:gd name="connsiteY111" fmla="*/ 2148621 h 2344739"/>
              <a:gd name="connsiteX112" fmla="*/ 7495795 w 12192001"/>
              <a:gd name="connsiteY112" fmla="*/ 2150573 h 2344739"/>
              <a:gd name="connsiteX113" fmla="*/ 7405391 w 12192001"/>
              <a:gd name="connsiteY113" fmla="*/ 2142468 h 2344739"/>
              <a:gd name="connsiteX114" fmla="*/ 7312180 w 12192001"/>
              <a:gd name="connsiteY114" fmla="*/ 2132873 h 2344739"/>
              <a:gd name="connsiteX115" fmla="*/ 7310853 w 12192001"/>
              <a:gd name="connsiteY115" fmla="*/ 2131431 h 2344739"/>
              <a:gd name="connsiteX116" fmla="*/ 7218559 w 12192001"/>
              <a:gd name="connsiteY116" fmla="*/ 2156680 h 2344739"/>
              <a:gd name="connsiteX117" fmla="*/ 7201101 w 12192001"/>
              <a:gd name="connsiteY117" fmla="*/ 2161230 h 2344739"/>
              <a:gd name="connsiteX118" fmla="*/ 7197004 w 12192001"/>
              <a:gd name="connsiteY118" fmla="*/ 2166588 h 2344739"/>
              <a:gd name="connsiteX119" fmla="*/ 7170808 w 12192001"/>
              <a:gd name="connsiteY119" fmla="*/ 2171236 h 2344739"/>
              <a:gd name="connsiteX120" fmla="*/ 7096988 w 12192001"/>
              <a:gd name="connsiteY120" fmla="*/ 2183464 h 2344739"/>
              <a:gd name="connsiteX121" fmla="*/ 7018496 w 12192001"/>
              <a:gd name="connsiteY121" fmla="*/ 2183090 h 2344739"/>
              <a:gd name="connsiteX122" fmla="*/ 6904146 w 12192001"/>
              <a:gd name="connsiteY122" fmla="*/ 2212596 h 2344739"/>
              <a:gd name="connsiteX123" fmla="*/ 6708222 w 12192001"/>
              <a:gd name="connsiteY123" fmla="*/ 2240551 h 2344739"/>
              <a:gd name="connsiteX124" fmla="*/ 6549454 w 12192001"/>
              <a:gd name="connsiteY124" fmla="*/ 2269327 h 2344739"/>
              <a:gd name="connsiteX125" fmla="*/ 6317560 w 12192001"/>
              <a:gd name="connsiteY125" fmla="*/ 2316127 h 2344739"/>
              <a:gd name="connsiteX126" fmla="*/ 6168674 w 12192001"/>
              <a:gd name="connsiteY126" fmla="*/ 2318214 h 2344739"/>
              <a:gd name="connsiteX127" fmla="*/ 6073848 w 12192001"/>
              <a:gd name="connsiteY127" fmla="*/ 2338676 h 2344739"/>
              <a:gd name="connsiteX128" fmla="*/ 6068529 w 12192001"/>
              <a:gd name="connsiteY128" fmla="*/ 2337139 h 2344739"/>
              <a:gd name="connsiteX129" fmla="*/ 6048638 w 12192001"/>
              <a:gd name="connsiteY129" fmla="*/ 2337822 h 2344739"/>
              <a:gd name="connsiteX130" fmla="*/ 6041285 w 12192001"/>
              <a:gd name="connsiteY130" fmla="*/ 2329473 h 2344739"/>
              <a:gd name="connsiteX131" fmla="*/ 6010090 w 12192001"/>
              <a:gd name="connsiteY131" fmla="*/ 2324380 h 2344739"/>
              <a:gd name="connsiteX132" fmla="*/ 5957375 w 12192001"/>
              <a:gd name="connsiteY132" fmla="*/ 2328024 h 2344739"/>
              <a:gd name="connsiteX133" fmla="*/ 5758919 w 12192001"/>
              <a:gd name="connsiteY133" fmla="*/ 2343716 h 2344739"/>
              <a:gd name="connsiteX134" fmla="*/ 5626960 w 12192001"/>
              <a:gd name="connsiteY134" fmla="*/ 2344739 h 2344739"/>
              <a:gd name="connsiteX135" fmla="*/ 5470906 w 12192001"/>
              <a:gd name="connsiteY135" fmla="*/ 2330719 h 2344739"/>
              <a:gd name="connsiteX136" fmla="*/ 5432761 w 12192001"/>
              <a:gd name="connsiteY136" fmla="*/ 2319466 h 2344739"/>
              <a:gd name="connsiteX137" fmla="*/ 5381669 w 12192001"/>
              <a:gd name="connsiteY137" fmla="*/ 2301764 h 2344739"/>
              <a:gd name="connsiteX138" fmla="*/ 5261764 w 12192001"/>
              <a:gd name="connsiteY138" fmla="*/ 2281347 h 2344739"/>
              <a:gd name="connsiteX139" fmla="*/ 5222961 w 12192001"/>
              <a:gd name="connsiteY139" fmla="*/ 2270223 h 2344739"/>
              <a:gd name="connsiteX140" fmla="*/ 5174660 w 12192001"/>
              <a:gd name="connsiteY140" fmla="*/ 2267233 h 2344739"/>
              <a:gd name="connsiteX141" fmla="*/ 5156554 w 12192001"/>
              <a:gd name="connsiteY141" fmla="*/ 2260010 h 2344739"/>
              <a:gd name="connsiteX142" fmla="*/ 5142599 w 12192001"/>
              <a:gd name="connsiteY142" fmla="*/ 2256610 h 2344739"/>
              <a:gd name="connsiteX143" fmla="*/ 5139596 w 12192001"/>
              <a:gd name="connsiteY143" fmla="*/ 2254509 h 2344739"/>
              <a:gd name="connsiteX144" fmla="*/ 5121659 w 12192001"/>
              <a:gd name="connsiteY144" fmla="*/ 2243656 h 2344739"/>
              <a:gd name="connsiteX145" fmla="*/ 5065790 w 12192001"/>
              <a:gd name="connsiteY145" fmla="*/ 2250227 h 2344739"/>
              <a:gd name="connsiteX146" fmla="*/ 5011514 w 12192001"/>
              <a:gd name="connsiteY146" fmla="*/ 2233846 h 2344739"/>
              <a:gd name="connsiteX147" fmla="*/ 4840441 w 12192001"/>
              <a:gd name="connsiteY147" fmla="*/ 2209829 h 2344739"/>
              <a:gd name="connsiteX148" fmla="*/ 4762447 w 12192001"/>
              <a:gd name="connsiteY148" fmla="*/ 2182061 h 2344739"/>
              <a:gd name="connsiteX149" fmla="*/ 4723186 w 12192001"/>
              <a:gd name="connsiteY149" fmla="*/ 2173047 h 2344739"/>
              <a:gd name="connsiteX150" fmla="*/ 4721176 w 12192001"/>
              <a:gd name="connsiteY150" fmla="*/ 2172298 h 2344739"/>
              <a:gd name="connsiteX151" fmla="*/ 4722111 w 12192001"/>
              <a:gd name="connsiteY151" fmla="*/ 2172087 h 2344739"/>
              <a:gd name="connsiteX152" fmla="*/ 4717202 w 12192001"/>
              <a:gd name="connsiteY152" fmla="*/ 2170817 h 2344739"/>
              <a:gd name="connsiteX153" fmla="*/ 4721176 w 12192001"/>
              <a:gd name="connsiteY153" fmla="*/ 2172298 h 2344739"/>
              <a:gd name="connsiteX154" fmla="*/ 4715526 w 12192001"/>
              <a:gd name="connsiteY154" fmla="*/ 2173573 h 2344739"/>
              <a:gd name="connsiteX155" fmla="*/ 4515814 w 12192001"/>
              <a:gd name="connsiteY155" fmla="*/ 2163671 h 2344739"/>
              <a:gd name="connsiteX156" fmla="*/ 4428543 w 12192001"/>
              <a:gd name="connsiteY156" fmla="*/ 2153020 h 2344739"/>
              <a:gd name="connsiteX157" fmla="*/ 4362875 w 12192001"/>
              <a:gd name="connsiteY157" fmla="*/ 2151674 h 2344739"/>
              <a:gd name="connsiteX158" fmla="*/ 4316966 w 12192001"/>
              <a:gd name="connsiteY158" fmla="*/ 2158289 h 2344739"/>
              <a:gd name="connsiteX159" fmla="*/ 4315110 w 12192001"/>
              <a:gd name="connsiteY159" fmla="*/ 2156948 h 2344739"/>
              <a:gd name="connsiteX160" fmla="*/ 4295144 w 12192001"/>
              <a:gd name="connsiteY160" fmla="*/ 2155069 h 2344739"/>
              <a:gd name="connsiteX161" fmla="*/ 4290064 w 12192001"/>
              <a:gd name="connsiteY161" fmla="*/ 2157986 h 2344739"/>
              <a:gd name="connsiteX162" fmla="*/ 4276142 w 12192001"/>
              <a:gd name="connsiteY162" fmla="*/ 2157740 h 2344739"/>
              <a:gd name="connsiteX163" fmla="*/ 4248117 w 12192001"/>
              <a:gd name="connsiteY163" fmla="*/ 2160064 h 2344739"/>
              <a:gd name="connsiteX164" fmla="*/ 4202051 w 12192001"/>
              <a:gd name="connsiteY164" fmla="*/ 2157269 h 2344739"/>
              <a:gd name="connsiteX165" fmla="*/ 4201745 w 12192001"/>
              <a:gd name="connsiteY165" fmla="*/ 2156010 h 2344739"/>
              <a:gd name="connsiteX166" fmla="*/ 4191248 w 12192001"/>
              <a:gd name="connsiteY166" fmla="*/ 2150376 h 2344739"/>
              <a:gd name="connsiteX167" fmla="*/ 4142745 w 12192001"/>
              <a:gd name="connsiteY167" fmla="*/ 2134511 h 2344739"/>
              <a:gd name="connsiteX168" fmla="*/ 4083097 w 12192001"/>
              <a:gd name="connsiteY168" fmla="*/ 2107978 h 2344739"/>
              <a:gd name="connsiteX169" fmla="*/ 4074546 w 12192001"/>
              <a:gd name="connsiteY169" fmla="*/ 2107143 h 2344739"/>
              <a:gd name="connsiteX170" fmla="*/ 4074427 w 12192001"/>
              <a:gd name="connsiteY170" fmla="*/ 2106844 h 2344739"/>
              <a:gd name="connsiteX171" fmla="*/ 4065510 w 12192001"/>
              <a:gd name="connsiteY171" fmla="*/ 2105400 h 2344739"/>
              <a:gd name="connsiteX172" fmla="*/ 4058954 w 12192001"/>
              <a:gd name="connsiteY172" fmla="*/ 2105618 h 2344739"/>
              <a:gd name="connsiteX173" fmla="*/ 4042364 w 12192001"/>
              <a:gd name="connsiteY173" fmla="*/ 2103997 h 2344739"/>
              <a:gd name="connsiteX174" fmla="*/ 4036997 w 12192001"/>
              <a:gd name="connsiteY174" fmla="*/ 2101563 h 2344739"/>
              <a:gd name="connsiteX175" fmla="*/ 4035363 w 12192001"/>
              <a:gd name="connsiteY175" fmla="*/ 2097896 h 2344739"/>
              <a:gd name="connsiteX176" fmla="*/ 4033778 w 12192001"/>
              <a:gd name="connsiteY176" fmla="*/ 2098131 h 2344739"/>
              <a:gd name="connsiteX177" fmla="*/ 4004538 w 12192001"/>
              <a:gd name="connsiteY177" fmla="*/ 2085563 h 2344739"/>
              <a:gd name="connsiteX178" fmla="*/ 3936846 w 12192001"/>
              <a:gd name="connsiteY178" fmla="*/ 2068106 h 2344739"/>
              <a:gd name="connsiteX179" fmla="*/ 3897275 w 12192001"/>
              <a:gd name="connsiteY179" fmla="*/ 2062451 h 2344739"/>
              <a:gd name="connsiteX180" fmla="*/ 3789760 w 12192001"/>
              <a:gd name="connsiteY180" fmla="*/ 2042213 h 2344739"/>
              <a:gd name="connsiteX181" fmla="*/ 3682513 w 12192001"/>
              <a:gd name="connsiteY181" fmla="*/ 2018290 h 2344739"/>
              <a:gd name="connsiteX182" fmla="*/ 3610035 w 12192001"/>
              <a:gd name="connsiteY182" fmla="*/ 1986019 h 2344739"/>
              <a:gd name="connsiteX183" fmla="*/ 3603855 w 12192001"/>
              <a:gd name="connsiteY183" fmla="*/ 1987381 h 2344739"/>
              <a:gd name="connsiteX184" fmla="*/ 3594736 w 12192001"/>
              <a:gd name="connsiteY184" fmla="*/ 1987545 h 2344739"/>
              <a:gd name="connsiteX185" fmla="*/ 3594501 w 12192001"/>
              <a:gd name="connsiteY185" fmla="*/ 1987276 h 2344739"/>
              <a:gd name="connsiteX186" fmla="*/ 3585978 w 12192001"/>
              <a:gd name="connsiteY186" fmla="*/ 1987966 h 2344739"/>
              <a:gd name="connsiteX187" fmla="*/ 3536135 w 12192001"/>
              <a:gd name="connsiteY187" fmla="*/ 1978267 h 2344739"/>
              <a:gd name="connsiteX188" fmla="*/ 3473223 w 12192001"/>
              <a:gd name="connsiteY188" fmla="*/ 1974606 h 2344739"/>
              <a:gd name="connsiteX189" fmla="*/ 3400728 w 12192001"/>
              <a:gd name="connsiteY189" fmla="*/ 1962558 h 2344739"/>
              <a:gd name="connsiteX190" fmla="*/ 3363888 w 12192001"/>
              <a:gd name="connsiteY190" fmla="*/ 1979510 h 2344739"/>
              <a:gd name="connsiteX191" fmla="*/ 3344026 w 12192001"/>
              <a:gd name="connsiteY191" fmla="*/ 1981192 h 2344739"/>
              <a:gd name="connsiteX192" fmla="*/ 3341698 w 12192001"/>
              <a:gd name="connsiteY192" fmla="*/ 1980217 h 2344739"/>
              <a:gd name="connsiteX193" fmla="*/ 3262356 w 12192001"/>
              <a:gd name="connsiteY193" fmla="*/ 1986094 h 2344739"/>
              <a:gd name="connsiteX194" fmla="*/ 3142556 w 12192001"/>
              <a:gd name="connsiteY194" fmla="*/ 1993869 h 2344739"/>
              <a:gd name="connsiteX195" fmla="*/ 3030291 w 12192001"/>
              <a:gd name="connsiteY195" fmla="*/ 1996512 h 2344739"/>
              <a:gd name="connsiteX196" fmla="*/ 2781569 w 12192001"/>
              <a:gd name="connsiteY196" fmla="*/ 2018333 h 2344739"/>
              <a:gd name="connsiteX197" fmla="*/ 2646527 w 12192001"/>
              <a:gd name="connsiteY197" fmla="*/ 2028869 h 2344739"/>
              <a:gd name="connsiteX198" fmla="*/ 2568028 w 12192001"/>
              <a:gd name="connsiteY198" fmla="*/ 2002628 h 2344739"/>
              <a:gd name="connsiteX199" fmla="*/ 2443255 w 12192001"/>
              <a:gd name="connsiteY199" fmla="*/ 2016529 h 2344739"/>
              <a:gd name="connsiteX200" fmla="*/ 2315112 w 12192001"/>
              <a:gd name="connsiteY200" fmla="*/ 2024996 h 2344739"/>
              <a:gd name="connsiteX201" fmla="*/ 2208578 w 12192001"/>
              <a:gd name="connsiteY201" fmla="*/ 2019763 h 2344739"/>
              <a:gd name="connsiteX202" fmla="*/ 2094665 w 12192001"/>
              <a:gd name="connsiteY202" fmla="*/ 2003052 h 2344739"/>
              <a:gd name="connsiteX203" fmla="*/ 1997356 w 12192001"/>
              <a:gd name="connsiteY203" fmla="*/ 1995032 h 2344739"/>
              <a:gd name="connsiteX204" fmla="*/ 1928172 w 12192001"/>
              <a:gd name="connsiteY204" fmla="*/ 2016977 h 2344739"/>
              <a:gd name="connsiteX205" fmla="*/ 1921650 w 12192001"/>
              <a:gd name="connsiteY205" fmla="*/ 2012146 h 2344739"/>
              <a:gd name="connsiteX206" fmla="*/ 1873080 w 12192001"/>
              <a:gd name="connsiteY206" fmla="*/ 2013741 h 2344739"/>
              <a:gd name="connsiteX207" fmla="*/ 1786655 w 12192001"/>
              <a:gd name="connsiteY207" fmla="*/ 2041363 h 2344739"/>
              <a:gd name="connsiteX208" fmla="*/ 1738204 w 12192001"/>
              <a:gd name="connsiteY208" fmla="*/ 2036312 h 2344739"/>
              <a:gd name="connsiteX209" fmla="*/ 1675071 w 12192001"/>
              <a:gd name="connsiteY209" fmla="*/ 2019963 h 2344739"/>
              <a:gd name="connsiteX210" fmla="*/ 1608669 w 12192001"/>
              <a:gd name="connsiteY210" fmla="*/ 2013066 h 2344739"/>
              <a:gd name="connsiteX211" fmla="*/ 1496110 w 12192001"/>
              <a:gd name="connsiteY211" fmla="*/ 1987476 h 2344739"/>
              <a:gd name="connsiteX212" fmla="*/ 1149979 w 12192001"/>
              <a:gd name="connsiteY212" fmla="*/ 1938041 h 2344739"/>
              <a:gd name="connsiteX213" fmla="*/ 858269 w 12192001"/>
              <a:gd name="connsiteY213" fmla="*/ 1928608 h 2344739"/>
              <a:gd name="connsiteX214" fmla="*/ 837540 w 12192001"/>
              <a:gd name="connsiteY214" fmla="*/ 1929821 h 2344739"/>
              <a:gd name="connsiteX215" fmla="*/ 816809 w 12192001"/>
              <a:gd name="connsiteY215" fmla="*/ 1927857 h 2344739"/>
              <a:gd name="connsiteX216" fmla="*/ 811506 w 12192001"/>
              <a:gd name="connsiteY216" fmla="*/ 1930751 h 2344739"/>
              <a:gd name="connsiteX217" fmla="*/ 797041 w 12192001"/>
              <a:gd name="connsiteY217" fmla="*/ 1930446 h 2344739"/>
              <a:gd name="connsiteX218" fmla="*/ 767901 w 12192001"/>
              <a:gd name="connsiteY218" fmla="*/ 1932653 h 2344739"/>
              <a:gd name="connsiteX219" fmla="*/ 763053 w 12192001"/>
              <a:gd name="connsiteY219" fmla="*/ 1930432 h 2344739"/>
              <a:gd name="connsiteX220" fmla="*/ 720047 w 12192001"/>
              <a:gd name="connsiteY220" fmla="*/ 1929661 h 2344739"/>
              <a:gd name="connsiteX221" fmla="*/ 719742 w 12192001"/>
              <a:gd name="connsiteY221" fmla="*/ 1928399 h 2344739"/>
              <a:gd name="connsiteX222" fmla="*/ 708875 w 12192001"/>
              <a:gd name="connsiteY222" fmla="*/ 1922722 h 2344739"/>
              <a:gd name="connsiteX223" fmla="*/ 596792 w 12192001"/>
              <a:gd name="connsiteY223" fmla="*/ 1879864 h 2344739"/>
              <a:gd name="connsiteX224" fmla="*/ 578535 w 12192001"/>
              <a:gd name="connsiteY224" fmla="*/ 1877212 h 2344739"/>
              <a:gd name="connsiteX225" fmla="*/ 571717 w 12192001"/>
              <a:gd name="connsiteY225" fmla="*/ 1877401 h 2344739"/>
              <a:gd name="connsiteX226" fmla="*/ 445099 w 12192001"/>
              <a:gd name="connsiteY226" fmla="*/ 1839371 h 2344739"/>
              <a:gd name="connsiteX227" fmla="*/ 404015 w 12192001"/>
              <a:gd name="connsiteY227" fmla="*/ 1833548 h 2344739"/>
              <a:gd name="connsiteX228" fmla="*/ 292435 w 12192001"/>
              <a:gd name="connsiteY228" fmla="*/ 1812852 h 2344739"/>
              <a:gd name="connsiteX229" fmla="*/ 118381 w 12192001"/>
              <a:gd name="connsiteY229" fmla="*/ 1761047 h 2344739"/>
              <a:gd name="connsiteX230" fmla="*/ 15526 w 12192001"/>
              <a:gd name="connsiteY230" fmla="*/ 1758191 h 2344739"/>
              <a:gd name="connsiteX231" fmla="*/ 2 w 12192001"/>
              <a:gd name="connsiteY231" fmla="*/ 1752722 h 2344739"/>
              <a:gd name="connsiteX232" fmla="*/ 1 w 12192001"/>
              <a:gd name="connsiteY232" fmla="*/ 762497 h 2344739"/>
              <a:gd name="connsiteX233" fmla="*/ 0 w 12192001"/>
              <a:gd name="connsiteY233" fmla="*/ 762497 h 2344739"/>
              <a:gd name="connsiteX234" fmla="*/ 0 w 12192001"/>
              <a:gd name="connsiteY234" fmla="*/ 222213 h 2344739"/>
              <a:gd name="connsiteX235" fmla="*/ 0 w 12192001"/>
              <a:gd name="connsiteY235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1207528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95155 w 12192001"/>
              <a:gd name="connsiteY24" fmla="*/ 918898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45526 w 12192001"/>
              <a:gd name="connsiteY26" fmla="*/ 1274060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50210 w 12192001"/>
              <a:gd name="connsiteY70" fmla="*/ 1922604 h 2344739"/>
              <a:gd name="connsiteX71" fmla="*/ 9137318 w 12192001"/>
              <a:gd name="connsiteY71" fmla="*/ 1920435 h 2344739"/>
              <a:gd name="connsiteX72" fmla="*/ 9113812 w 12192001"/>
              <a:gd name="connsiteY72" fmla="*/ 1919069 h 2344739"/>
              <a:gd name="connsiteX73" fmla="*/ 9053453 w 12192001"/>
              <a:gd name="connsiteY73" fmla="*/ 1910755 h 2344739"/>
              <a:gd name="connsiteX74" fmla="*/ 9005486 w 12192001"/>
              <a:gd name="connsiteY74" fmla="*/ 1914040 h 2344739"/>
              <a:gd name="connsiteX75" fmla="*/ 9005201 w 12192001"/>
              <a:gd name="connsiteY75" fmla="*/ 1913800 h 2344739"/>
              <a:gd name="connsiteX76" fmla="*/ 8996232 w 12192001"/>
              <a:gd name="connsiteY76" fmla="*/ 1915011 h 2344739"/>
              <a:gd name="connsiteX77" fmla="*/ 8990394 w 12192001"/>
              <a:gd name="connsiteY77" fmla="*/ 1917072 h 2344739"/>
              <a:gd name="connsiteX78" fmla="*/ 8974337 w 12192001"/>
              <a:gd name="connsiteY78" fmla="*/ 1920298 h 2344739"/>
              <a:gd name="connsiteX79" fmla="*/ 8968011 w 12192001"/>
              <a:gd name="connsiteY79" fmla="*/ 1919598 h 2344739"/>
              <a:gd name="connsiteX80" fmla="*/ 8963048 w 12192001"/>
              <a:gd name="connsiteY80" fmla="*/ 1917373 h 2344739"/>
              <a:gd name="connsiteX81" fmla="*/ 8928988 w 12192001"/>
              <a:gd name="connsiteY81" fmla="*/ 1914185 h 2344739"/>
              <a:gd name="connsiteX82" fmla="*/ 8752444 w 12192001"/>
              <a:gd name="connsiteY82" fmla="*/ 1933417 h 2344739"/>
              <a:gd name="connsiteX83" fmla="*/ 8707847 w 12192001"/>
              <a:gd name="connsiteY83" fmla="*/ 1935518 h 2344739"/>
              <a:gd name="connsiteX84" fmla="*/ 8596071 w 12192001"/>
              <a:gd name="connsiteY84" fmla="*/ 1944090 h 2344739"/>
              <a:gd name="connsiteX85" fmla="*/ 8525230 w 12192001"/>
              <a:gd name="connsiteY85" fmla="*/ 1929248 h 2344739"/>
              <a:gd name="connsiteX86" fmla="*/ 8510983 w 12192001"/>
              <a:gd name="connsiteY86" fmla="*/ 1935163 h 2344739"/>
              <a:gd name="connsiteX87" fmla="*/ 8506167 w 12192001"/>
              <a:gd name="connsiteY87" fmla="*/ 1938164 h 2344739"/>
              <a:gd name="connsiteX88" fmla="*/ 8497968 w 12192001"/>
              <a:gd name="connsiteY88" fmla="*/ 1940902 h 2344739"/>
              <a:gd name="connsiteX89" fmla="*/ 8497594 w 12192001"/>
              <a:gd name="connsiteY89" fmla="*/ 1940723 h 2344739"/>
              <a:gd name="connsiteX90" fmla="*/ 8490249 w 12192001"/>
              <a:gd name="connsiteY90" fmla="*/ 1943773 h 2344739"/>
              <a:gd name="connsiteX91" fmla="*/ 8367182 w 12192001"/>
              <a:gd name="connsiteY91" fmla="*/ 1957815 h 2344739"/>
              <a:gd name="connsiteX92" fmla="*/ 8353799 w 12192001"/>
              <a:gd name="connsiteY92" fmla="*/ 1958009 h 2344739"/>
              <a:gd name="connsiteX93" fmla="*/ 8352373 w 12192001"/>
              <a:gd name="connsiteY93" fmla="*/ 1957169 h 2344739"/>
              <a:gd name="connsiteX94" fmla="*/ 8320104 w 12192001"/>
              <a:gd name="connsiteY94" fmla="*/ 1974587 h 2344739"/>
              <a:gd name="connsiteX95" fmla="*/ 8314433 w 12192001"/>
              <a:gd name="connsiteY95" fmla="*/ 1974913 h 2344739"/>
              <a:gd name="connsiteX96" fmla="*/ 8295174 w 12192001"/>
              <a:gd name="connsiteY96" fmla="*/ 1988808 h 2344739"/>
              <a:gd name="connsiteX97" fmla="*/ 8284276 w 12192001"/>
              <a:gd name="connsiteY97" fmla="*/ 1994631 h 2344739"/>
              <a:gd name="connsiteX98" fmla="*/ 8283150 w 12192001"/>
              <a:gd name="connsiteY98" fmla="*/ 1999074 h 2344739"/>
              <a:gd name="connsiteX99" fmla="*/ 8266076 w 12192001"/>
              <a:gd name="connsiteY99" fmla="*/ 2006249 h 2344739"/>
              <a:gd name="connsiteX100" fmla="*/ 8263377 w 12192001"/>
              <a:gd name="connsiteY100" fmla="*/ 2006019 h 2344739"/>
              <a:gd name="connsiteX101" fmla="*/ 8252033 w 12192001"/>
              <a:gd name="connsiteY101" fmla="*/ 2015862 h 2344739"/>
              <a:gd name="connsiteX102" fmla="*/ 8245834 w 12192001"/>
              <a:gd name="connsiteY102" fmla="*/ 2028854 h 2344739"/>
              <a:gd name="connsiteX103" fmla="*/ 8090272 w 12192001"/>
              <a:gd name="connsiteY103" fmla="*/ 2075015 h 2344739"/>
              <a:gd name="connsiteX104" fmla="*/ 7905407 w 12192001"/>
              <a:gd name="connsiteY104" fmla="*/ 2116988 h 2344739"/>
              <a:gd name="connsiteX105" fmla="*/ 7718745 w 12192001"/>
              <a:gd name="connsiteY105" fmla="*/ 2142703 h 2344739"/>
              <a:gd name="connsiteX106" fmla="*/ 7614347 w 12192001"/>
              <a:gd name="connsiteY106" fmla="*/ 2139232 h 2344739"/>
              <a:gd name="connsiteX107" fmla="*/ 7527543 w 12192001"/>
              <a:gd name="connsiteY107" fmla="*/ 2145060 h 2344739"/>
              <a:gd name="connsiteX108" fmla="*/ 7519571 w 12192001"/>
              <a:gd name="connsiteY108" fmla="*/ 2147613 h 2344739"/>
              <a:gd name="connsiteX109" fmla="*/ 7507411 w 12192001"/>
              <a:gd name="connsiteY109" fmla="*/ 2148948 h 2344739"/>
              <a:gd name="connsiteX110" fmla="*/ 7507040 w 12192001"/>
              <a:gd name="connsiteY110" fmla="*/ 2148621 h 2344739"/>
              <a:gd name="connsiteX111" fmla="*/ 7495795 w 12192001"/>
              <a:gd name="connsiteY111" fmla="*/ 2150573 h 2344739"/>
              <a:gd name="connsiteX112" fmla="*/ 7405391 w 12192001"/>
              <a:gd name="connsiteY112" fmla="*/ 2142468 h 2344739"/>
              <a:gd name="connsiteX113" fmla="*/ 7312180 w 12192001"/>
              <a:gd name="connsiteY113" fmla="*/ 2132873 h 2344739"/>
              <a:gd name="connsiteX114" fmla="*/ 7310853 w 12192001"/>
              <a:gd name="connsiteY114" fmla="*/ 2131431 h 2344739"/>
              <a:gd name="connsiteX115" fmla="*/ 7218559 w 12192001"/>
              <a:gd name="connsiteY115" fmla="*/ 2156680 h 2344739"/>
              <a:gd name="connsiteX116" fmla="*/ 7201101 w 12192001"/>
              <a:gd name="connsiteY116" fmla="*/ 2161230 h 2344739"/>
              <a:gd name="connsiteX117" fmla="*/ 7197004 w 12192001"/>
              <a:gd name="connsiteY117" fmla="*/ 2166588 h 2344739"/>
              <a:gd name="connsiteX118" fmla="*/ 7170808 w 12192001"/>
              <a:gd name="connsiteY118" fmla="*/ 2171236 h 2344739"/>
              <a:gd name="connsiteX119" fmla="*/ 7096988 w 12192001"/>
              <a:gd name="connsiteY119" fmla="*/ 2183464 h 2344739"/>
              <a:gd name="connsiteX120" fmla="*/ 7018496 w 12192001"/>
              <a:gd name="connsiteY120" fmla="*/ 2183090 h 2344739"/>
              <a:gd name="connsiteX121" fmla="*/ 6904146 w 12192001"/>
              <a:gd name="connsiteY121" fmla="*/ 2212596 h 2344739"/>
              <a:gd name="connsiteX122" fmla="*/ 6708222 w 12192001"/>
              <a:gd name="connsiteY122" fmla="*/ 2240551 h 2344739"/>
              <a:gd name="connsiteX123" fmla="*/ 6549454 w 12192001"/>
              <a:gd name="connsiteY123" fmla="*/ 2269327 h 2344739"/>
              <a:gd name="connsiteX124" fmla="*/ 6317560 w 12192001"/>
              <a:gd name="connsiteY124" fmla="*/ 2316127 h 2344739"/>
              <a:gd name="connsiteX125" fmla="*/ 6168674 w 12192001"/>
              <a:gd name="connsiteY125" fmla="*/ 2318214 h 2344739"/>
              <a:gd name="connsiteX126" fmla="*/ 6073848 w 12192001"/>
              <a:gd name="connsiteY126" fmla="*/ 2338676 h 2344739"/>
              <a:gd name="connsiteX127" fmla="*/ 6068529 w 12192001"/>
              <a:gd name="connsiteY127" fmla="*/ 2337139 h 2344739"/>
              <a:gd name="connsiteX128" fmla="*/ 6048638 w 12192001"/>
              <a:gd name="connsiteY128" fmla="*/ 2337822 h 2344739"/>
              <a:gd name="connsiteX129" fmla="*/ 6041285 w 12192001"/>
              <a:gd name="connsiteY129" fmla="*/ 2329473 h 2344739"/>
              <a:gd name="connsiteX130" fmla="*/ 6010090 w 12192001"/>
              <a:gd name="connsiteY130" fmla="*/ 2324380 h 2344739"/>
              <a:gd name="connsiteX131" fmla="*/ 5957375 w 12192001"/>
              <a:gd name="connsiteY131" fmla="*/ 2328024 h 2344739"/>
              <a:gd name="connsiteX132" fmla="*/ 5758919 w 12192001"/>
              <a:gd name="connsiteY132" fmla="*/ 2343716 h 2344739"/>
              <a:gd name="connsiteX133" fmla="*/ 5626960 w 12192001"/>
              <a:gd name="connsiteY133" fmla="*/ 2344739 h 2344739"/>
              <a:gd name="connsiteX134" fmla="*/ 5470906 w 12192001"/>
              <a:gd name="connsiteY134" fmla="*/ 2330719 h 2344739"/>
              <a:gd name="connsiteX135" fmla="*/ 5432761 w 12192001"/>
              <a:gd name="connsiteY135" fmla="*/ 2319466 h 2344739"/>
              <a:gd name="connsiteX136" fmla="*/ 5381669 w 12192001"/>
              <a:gd name="connsiteY136" fmla="*/ 2301764 h 2344739"/>
              <a:gd name="connsiteX137" fmla="*/ 5261764 w 12192001"/>
              <a:gd name="connsiteY137" fmla="*/ 2281347 h 2344739"/>
              <a:gd name="connsiteX138" fmla="*/ 5222961 w 12192001"/>
              <a:gd name="connsiteY138" fmla="*/ 2270223 h 2344739"/>
              <a:gd name="connsiteX139" fmla="*/ 5174660 w 12192001"/>
              <a:gd name="connsiteY139" fmla="*/ 2267233 h 2344739"/>
              <a:gd name="connsiteX140" fmla="*/ 5156554 w 12192001"/>
              <a:gd name="connsiteY140" fmla="*/ 2260010 h 2344739"/>
              <a:gd name="connsiteX141" fmla="*/ 5142599 w 12192001"/>
              <a:gd name="connsiteY141" fmla="*/ 2256610 h 2344739"/>
              <a:gd name="connsiteX142" fmla="*/ 5139596 w 12192001"/>
              <a:gd name="connsiteY142" fmla="*/ 2254509 h 2344739"/>
              <a:gd name="connsiteX143" fmla="*/ 5121659 w 12192001"/>
              <a:gd name="connsiteY143" fmla="*/ 2243656 h 2344739"/>
              <a:gd name="connsiteX144" fmla="*/ 5065790 w 12192001"/>
              <a:gd name="connsiteY144" fmla="*/ 2250227 h 2344739"/>
              <a:gd name="connsiteX145" fmla="*/ 5011514 w 12192001"/>
              <a:gd name="connsiteY145" fmla="*/ 2233846 h 2344739"/>
              <a:gd name="connsiteX146" fmla="*/ 4840441 w 12192001"/>
              <a:gd name="connsiteY146" fmla="*/ 2209829 h 2344739"/>
              <a:gd name="connsiteX147" fmla="*/ 4762447 w 12192001"/>
              <a:gd name="connsiteY147" fmla="*/ 2182061 h 2344739"/>
              <a:gd name="connsiteX148" fmla="*/ 4723186 w 12192001"/>
              <a:gd name="connsiteY148" fmla="*/ 2173047 h 2344739"/>
              <a:gd name="connsiteX149" fmla="*/ 4721176 w 12192001"/>
              <a:gd name="connsiteY149" fmla="*/ 2172298 h 2344739"/>
              <a:gd name="connsiteX150" fmla="*/ 4722111 w 12192001"/>
              <a:gd name="connsiteY150" fmla="*/ 2172087 h 2344739"/>
              <a:gd name="connsiteX151" fmla="*/ 4717202 w 12192001"/>
              <a:gd name="connsiteY151" fmla="*/ 2170817 h 2344739"/>
              <a:gd name="connsiteX152" fmla="*/ 4721176 w 12192001"/>
              <a:gd name="connsiteY152" fmla="*/ 2172298 h 2344739"/>
              <a:gd name="connsiteX153" fmla="*/ 4715526 w 12192001"/>
              <a:gd name="connsiteY153" fmla="*/ 2173573 h 2344739"/>
              <a:gd name="connsiteX154" fmla="*/ 4515814 w 12192001"/>
              <a:gd name="connsiteY154" fmla="*/ 2163671 h 2344739"/>
              <a:gd name="connsiteX155" fmla="*/ 4428543 w 12192001"/>
              <a:gd name="connsiteY155" fmla="*/ 2153020 h 2344739"/>
              <a:gd name="connsiteX156" fmla="*/ 4362875 w 12192001"/>
              <a:gd name="connsiteY156" fmla="*/ 2151674 h 2344739"/>
              <a:gd name="connsiteX157" fmla="*/ 4316966 w 12192001"/>
              <a:gd name="connsiteY157" fmla="*/ 2158289 h 2344739"/>
              <a:gd name="connsiteX158" fmla="*/ 4315110 w 12192001"/>
              <a:gd name="connsiteY158" fmla="*/ 2156948 h 2344739"/>
              <a:gd name="connsiteX159" fmla="*/ 4295144 w 12192001"/>
              <a:gd name="connsiteY159" fmla="*/ 2155069 h 2344739"/>
              <a:gd name="connsiteX160" fmla="*/ 4290064 w 12192001"/>
              <a:gd name="connsiteY160" fmla="*/ 2157986 h 2344739"/>
              <a:gd name="connsiteX161" fmla="*/ 4276142 w 12192001"/>
              <a:gd name="connsiteY161" fmla="*/ 2157740 h 2344739"/>
              <a:gd name="connsiteX162" fmla="*/ 4248117 w 12192001"/>
              <a:gd name="connsiteY162" fmla="*/ 2160064 h 2344739"/>
              <a:gd name="connsiteX163" fmla="*/ 4202051 w 12192001"/>
              <a:gd name="connsiteY163" fmla="*/ 2157269 h 2344739"/>
              <a:gd name="connsiteX164" fmla="*/ 4201745 w 12192001"/>
              <a:gd name="connsiteY164" fmla="*/ 2156010 h 2344739"/>
              <a:gd name="connsiteX165" fmla="*/ 4191248 w 12192001"/>
              <a:gd name="connsiteY165" fmla="*/ 2150376 h 2344739"/>
              <a:gd name="connsiteX166" fmla="*/ 4142745 w 12192001"/>
              <a:gd name="connsiteY166" fmla="*/ 2134511 h 2344739"/>
              <a:gd name="connsiteX167" fmla="*/ 4083097 w 12192001"/>
              <a:gd name="connsiteY167" fmla="*/ 2107978 h 2344739"/>
              <a:gd name="connsiteX168" fmla="*/ 4074546 w 12192001"/>
              <a:gd name="connsiteY168" fmla="*/ 2107143 h 2344739"/>
              <a:gd name="connsiteX169" fmla="*/ 4074427 w 12192001"/>
              <a:gd name="connsiteY169" fmla="*/ 2106844 h 2344739"/>
              <a:gd name="connsiteX170" fmla="*/ 4065510 w 12192001"/>
              <a:gd name="connsiteY170" fmla="*/ 2105400 h 2344739"/>
              <a:gd name="connsiteX171" fmla="*/ 4058954 w 12192001"/>
              <a:gd name="connsiteY171" fmla="*/ 2105618 h 2344739"/>
              <a:gd name="connsiteX172" fmla="*/ 4042364 w 12192001"/>
              <a:gd name="connsiteY172" fmla="*/ 2103997 h 2344739"/>
              <a:gd name="connsiteX173" fmla="*/ 4036997 w 12192001"/>
              <a:gd name="connsiteY173" fmla="*/ 2101563 h 2344739"/>
              <a:gd name="connsiteX174" fmla="*/ 4035363 w 12192001"/>
              <a:gd name="connsiteY174" fmla="*/ 2097896 h 2344739"/>
              <a:gd name="connsiteX175" fmla="*/ 4033778 w 12192001"/>
              <a:gd name="connsiteY175" fmla="*/ 2098131 h 2344739"/>
              <a:gd name="connsiteX176" fmla="*/ 4004538 w 12192001"/>
              <a:gd name="connsiteY176" fmla="*/ 2085563 h 2344739"/>
              <a:gd name="connsiteX177" fmla="*/ 3936846 w 12192001"/>
              <a:gd name="connsiteY177" fmla="*/ 2068106 h 2344739"/>
              <a:gd name="connsiteX178" fmla="*/ 3897275 w 12192001"/>
              <a:gd name="connsiteY178" fmla="*/ 2062451 h 2344739"/>
              <a:gd name="connsiteX179" fmla="*/ 3789760 w 12192001"/>
              <a:gd name="connsiteY179" fmla="*/ 2042213 h 2344739"/>
              <a:gd name="connsiteX180" fmla="*/ 3682513 w 12192001"/>
              <a:gd name="connsiteY180" fmla="*/ 2018290 h 2344739"/>
              <a:gd name="connsiteX181" fmla="*/ 3610035 w 12192001"/>
              <a:gd name="connsiteY181" fmla="*/ 1986019 h 2344739"/>
              <a:gd name="connsiteX182" fmla="*/ 3603855 w 12192001"/>
              <a:gd name="connsiteY182" fmla="*/ 1987381 h 2344739"/>
              <a:gd name="connsiteX183" fmla="*/ 3594736 w 12192001"/>
              <a:gd name="connsiteY183" fmla="*/ 1987545 h 2344739"/>
              <a:gd name="connsiteX184" fmla="*/ 3594501 w 12192001"/>
              <a:gd name="connsiteY184" fmla="*/ 1987276 h 2344739"/>
              <a:gd name="connsiteX185" fmla="*/ 3585978 w 12192001"/>
              <a:gd name="connsiteY185" fmla="*/ 1987966 h 2344739"/>
              <a:gd name="connsiteX186" fmla="*/ 3536135 w 12192001"/>
              <a:gd name="connsiteY186" fmla="*/ 1978267 h 2344739"/>
              <a:gd name="connsiteX187" fmla="*/ 3473223 w 12192001"/>
              <a:gd name="connsiteY187" fmla="*/ 1974606 h 2344739"/>
              <a:gd name="connsiteX188" fmla="*/ 3400728 w 12192001"/>
              <a:gd name="connsiteY188" fmla="*/ 1962558 h 2344739"/>
              <a:gd name="connsiteX189" fmla="*/ 3363888 w 12192001"/>
              <a:gd name="connsiteY189" fmla="*/ 1979510 h 2344739"/>
              <a:gd name="connsiteX190" fmla="*/ 3344026 w 12192001"/>
              <a:gd name="connsiteY190" fmla="*/ 1981192 h 2344739"/>
              <a:gd name="connsiteX191" fmla="*/ 3341698 w 12192001"/>
              <a:gd name="connsiteY191" fmla="*/ 1980217 h 2344739"/>
              <a:gd name="connsiteX192" fmla="*/ 3262356 w 12192001"/>
              <a:gd name="connsiteY192" fmla="*/ 1986094 h 2344739"/>
              <a:gd name="connsiteX193" fmla="*/ 3142556 w 12192001"/>
              <a:gd name="connsiteY193" fmla="*/ 1993869 h 2344739"/>
              <a:gd name="connsiteX194" fmla="*/ 3030291 w 12192001"/>
              <a:gd name="connsiteY194" fmla="*/ 1996512 h 2344739"/>
              <a:gd name="connsiteX195" fmla="*/ 2781569 w 12192001"/>
              <a:gd name="connsiteY195" fmla="*/ 2018333 h 2344739"/>
              <a:gd name="connsiteX196" fmla="*/ 2646527 w 12192001"/>
              <a:gd name="connsiteY196" fmla="*/ 2028869 h 2344739"/>
              <a:gd name="connsiteX197" fmla="*/ 2568028 w 12192001"/>
              <a:gd name="connsiteY197" fmla="*/ 2002628 h 2344739"/>
              <a:gd name="connsiteX198" fmla="*/ 2443255 w 12192001"/>
              <a:gd name="connsiteY198" fmla="*/ 2016529 h 2344739"/>
              <a:gd name="connsiteX199" fmla="*/ 2315112 w 12192001"/>
              <a:gd name="connsiteY199" fmla="*/ 2024996 h 2344739"/>
              <a:gd name="connsiteX200" fmla="*/ 2208578 w 12192001"/>
              <a:gd name="connsiteY200" fmla="*/ 2019763 h 2344739"/>
              <a:gd name="connsiteX201" fmla="*/ 2094665 w 12192001"/>
              <a:gd name="connsiteY201" fmla="*/ 2003052 h 2344739"/>
              <a:gd name="connsiteX202" fmla="*/ 1997356 w 12192001"/>
              <a:gd name="connsiteY202" fmla="*/ 1995032 h 2344739"/>
              <a:gd name="connsiteX203" fmla="*/ 1928172 w 12192001"/>
              <a:gd name="connsiteY203" fmla="*/ 2016977 h 2344739"/>
              <a:gd name="connsiteX204" fmla="*/ 1921650 w 12192001"/>
              <a:gd name="connsiteY204" fmla="*/ 2012146 h 2344739"/>
              <a:gd name="connsiteX205" fmla="*/ 1873080 w 12192001"/>
              <a:gd name="connsiteY205" fmla="*/ 2013741 h 2344739"/>
              <a:gd name="connsiteX206" fmla="*/ 1786655 w 12192001"/>
              <a:gd name="connsiteY206" fmla="*/ 2041363 h 2344739"/>
              <a:gd name="connsiteX207" fmla="*/ 1738204 w 12192001"/>
              <a:gd name="connsiteY207" fmla="*/ 2036312 h 2344739"/>
              <a:gd name="connsiteX208" fmla="*/ 1675071 w 12192001"/>
              <a:gd name="connsiteY208" fmla="*/ 2019963 h 2344739"/>
              <a:gd name="connsiteX209" fmla="*/ 1608669 w 12192001"/>
              <a:gd name="connsiteY209" fmla="*/ 2013066 h 2344739"/>
              <a:gd name="connsiteX210" fmla="*/ 1496110 w 12192001"/>
              <a:gd name="connsiteY210" fmla="*/ 1987476 h 2344739"/>
              <a:gd name="connsiteX211" fmla="*/ 1149979 w 12192001"/>
              <a:gd name="connsiteY211" fmla="*/ 1938041 h 2344739"/>
              <a:gd name="connsiteX212" fmla="*/ 858269 w 12192001"/>
              <a:gd name="connsiteY212" fmla="*/ 1928608 h 2344739"/>
              <a:gd name="connsiteX213" fmla="*/ 837540 w 12192001"/>
              <a:gd name="connsiteY213" fmla="*/ 1929821 h 2344739"/>
              <a:gd name="connsiteX214" fmla="*/ 816809 w 12192001"/>
              <a:gd name="connsiteY214" fmla="*/ 1927857 h 2344739"/>
              <a:gd name="connsiteX215" fmla="*/ 811506 w 12192001"/>
              <a:gd name="connsiteY215" fmla="*/ 1930751 h 2344739"/>
              <a:gd name="connsiteX216" fmla="*/ 797041 w 12192001"/>
              <a:gd name="connsiteY216" fmla="*/ 1930446 h 2344739"/>
              <a:gd name="connsiteX217" fmla="*/ 767901 w 12192001"/>
              <a:gd name="connsiteY217" fmla="*/ 1932653 h 2344739"/>
              <a:gd name="connsiteX218" fmla="*/ 763053 w 12192001"/>
              <a:gd name="connsiteY218" fmla="*/ 1930432 h 2344739"/>
              <a:gd name="connsiteX219" fmla="*/ 720047 w 12192001"/>
              <a:gd name="connsiteY219" fmla="*/ 1929661 h 2344739"/>
              <a:gd name="connsiteX220" fmla="*/ 719742 w 12192001"/>
              <a:gd name="connsiteY220" fmla="*/ 1928399 h 2344739"/>
              <a:gd name="connsiteX221" fmla="*/ 708875 w 12192001"/>
              <a:gd name="connsiteY221" fmla="*/ 1922722 h 2344739"/>
              <a:gd name="connsiteX222" fmla="*/ 596792 w 12192001"/>
              <a:gd name="connsiteY222" fmla="*/ 1879864 h 2344739"/>
              <a:gd name="connsiteX223" fmla="*/ 578535 w 12192001"/>
              <a:gd name="connsiteY223" fmla="*/ 1877212 h 2344739"/>
              <a:gd name="connsiteX224" fmla="*/ 571717 w 12192001"/>
              <a:gd name="connsiteY224" fmla="*/ 1877401 h 2344739"/>
              <a:gd name="connsiteX225" fmla="*/ 445099 w 12192001"/>
              <a:gd name="connsiteY225" fmla="*/ 1839371 h 2344739"/>
              <a:gd name="connsiteX226" fmla="*/ 404015 w 12192001"/>
              <a:gd name="connsiteY226" fmla="*/ 1833548 h 2344739"/>
              <a:gd name="connsiteX227" fmla="*/ 292435 w 12192001"/>
              <a:gd name="connsiteY227" fmla="*/ 1812852 h 2344739"/>
              <a:gd name="connsiteX228" fmla="*/ 118381 w 12192001"/>
              <a:gd name="connsiteY228" fmla="*/ 1761047 h 2344739"/>
              <a:gd name="connsiteX229" fmla="*/ 15526 w 12192001"/>
              <a:gd name="connsiteY229" fmla="*/ 1758191 h 2344739"/>
              <a:gd name="connsiteX230" fmla="*/ 2 w 12192001"/>
              <a:gd name="connsiteY230" fmla="*/ 1752722 h 2344739"/>
              <a:gd name="connsiteX231" fmla="*/ 1 w 12192001"/>
              <a:gd name="connsiteY231" fmla="*/ 762497 h 2344739"/>
              <a:gd name="connsiteX232" fmla="*/ 0 w 12192001"/>
              <a:gd name="connsiteY232" fmla="*/ 762497 h 2344739"/>
              <a:gd name="connsiteX233" fmla="*/ 0 w 12192001"/>
              <a:gd name="connsiteY233" fmla="*/ 222213 h 2344739"/>
              <a:gd name="connsiteX234" fmla="*/ 0 w 12192001"/>
              <a:gd name="connsiteY234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37318 w 12192001"/>
              <a:gd name="connsiteY70" fmla="*/ 1920435 h 2344739"/>
              <a:gd name="connsiteX71" fmla="*/ 9113812 w 12192001"/>
              <a:gd name="connsiteY71" fmla="*/ 1919069 h 2344739"/>
              <a:gd name="connsiteX72" fmla="*/ 9053453 w 12192001"/>
              <a:gd name="connsiteY72" fmla="*/ 1910755 h 2344739"/>
              <a:gd name="connsiteX73" fmla="*/ 9005486 w 12192001"/>
              <a:gd name="connsiteY73" fmla="*/ 1914040 h 2344739"/>
              <a:gd name="connsiteX74" fmla="*/ 9005201 w 12192001"/>
              <a:gd name="connsiteY74" fmla="*/ 1913800 h 2344739"/>
              <a:gd name="connsiteX75" fmla="*/ 8996232 w 12192001"/>
              <a:gd name="connsiteY75" fmla="*/ 1915011 h 2344739"/>
              <a:gd name="connsiteX76" fmla="*/ 8990394 w 12192001"/>
              <a:gd name="connsiteY76" fmla="*/ 1917072 h 2344739"/>
              <a:gd name="connsiteX77" fmla="*/ 8974337 w 12192001"/>
              <a:gd name="connsiteY77" fmla="*/ 1920298 h 2344739"/>
              <a:gd name="connsiteX78" fmla="*/ 8968011 w 12192001"/>
              <a:gd name="connsiteY78" fmla="*/ 1919598 h 2344739"/>
              <a:gd name="connsiteX79" fmla="*/ 8963048 w 12192001"/>
              <a:gd name="connsiteY79" fmla="*/ 1917373 h 2344739"/>
              <a:gd name="connsiteX80" fmla="*/ 8928988 w 12192001"/>
              <a:gd name="connsiteY80" fmla="*/ 1914185 h 2344739"/>
              <a:gd name="connsiteX81" fmla="*/ 8752444 w 12192001"/>
              <a:gd name="connsiteY81" fmla="*/ 1933417 h 2344739"/>
              <a:gd name="connsiteX82" fmla="*/ 8707847 w 12192001"/>
              <a:gd name="connsiteY82" fmla="*/ 1935518 h 2344739"/>
              <a:gd name="connsiteX83" fmla="*/ 8596071 w 12192001"/>
              <a:gd name="connsiteY83" fmla="*/ 1944090 h 2344739"/>
              <a:gd name="connsiteX84" fmla="*/ 8525230 w 12192001"/>
              <a:gd name="connsiteY84" fmla="*/ 1929248 h 2344739"/>
              <a:gd name="connsiteX85" fmla="*/ 8510983 w 12192001"/>
              <a:gd name="connsiteY85" fmla="*/ 1935163 h 2344739"/>
              <a:gd name="connsiteX86" fmla="*/ 8506167 w 12192001"/>
              <a:gd name="connsiteY86" fmla="*/ 1938164 h 2344739"/>
              <a:gd name="connsiteX87" fmla="*/ 8497968 w 12192001"/>
              <a:gd name="connsiteY87" fmla="*/ 1940902 h 2344739"/>
              <a:gd name="connsiteX88" fmla="*/ 8497594 w 12192001"/>
              <a:gd name="connsiteY88" fmla="*/ 1940723 h 2344739"/>
              <a:gd name="connsiteX89" fmla="*/ 8490249 w 12192001"/>
              <a:gd name="connsiteY89" fmla="*/ 1943773 h 2344739"/>
              <a:gd name="connsiteX90" fmla="*/ 8367182 w 12192001"/>
              <a:gd name="connsiteY90" fmla="*/ 1957815 h 2344739"/>
              <a:gd name="connsiteX91" fmla="*/ 8353799 w 12192001"/>
              <a:gd name="connsiteY91" fmla="*/ 1958009 h 2344739"/>
              <a:gd name="connsiteX92" fmla="*/ 8352373 w 12192001"/>
              <a:gd name="connsiteY92" fmla="*/ 1957169 h 2344739"/>
              <a:gd name="connsiteX93" fmla="*/ 8320104 w 12192001"/>
              <a:gd name="connsiteY93" fmla="*/ 1974587 h 2344739"/>
              <a:gd name="connsiteX94" fmla="*/ 8314433 w 12192001"/>
              <a:gd name="connsiteY94" fmla="*/ 1974913 h 2344739"/>
              <a:gd name="connsiteX95" fmla="*/ 8295174 w 12192001"/>
              <a:gd name="connsiteY95" fmla="*/ 1988808 h 2344739"/>
              <a:gd name="connsiteX96" fmla="*/ 8284276 w 12192001"/>
              <a:gd name="connsiteY96" fmla="*/ 1994631 h 2344739"/>
              <a:gd name="connsiteX97" fmla="*/ 8283150 w 12192001"/>
              <a:gd name="connsiteY97" fmla="*/ 1999074 h 2344739"/>
              <a:gd name="connsiteX98" fmla="*/ 8266076 w 12192001"/>
              <a:gd name="connsiteY98" fmla="*/ 2006249 h 2344739"/>
              <a:gd name="connsiteX99" fmla="*/ 8263377 w 12192001"/>
              <a:gd name="connsiteY99" fmla="*/ 2006019 h 2344739"/>
              <a:gd name="connsiteX100" fmla="*/ 8252033 w 12192001"/>
              <a:gd name="connsiteY100" fmla="*/ 2015862 h 2344739"/>
              <a:gd name="connsiteX101" fmla="*/ 8245834 w 12192001"/>
              <a:gd name="connsiteY101" fmla="*/ 2028854 h 2344739"/>
              <a:gd name="connsiteX102" fmla="*/ 8090272 w 12192001"/>
              <a:gd name="connsiteY102" fmla="*/ 2075015 h 2344739"/>
              <a:gd name="connsiteX103" fmla="*/ 7905407 w 12192001"/>
              <a:gd name="connsiteY103" fmla="*/ 2116988 h 2344739"/>
              <a:gd name="connsiteX104" fmla="*/ 7718745 w 12192001"/>
              <a:gd name="connsiteY104" fmla="*/ 2142703 h 2344739"/>
              <a:gd name="connsiteX105" fmla="*/ 7614347 w 12192001"/>
              <a:gd name="connsiteY105" fmla="*/ 2139232 h 2344739"/>
              <a:gd name="connsiteX106" fmla="*/ 7527543 w 12192001"/>
              <a:gd name="connsiteY106" fmla="*/ 2145060 h 2344739"/>
              <a:gd name="connsiteX107" fmla="*/ 7519571 w 12192001"/>
              <a:gd name="connsiteY107" fmla="*/ 2147613 h 2344739"/>
              <a:gd name="connsiteX108" fmla="*/ 7507411 w 12192001"/>
              <a:gd name="connsiteY108" fmla="*/ 2148948 h 2344739"/>
              <a:gd name="connsiteX109" fmla="*/ 7507040 w 12192001"/>
              <a:gd name="connsiteY109" fmla="*/ 2148621 h 2344739"/>
              <a:gd name="connsiteX110" fmla="*/ 7495795 w 12192001"/>
              <a:gd name="connsiteY110" fmla="*/ 2150573 h 2344739"/>
              <a:gd name="connsiteX111" fmla="*/ 7405391 w 12192001"/>
              <a:gd name="connsiteY111" fmla="*/ 2142468 h 2344739"/>
              <a:gd name="connsiteX112" fmla="*/ 7312180 w 12192001"/>
              <a:gd name="connsiteY112" fmla="*/ 2132873 h 2344739"/>
              <a:gd name="connsiteX113" fmla="*/ 7310853 w 12192001"/>
              <a:gd name="connsiteY113" fmla="*/ 2131431 h 2344739"/>
              <a:gd name="connsiteX114" fmla="*/ 7218559 w 12192001"/>
              <a:gd name="connsiteY114" fmla="*/ 2156680 h 2344739"/>
              <a:gd name="connsiteX115" fmla="*/ 7201101 w 12192001"/>
              <a:gd name="connsiteY115" fmla="*/ 2161230 h 2344739"/>
              <a:gd name="connsiteX116" fmla="*/ 7197004 w 12192001"/>
              <a:gd name="connsiteY116" fmla="*/ 2166588 h 2344739"/>
              <a:gd name="connsiteX117" fmla="*/ 7170808 w 12192001"/>
              <a:gd name="connsiteY117" fmla="*/ 2171236 h 2344739"/>
              <a:gd name="connsiteX118" fmla="*/ 7096988 w 12192001"/>
              <a:gd name="connsiteY118" fmla="*/ 2183464 h 2344739"/>
              <a:gd name="connsiteX119" fmla="*/ 7018496 w 12192001"/>
              <a:gd name="connsiteY119" fmla="*/ 2183090 h 2344739"/>
              <a:gd name="connsiteX120" fmla="*/ 6904146 w 12192001"/>
              <a:gd name="connsiteY120" fmla="*/ 2212596 h 2344739"/>
              <a:gd name="connsiteX121" fmla="*/ 6708222 w 12192001"/>
              <a:gd name="connsiteY121" fmla="*/ 2240551 h 2344739"/>
              <a:gd name="connsiteX122" fmla="*/ 6549454 w 12192001"/>
              <a:gd name="connsiteY122" fmla="*/ 2269327 h 2344739"/>
              <a:gd name="connsiteX123" fmla="*/ 6317560 w 12192001"/>
              <a:gd name="connsiteY123" fmla="*/ 2316127 h 2344739"/>
              <a:gd name="connsiteX124" fmla="*/ 6168674 w 12192001"/>
              <a:gd name="connsiteY124" fmla="*/ 2318214 h 2344739"/>
              <a:gd name="connsiteX125" fmla="*/ 6073848 w 12192001"/>
              <a:gd name="connsiteY125" fmla="*/ 2338676 h 2344739"/>
              <a:gd name="connsiteX126" fmla="*/ 6068529 w 12192001"/>
              <a:gd name="connsiteY126" fmla="*/ 2337139 h 2344739"/>
              <a:gd name="connsiteX127" fmla="*/ 6048638 w 12192001"/>
              <a:gd name="connsiteY127" fmla="*/ 2337822 h 2344739"/>
              <a:gd name="connsiteX128" fmla="*/ 6041285 w 12192001"/>
              <a:gd name="connsiteY128" fmla="*/ 2329473 h 2344739"/>
              <a:gd name="connsiteX129" fmla="*/ 6010090 w 12192001"/>
              <a:gd name="connsiteY129" fmla="*/ 2324380 h 2344739"/>
              <a:gd name="connsiteX130" fmla="*/ 5957375 w 12192001"/>
              <a:gd name="connsiteY130" fmla="*/ 2328024 h 2344739"/>
              <a:gd name="connsiteX131" fmla="*/ 5758919 w 12192001"/>
              <a:gd name="connsiteY131" fmla="*/ 2343716 h 2344739"/>
              <a:gd name="connsiteX132" fmla="*/ 5626960 w 12192001"/>
              <a:gd name="connsiteY132" fmla="*/ 2344739 h 2344739"/>
              <a:gd name="connsiteX133" fmla="*/ 5470906 w 12192001"/>
              <a:gd name="connsiteY133" fmla="*/ 2330719 h 2344739"/>
              <a:gd name="connsiteX134" fmla="*/ 5432761 w 12192001"/>
              <a:gd name="connsiteY134" fmla="*/ 2319466 h 2344739"/>
              <a:gd name="connsiteX135" fmla="*/ 5381669 w 12192001"/>
              <a:gd name="connsiteY135" fmla="*/ 2301764 h 2344739"/>
              <a:gd name="connsiteX136" fmla="*/ 5261764 w 12192001"/>
              <a:gd name="connsiteY136" fmla="*/ 2281347 h 2344739"/>
              <a:gd name="connsiteX137" fmla="*/ 5222961 w 12192001"/>
              <a:gd name="connsiteY137" fmla="*/ 2270223 h 2344739"/>
              <a:gd name="connsiteX138" fmla="*/ 5174660 w 12192001"/>
              <a:gd name="connsiteY138" fmla="*/ 2267233 h 2344739"/>
              <a:gd name="connsiteX139" fmla="*/ 5156554 w 12192001"/>
              <a:gd name="connsiteY139" fmla="*/ 2260010 h 2344739"/>
              <a:gd name="connsiteX140" fmla="*/ 5142599 w 12192001"/>
              <a:gd name="connsiteY140" fmla="*/ 2256610 h 2344739"/>
              <a:gd name="connsiteX141" fmla="*/ 5139596 w 12192001"/>
              <a:gd name="connsiteY141" fmla="*/ 2254509 h 2344739"/>
              <a:gd name="connsiteX142" fmla="*/ 5121659 w 12192001"/>
              <a:gd name="connsiteY142" fmla="*/ 2243656 h 2344739"/>
              <a:gd name="connsiteX143" fmla="*/ 5065790 w 12192001"/>
              <a:gd name="connsiteY143" fmla="*/ 2250227 h 2344739"/>
              <a:gd name="connsiteX144" fmla="*/ 5011514 w 12192001"/>
              <a:gd name="connsiteY144" fmla="*/ 2233846 h 2344739"/>
              <a:gd name="connsiteX145" fmla="*/ 4840441 w 12192001"/>
              <a:gd name="connsiteY145" fmla="*/ 2209829 h 2344739"/>
              <a:gd name="connsiteX146" fmla="*/ 4762447 w 12192001"/>
              <a:gd name="connsiteY146" fmla="*/ 2182061 h 2344739"/>
              <a:gd name="connsiteX147" fmla="*/ 4723186 w 12192001"/>
              <a:gd name="connsiteY147" fmla="*/ 2173047 h 2344739"/>
              <a:gd name="connsiteX148" fmla="*/ 4721176 w 12192001"/>
              <a:gd name="connsiteY148" fmla="*/ 2172298 h 2344739"/>
              <a:gd name="connsiteX149" fmla="*/ 4722111 w 12192001"/>
              <a:gd name="connsiteY149" fmla="*/ 2172087 h 2344739"/>
              <a:gd name="connsiteX150" fmla="*/ 4717202 w 12192001"/>
              <a:gd name="connsiteY150" fmla="*/ 2170817 h 2344739"/>
              <a:gd name="connsiteX151" fmla="*/ 4721176 w 12192001"/>
              <a:gd name="connsiteY151" fmla="*/ 2172298 h 2344739"/>
              <a:gd name="connsiteX152" fmla="*/ 4715526 w 12192001"/>
              <a:gd name="connsiteY152" fmla="*/ 2173573 h 2344739"/>
              <a:gd name="connsiteX153" fmla="*/ 4515814 w 12192001"/>
              <a:gd name="connsiteY153" fmla="*/ 2163671 h 2344739"/>
              <a:gd name="connsiteX154" fmla="*/ 4428543 w 12192001"/>
              <a:gd name="connsiteY154" fmla="*/ 2153020 h 2344739"/>
              <a:gd name="connsiteX155" fmla="*/ 4362875 w 12192001"/>
              <a:gd name="connsiteY155" fmla="*/ 2151674 h 2344739"/>
              <a:gd name="connsiteX156" fmla="*/ 4316966 w 12192001"/>
              <a:gd name="connsiteY156" fmla="*/ 2158289 h 2344739"/>
              <a:gd name="connsiteX157" fmla="*/ 4315110 w 12192001"/>
              <a:gd name="connsiteY157" fmla="*/ 2156948 h 2344739"/>
              <a:gd name="connsiteX158" fmla="*/ 4295144 w 12192001"/>
              <a:gd name="connsiteY158" fmla="*/ 2155069 h 2344739"/>
              <a:gd name="connsiteX159" fmla="*/ 4290064 w 12192001"/>
              <a:gd name="connsiteY159" fmla="*/ 2157986 h 2344739"/>
              <a:gd name="connsiteX160" fmla="*/ 4276142 w 12192001"/>
              <a:gd name="connsiteY160" fmla="*/ 2157740 h 2344739"/>
              <a:gd name="connsiteX161" fmla="*/ 4248117 w 12192001"/>
              <a:gd name="connsiteY161" fmla="*/ 2160064 h 2344739"/>
              <a:gd name="connsiteX162" fmla="*/ 4202051 w 12192001"/>
              <a:gd name="connsiteY162" fmla="*/ 2157269 h 2344739"/>
              <a:gd name="connsiteX163" fmla="*/ 4201745 w 12192001"/>
              <a:gd name="connsiteY163" fmla="*/ 2156010 h 2344739"/>
              <a:gd name="connsiteX164" fmla="*/ 4191248 w 12192001"/>
              <a:gd name="connsiteY164" fmla="*/ 2150376 h 2344739"/>
              <a:gd name="connsiteX165" fmla="*/ 4142745 w 12192001"/>
              <a:gd name="connsiteY165" fmla="*/ 2134511 h 2344739"/>
              <a:gd name="connsiteX166" fmla="*/ 4083097 w 12192001"/>
              <a:gd name="connsiteY166" fmla="*/ 2107978 h 2344739"/>
              <a:gd name="connsiteX167" fmla="*/ 4074546 w 12192001"/>
              <a:gd name="connsiteY167" fmla="*/ 2107143 h 2344739"/>
              <a:gd name="connsiteX168" fmla="*/ 4074427 w 12192001"/>
              <a:gd name="connsiteY168" fmla="*/ 2106844 h 2344739"/>
              <a:gd name="connsiteX169" fmla="*/ 4065510 w 12192001"/>
              <a:gd name="connsiteY169" fmla="*/ 2105400 h 2344739"/>
              <a:gd name="connsiteX170" fmla="*/ 4058954 w 12192001"/>
              <a:gd name="connsiteY170" fmla="*/ 2105618 h 2344739"/>
              <a:gd name="connsiteX171" fmla="*/ 4042364 w 12192001"/>
              <a:gd name="connsiteY171" fmla="*/ 2103997 h 2344739"/>
              <a:gd name="connsiteX172" fmla="*/ 4036997 w 12192001"/>
              <a:gd name="connsiteY172" fmla="*/ 2101563 h 2344739"/>
              <a:gd name="connsiteX173" fmla="*/ 4035363 w 12192001"/>
              <a:gd name="connsiteY173" fmla="*/ 2097896 h 2344739"/>
              <a:gd name="connsiteX174" fmla="*/ 4033778 w 12192001"/>
              <a:gd name="connsiteY174" fmla="*/ 2098131 h 2344739"/>
              <a:gd name="connsiteX175" fmla="*/ 4004538 w 12192001"/>
              <a:gd name="connsiteY175" fmla="*/ 2085563 h 2344739"/>
              <a:gd name="connsiteX176" fmla="*/ 3936846 w 12192001"/>
              <a:gd name="connsiteY176" fmla="*/ 2068106 h 2344739"/>
              <a:gd name="connsiteX177" fmla="*/ 3897275 w 12192001"/>
              <a:gd name="connsiteY177" fmla="*/ 2062451 h 2344739"/>
              <a:gd name="connsiteX178" fmla="*/ 3789760 w 12192001"/>
              <a:gd name="connsiteY178" fmla="*/ 2042213 h 2344739"/>
              <a:gd name="connsiteX179" fmla="*/ 3682513 w 12192001"/>
              <a:gd name="connsiteY179" fmla="*/ 2018290 h 2344739"/>
              <a:gd name="connsiteX180" fmla="*/ 3610035 w 12192001"/>
              <a:gd name="connsiteY180" fmla="*/ 1986019 h 2344739"/>
              <a:gd name="connsiteX181" fmla="*/ 3603855 w 12192001"/>
              <a:gd name="connsiteY181" fmla="*/ 1987381 h 2344739"/>
              <a:gd name="connsiteX182" fmla="*/ 3594736 w 12192001"/>
              <a:gd name="connsiteY182" fmla="*/ 1987545 h 2344739"/>
              <a:gd name="connsiteX183" fmla="*/ 3594501 w 12192001"/>
              <a:gd name="connsiteY183" fmla="*/ 1987276 h 2344739"/>
              <a:gd name="connsiteX184" fmla="*/ 3585978 w 12192001"/>
              <a:gd name="connsiteY184" fmla="*/ 1987966 h 2344739"/>
              <a:gd name="connsiteX185" fmla="*/ 3536135 w 12192001"/>
              <a:gd name="connsiteY185" fmla="*/ 1978267 h 2344739"/>
              <a:gd name="connsiteX186" fmla="*/ 3473223 w 12192001"/>
              <a:gd name="connsiteY186" fmla="*/ 1974606 h 2344739"/>
              <a:gd name="connsiteX187" fmla="*/ 3400728 w 12192001"/>
              <a:gd name="connsiteY187" fmla="*/ 1962558 h 2344739"/>
              <a:gd name="connsiteX188" fmla="*/ 3363888 w 12192001"/>
              <a:gd name="connsiteY188" fmla="*/ 1979510 h 2344739"/>
              <a:gd name="connsiteX189" fmla="*/ 3344026 w 12192001"/>
              <a:gd name="connsiteY189" fmla="*/ 1981192 h 2344739"/>
              <a:gd name="connsiteX190" fmla="*/ 3341698 w 12192001"/>
              <a:gd name="connsiteY190" fmla="*/ 1980217 h 2344739"/>
              <a:gd name="connsiteX191" fmla="*/ 3262356 w 12192001"/>
              <a:gd name="connsiteY191" fmla="*/ 1986094 h 2344739"/>
              <a:gd name="connsiteX192" fmla="*/ 3142556 w 12192001"/>
              <a:gd name="connsiteY192" fmla="*/ 1993869 h 2344739"/>
              <a:gd name="connsiteX193" fmla="*/ 3030291 w 12192001"/>
              <a:gd name="connsiteY193" fmla="*/ 1996512 h 2344739"/>
              <a:gd name="connsiteX194" fmla="*/ 2781569 w 12192001"/>
              <a:gd name="connsiteY194" fmla="*/ 2018333 h 2344739"/>
              <a:gd name="connsiteX195" fmla="*/ 2646527 w 12192001"/>
              <a:gd name="connsiteY195" fmla="*/ 2028869 h 2344739"/>
              <a:gd name="connsiteX196" fmla="*/ 2568028 w 12192001"/>
              <a:gd name="connsiteY196" fmla="*/ 2002628 h 2344739"/>
              <a:gd name="connsiteX197" fmla="*/ 2443255 w 12192001"/>
              <a:gd name="connsiteY197" fmla="*/ 2016529 h 2344739"/>
              <a:gd name="connsiteX198" fmla="*/ 2315112 w 12192001"/>
              <a:gd name="connsiteY198" fmla="*/ 2024996 h 2344739"/>
              <a:gd name="connsiteX199" fmla="*/ 2208578 w 12192001"/>
              <a:gd name="connsiteY199" fmla="*/ 2019763 h 2344739"/>
              <a:gd name="connsiteX200" fmla="*/ 2094665 w 12192001"/>
              <a:gd name="connsiteY200" fmla="*/ 2003052 h 2344739"/>
              <a:gd name="connsiteX201" fmla="*/ 1997356 w 12192001"/>
              <a:gd name="connsiteY201" fmla="*/ 1995032 h 2344739"/>
              <a:gd name="connsiteX202" fmla="*/ 1928172 w 12192001"/>
              <a:gd name="connsiteY202" fmla="*/ 2016977 h 2344739"/>
              <a:gd name="connsiteX203" fmla="*/ 1921650 w 12192001"/>
              <a:gd name="connsiteY203" fmla="*/ 2012146 h 2344739"/>
              <a:gd name="connsiteX204" fmla="*/ 1873080 w 12192001"/>
              <a:gd name="connsiteY204" fmla="*/ 2013741 h 2344739"/>
              <a:gd name="connsiteX205" fmla="*/ 1786655 w 12192001"/>
              <a:gd name="connsiteY205" fmla="*/ 2041363 h 2344739"/>
              <a:gd name="connsiteX206" fmla="*/ 1738204 w 12192001"/>
              <a:gd name="connsiteY206" fmla="*/ 2036312 h 2344739"/>
              <a:gd name="connsiteX207" fmla="*/ 1675071 w 12192001"/>
              <a:gd name="connsiteY207" fmla="*/ 2019963 h 2344739"/>
              <a:gd name="connsiteX208" fmla="*/ 1608669 w 12192001"/>
              <a:gd name="connsiteY208" fmla="*/ 2013066 h 2344739"/>
              <a:gd name="connsiteX209" fmla="*/ 1496110 w 12192001"/>
              <a:gd name="connsiteY209" fmla="*/ 1987476 h 2344739"/>
              <a:gd name="connsiteX210" fmla="*/ 1149979 w 12192001"/>
              <a:gd name="connsiteY210" fmla="*/ 1938041 h 2344739"/>
              <a:gd name="connsiteX211" fmla="*/ 858269 w 12192001"/>
              <a:gd name="connsiteY211" fmla="*/ 1928608 h 2344739"/>
              <a:gd name="connsiteX212" fmla="*/ 837540 w 12192001"/>
              <a:gd name="connsiteY212" fmla="*/ 1929821 h 2344739"/>
              <a:gd name="connsiteX213" fmla="*/ 816809 w 12192001"/>
              <a:gd name="connsiteY213" fmla="*/ 1927857 h 2344739"/>
              <a:gd name="connsiteX214" fmla="*/ 811506 w 12192001"/>
              <a:gd name="connsiteY214" fmla="*/ 1930751 h 2344739"/>
              <a:gd name="connsiteX215" fmla="*/ 797041 w 12192001"/>
              <a:gd name="connsiteY215" fmla="*/ 1930446 h 2344739"/>
              <a:gd name="connsiteX216" fmla="*/ 767901 w 12192001"/>
              <a:gd name="connsiteY216" fmla="*/ 1932653 h 2344739"/>
              <a:gd name="connsiteX217" fmla="*/ 763053 w 12192001"/>
              <a:gd name="connsiteY217" fmla="*/ 1930432 h 2344739"/>
              <a:gd name="connsiteX218" fmla="*/ 720047 w 12192001"/>
              <a:gd name="connsiteY218" fmla="*/ 1929661 h 2344739"/>
              <a:gd name="connsiteX219" fmla="*/ 719742 w 12192001"/>
              <a:gd name="connsiteY219" fmla="*/ 1928399 h 2344739"/>
              <a:gd name="connsiteX220" fmla="*/ 708875 w 12192001"/>
              <a:gd name="connsiteY220" fmla="*/ 1922722 h 2344739"/>
              <a:gd name="connsiteX221" fmla="*/ 596792 w 12192001"/>
              <a:gd name="connsiteY221" fmla="*/ 1879864 h 2344739"/>
              <a:gd name="connsiteX222" fmla="*/ 578535 w 12192001"/>
              <a:gd name="connsiteY222" fmla="*/ 1877212 h 2344739"/>
              <a:gd name="connsiteX223" fmla="*/ 571717 w 12192001"/>
              <a:gd name="connsiteY223" fmla="*/ 1877401 h 2344739"/>
              <a:gd name="connsiteX224" fmla="*/ 445099 w 12192001"/>
              <a:gd name="connsiteY224" fmla="*/ 1839371 h 2344739"/>
              <a:gd name="connsiteX225" fmla="*/ 404015 w 12192001"/>
              <a:gd name="connsiteY225" fmla="*/ 1833548 h 2344739"/>
              <a:gd name="connsiteX226" fmla="*/ 292435 w 12192001"/>
              <a:gd name="connsiteY226" fmla="*/ 1812852 h 2344739"/>
              <a:gd name="connsiteX227" fmla="*/ 118381 w 12192001"/>
              <a:gd name="connsiteY227" fmla="*/ 1761047 h 2344739"/>
              <a:gd name="connsiteX228" fmla="*/ 15526 w 12192001"/>
              <a:gd name="connsiteY228" fmla="*/ 1758191 h 2344739"/>
              <a:gd name="connsiteX229" fmla="*/ 2 w 12192001"/>
              <a:gd name="connsiteY229" fmla="*/ 1752722 h 2344739"/>
              <a:gd name="connsiteX230" fmla="*/ 1 w 12192001"/>
              <a:gd name="connsiteY230" fmla="*/ 762497 h 2344739"/>
              <a:gd name="connsiteX231" fmla="*/ 0 w 12192001"/>
              <a:gd name="connsiteY231" fmla="*/ 762497 h 2344739"/>
              <a:gd name="connsiteX232" fmla="*/ 0 w 12192001"/>
              <a:gd name="connsiteY232" fmla="*/ 222213 h 2344739"/>
              <a:gd name="connsiteX233" fmla="*/ 0 w 12192001"/>
              <a:gd name="connsiteY233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51232 w 12192001"/>
              <a:gd name="connsiteY69" fmla="*/ 1923669 h 2344739"/>
              <a:gd name="connsiteX70" fmla="*/ 9113812 w 12192001"/>
              <a:gd name="connsiteY70" fmla="*/ 1919069 h 2344739"/>
              <a:gd name="connsiteX71" fmla="*/ 9053453 w 12192001"/>
              <a:gd name="connsiteY71" fmla="*/ 1910755 h 2344739"/>
              <a:gd name="connsiteX72" fmla="*/ 9005486 w 12192001"/>
              <a:gd name="connsiteY72" fmla="*/ 1914040 h 2344739"/>
              <a:gd name="connsiteX73" fmla="*/ 9005201 w 12192001"/>
              <a:gd name="connsiteY73" fmla="*/ 1913800 h 2344739"/>
              <a:gd name="connsiteX74" fmla="*/ 8996232 w 12192001"/>
              <a:gd name="connsiteY74" fmla="*/ 1915011 h 2344739"/>
              <a:gd name="connsiteX75" fmla="*/ 8990394 w 12192001"/>
              <a:gd name="connsiteY75" fmla="*/ 1917072 h 2344739"/>
              <a:gd name="connsiteX76" fmla="*/ 8974337 w 12192001"/>
              <a:gd name="connsiteY76" fmla="*/ 1920298 h 2344739"/>
              <a:gd name="connsiteX77" fmla="*/ 8968011 w 12192001"/>
              <a:gd name="connsiteY77" fmla="*/ 1919598 h 2344739"/>
              <a:gd name="connsiteX78" fmla="*/ 8963048 w 12192001"/>
              <a:gd name="connsiteY78" fmla="*/ 1917373 h 2344739"/>
              <a:gd name="connsiteX79" fmla="*/ 8928988 w 12192001"/>
              <a:gd name="connsiteY79" fmla="*/ 1914185 h 2344739"/>
              <a:gd name="connsiteX80" fmla="*/ 8752444 w 12192001"/>
              <a:gd name="connsiteY80" fmla="*/ 1933417 h 2344739"/>
              <a:gd name="connsiteX81" fmla="*/ 8707847 w 12192001"/>
              <a:gd name="connsiteY81" fmla="*/ 1935518 h 2344739"/>
              <a:gd name="connsiteX82" fmla="*/ 8596071 w 12192001"/>
              <a:gd name="connsiteY82" fmla="*/ 1944090 h 2344739"/>
              <a:gd name="connsiteX83" fmla="*/ 8525230 w 12192001"/>
              <a:gd name="connsiteY83" fmla="*/ 1929248 h 2344739"/>
              <a:gd name="connsiteX84" fmla="*/ 8510983 w 12192001"/>
              <a:gd name="connsiteY84" fmla="*/ 1935163 h 2344739"/>
              <a:gd name="connsiteX85" fmla="*/ 8506167 w 12192001"/>
              <a:gd name="connsiteY85" fmla="*/ 1938164 h 2344739"/>
              <a:gd name="connsiteX86" fmla="*/ 8497968 w 12192001"/>
              <a:gd name="connsiteY86" fmla="*/ 1940902 h 2344739"/>
              <a:gd name="connsiteX87" fmla="*/ 8497594 w 12192001"/>
              <a:gd name="connsiteY87" fmla="*/ 1940723 h 2344739"/>
              <a:gd name="connsiteX88" fmla="*/ 8490249 w 12192001"/>
              <a:gd name="connsiteY88" fmla="*/ 1943773 h 2344739"/>
              <a:gd name="connsiteX89" fmla="*/ 8367182 w 12192001"/>
              <a:gd name="connsiteY89" fmla="*/ 1957815 h 2344739"/>
              <a:gd name="connsiteX90" fmla="*/ 8353799 w 12192001"/>
              <a:gd name="connsiteY90" fmla="*/ 1958009 h 2344739"/>
              <a:gd name="connsiteX91" fmla="*/ 8352373 w 12192001"/>
              <a:gd name="connsiteY91" fmla="*/ 1957169 h 2344739"/>
              <a:gd name="connsiteX92" fmla="*/ 8320104 w 12192001"/>
              <a:gd name="connsiteY92" fmla="*/ 1974587 h 2344739"/>
              <a:gd name="connsiteX93" fmla="*/ 8314433 w 12192001"/>
              <a:gd name="connsiteY93" fmla="*/ 1974913 h 2344739"/>
              <a:gd name="connsiteX94" fmla="*/ 8295174 w 12192001"/>
              <a:gd name="connsiteY94" fmla="*/ 1988808 h 2344739"/>
              <a:gd name="connsiteX95" fmla="*/ 8284276 w 12192001"/>
              <a:gd name="connsiteY95" fmla="*/ 1994631 h 2344739"/>
              <a:gd name="connsiteX96" fmla="*/ 8283150 w 12192001"/>
              <a:gd name="connsiteY96" fmla="*/ 1999074 h 2344739"/>
              <a:gd name="connsiteX97" fmla="*/ 8266076 w 12192001"/>
              <a:gd name="connsiteY97" fmla="*/ 2006249 h 2344739"/>
              <a:gd name="connsiteX98" fmla="*/ 8263377 w 12192001"/>
              <a:gd name="connsiteY98" fmla="*/ 2006019 h 2344739"/>
              <a:gd name="connsiteX99" fmla="*/ 8252033 w 12192001"/>
              <a:gd name="connsiteY99" fmla="*/ 2015862 h 2344739"/>
              <a:gd name="connsiteX100" fmla="*/ 8245834 w 12192001"/>
              <a:gd name="connsiteY100" fmla="*/ 2028854 h 2344739"/>
              <a:gd name="connsiteX101" fmla="*/ 8090272 w 12192001"/>
              <a:gd name="connsiteY101" fmla="*/ 2075015 h 2344739"/>
              <a:gd name="connsiteX102" fmla="*/ 7905407 w 12192001"/>
              <a:gd name="connsiteY102" fmla="*/ 2116988 h 2344739"/>
              <a:gd name="connsiteX103" fmla="*/ 7718745 w 12192001"/>
              <a:gd name="connsiteY103" fmla="*/ 2142703 h 2344739"/>
              <a:gd name="connsiteX104" fmla="*/ 7614347 w 12192001"/>
              <a:gd name="connsiteY104" fmla="*/ 2139232 h 2344739"/>
              <a:gd name="connsiteX105" fmla="*/ 7527543 w 12192001"/>
              <a:gd name="connsiteY105" fmla="*/ 2145060 h 2344739"/>
              <a:gd name="connsiteX106" fmla="*/ 7519571 w 12192001"/>
              <a:gd name="connsiteY106" fmla="*/ 2147613 h 2344739"/>
              <a:gd name="connsiteX107" fmla="*/ 7507411 w 12192001"/>
              <a:gd name="connsiteY107" fmla="*/ 2148948 h 2344739"/>
              <a:gd name="connsiteX108" fmla="*/ 7507040 w 12192001"/>
              <a:gd name="connsiteY108" fmla="*/ 2148621 h 2344739"/>
              <a:gd name="connsiteX109" fmla="*/ 7495795 w 12192001"/>
              <a:gd name="connsiteY109" fmla="*/ 2150573 h 2344739"/>
              <a:gd name="connsiteX110" fmla="*/ 7405391 w 12192001"/>
              <a:gd name="connsiteY110" fmla="*/ 2142468 h 2344739"/>
              <a:gd name="connsiteX111" fmla="*/ 7312180 w 12192001"/>
              <a:gd name="connsiteY111" fmla="*/ 2132873 h 2344739"/>
              <a:gd name="connsiteX112" fmla="*/ 7310853 w 12192001"/>
              <a:gd name="connsiteY112" fmla="*/ 2131431 h 2344739"/>
              <a:gd name="connsiteX113" fmla="*/ 7218559 w 12192001"/>
              <a:gd name="connsiteY113" fmla="*/ 2156680 h 2344739"/>
              <a:gd name="connsiteX114" fmla="*/ 7201101 w 12192001"/>
              <a:gd name="connsiteY114" fmla="*/ 2161230 h 2344739"/>
              <a:gd name="connsiteX115" fmla="*/ 7197004 w 12192001"/>
              <a:gd name="connsiteY115" fmla="*/ 2166588 h 2344739"/>
              <a:gd name="connsiteX116" fmla="*/ 7170808 w 12192001"/>
              <a:gd name="connsiteY116" fmla="*/ 2171236 h 2344739"/>
              <a:gd name="connsiteX117" fmla="*/ 7096988 w 12192001"/>
              <a:gd name="connsiteY117" fmla="*/ 2183464 h 2344739"/>
              <a:gd name="connsiteX118" fmla="*/ 7018496 w 12192001"/>
              <a:gd name="connsiteY118" fmla="*/ 2183090 h 2344739"/>
              <a:gd name="connsiteX119" fmla="*/ 6904146 w 12192001"/>
              <a:gd name="connsiteY119" fmla="*/ 2212596 h 2344739"/>
              <a:gd name="connsiteX120" fmla="*/ 6708222 w 12192001"/>
              <a:gd name="connsiteY120" fmla="*/ 2240551 h 2344739"/>
              <a:gd name="connsiteX121" fmla="*/ 6549454 w 12192001"/>
              <a:gd name="connsiteY121" fmla="*/ 2269327 h 2344739"/>
              <a:gd name="connsiteX122" fmla="*/ 6317560 w 12192001"/>
              <a:gd name="connsiteY122" fmla="*/ 2316127 h 2344739"/>
              <a:gd name="connsiteX123" fmla="*/ 6168674 w 12192001"/>
              <a:gd name="connsiteY123" fmla="*/ 2318214 h 2344739"/>
              <a:gd name="connsiteX124" fmla="*/ 6073848 w 12192001"/>
              <a:gd name="connsiteY124" fmla="*/ 2338676 h 2344739"/>
              <a:gd name="connsiteX125" fmla="*/ 6068529 w 12192001"/>
              <a:gd name="connsiteY125" fmla="*/ 2337139 h 2344739"/>
              <a:gd name="connsiteX126" fmla="*/ 6048638 w 12192001"/>
              <a:gd name="connsiteY126" fmla="*/ 2337822 h 2344739"/>
              <a:gd name="connsiteX127" fmla="*/ 6041285 w 12192001"/>
              <a:gd name="connsiteY127" fmla="*/ 2329473 h 2344739"/>
              <a:gd name="connsiteX128" fmla="*/ 6010090 w 12192001"/>
              <a:gd name="connsiteY128" fmla="*/ 2324380 h 2344739"/>
              <a:gd name="connsiteX129" fmla="*/ 5957375 w 12192001"/>
              <a:gd name="connsiteY129" fmla="*/ 2328024 h 2344739"/>
              <a:gd name="connsiteX130" fmla="*/ 5758919 w 12192001"/>
              <a:gd name="connsiteY130" fmla="*/ 2343716 h 2344739"/>
              <a:gd name="connsiteX131" fmla="*/ 5626960 w 12192001"/>
              <a:gd name="connsiteY131" fmla="*/ 2344739 h 2344739"/>
              <a:gd name="connsiteX132" fmla="*/ 5470906 w 12192001"/>
              <a:gd name="connsiteY132" fmla="*/ 2330719 h 2344739"/>
              <a:gd name="connsiteX133" fmla="*/ 5432761 w 12192001"/>
              <a:gd name="connsiteY133" fmla="*/ 2319466 h 2344739"/>
              <a:gd name="connsiteX134" fmla="*/ 5381669 w 12192001"/>
              <a:gd name="connsiteY134" fmla="*/ 2301764 h 2344739"/>
              <a:gd name="connsiteX135" fmla="*/ 5261764 w 12192001"/>
              <a:gd name="connsiteY135" fmla="*/ 2281347 h 2344739"/>
              <a:gd name="connsiteX136" fmla="*/ 5222961 w 12192001"/>
              <a:gd name="connsiteY136" fmla="*/ 2270223 h 2344739"/>
              <a:gd name="connsiteX137" fmla="*/ 5174660 w 12192001"/>
              <a:gd name="connsiteY137" fmla="*/ 2267233 h 2344739"/>
              <a:gd name="connsiteX138" fmla="*/ 5156554 w 12192001"/>
              <a:gd name="connsiteY138" fmla="*/ 2260010 h 2344739"/>
              <a:gd name="connsiteX139" fmla="*/ 5142599 w 12192001"/>
              <a:gd name="connsiteY139" fmla="*/ 2256610 h 2344739"/>
              <a:gd name="connsiteX140" fmla="*/ 5139596 w 12192001"/>
              <a:gd name="connsiteY140" fmla="*/ 2254509 h 2344739"/>
              <a:gd name="connsiteX141" fmla="*/ 5121659 w 12192001"/>
              <a:gd name="connsiteY141" fmla="*/ 2243656 h 2344739"/>
              <a:gd name="connsiteX142" fmla="*/ 5065790 w 12192001"/>
              <a:gd name="connsiteY142" fmla="*/ 2250227 h 2344739"/>
              <a:gd name="connsiteX143" fmla="*/ 5011514 w 12192001"/>
              <a:gd name="connsiteY143" fmla="*/ 2233846 h 2344739"/>
              <a:gd name="connsiteX144" fmla="*/ 4840441 w 12192001"/>
              <a:gd name="connsiteY144" fmla="*/ 2209829 h 2344739"/>
              <a:gd name="connsiteX145" fmla="*/ 4762447 w 12192001"/>
              <a:gd name="connsiteY145" fmla="*/ 2182061 h 2344739"/>
              <a:gd name="connsiteX146" fmla="*/ 4723186 w 12192001"/>
              <a:gd name="connsiteY146" fmla="*/ 2173047 h 2344739"/>
              <a:gd name="connsiteX147" fmla="*/ 4721176 w 12192001"/>
              <a:gd name="connsiteY147" fmla="*/ 2172298 h 2344739"/>
              <a:gd name="connsiteX148" fmla="*/ 4722111 w 12192001"/>
              <a:gd name="connsiteY148" fmla="*/ 2172087 h 2344739"/>
              <a:gd name="connsiteX149" fmla="*/ 4717202 w 12192001"/>
              <a:gd name="connsiteY149" fmla="*/ 2170817 h 2344739"/>
              <a:gd name="connsiteX150" fmla="*/ 4721176 w 12192001"/>
              <a:gd name="connsiteY150" fmla="*/ 2172298 h 2344739"/>
              <a:gd name="connsiteX151" fmla="*/ 4715526 w 12192001"/>
              <a:gd name="connsiteY151" fmla="*/ 2173573 h 2344739"/>
              <a:gd name="connsiteX152" fmla="*/ 4515814 w 12192001"/>
              <a:gd name="connsiteY152" fmla="*/ 2163671 h 2344739"/>
              <a:gd name="connsiteX153" fmla="*/ 4428543 w 12192001"/>
              <a:gd name="connsiteY153" fmla="*/ 2153020 h 2344739"/>
              <a:gd name="connsiteX154" fmla="*/ 4362875 w 12192001"/>
              <a:gd name="connsiteY154" fmla="*/ 2151674 h 2344739"/>
              <a:gd name="connsiteX155" fmla="*/ 4316966 w 12192001"/>
              <a:gd name="connsiteY155" fmla="*/ 2158289 h 2344739"/>
              <a:gd name="connsiteX156" fmla="*/ 4315110 w 12192001"/>
              <a:gd name="connsiteY156" fmla="*/ 2156948 h 2344739"/>
              <a:gd name="connsiteX157" fmla="*/ 4295144 w 12192001"/>
              <a:gd name="connsiteY157" fmla="*/ 2155069 h 2344739"/>
              <a:gd name="connsiteX158" fmla="*/ 4290064 w 12192001"/>
              <a:gd name="connsiteY158" fmla="*/ 2157986 h 2344739"/>
              <a:gd name="connsiteX159" fmla="*/ 4276142 w 12192001"/>
              <a:gd name="connsiteY159" fmla="*/ 2157740 h 2344739"/>
              <a:gd name="connsiteX160" fmla="*/ 4248117 w 12192001"/>
              <a:gd name="connsiteY160" fmla="*/ 2160064 h 2344739"/>
              <a:gd name="connsiteX161" fmla="*/ 4202051 w 12192001"/>
              <a:gd name="connsiteY161" fmla="*/ 2157269 h 2344739"/>
              <a:gd name="connsiteX162" fmla="*/ 4201745 w 12192001"/>
              <a:gd name="connsiteY162" fmla="*/ 2156010 h 2344739"/>
              <a:gd name="connsiteX163" fmla="*/ 4191248 w 12192001"/>
              <a:gd name="connsiteY163" fmla="*/ 2150376 h 2344739"/>
              <a:gd name="connsiteX164" fmla="*/ 4142745 w 12192001"/>
              <a:gd name="connsiteY164" fmla="*/ 2134511 h 2344739"/>
              <a:gd name="connsiteX165" fmla="*/ 4083097 w 12192001"/>
              <a:gd name="connsiteY165" fmla="*/ 2107978 h 2344739"/>
              <a:gd name="connsiteX166" fmla="*/ 4074546 w 12192001"/>
              <a:gd name="connsiteY166" fmla="*/ 2107143 h 2344739"/>
              <a:gd name="connsiteX167" fmla="*/ 4074427 w 12192001"/>
              <a:gd name="connsiteY167" fmla="*/ 2106844 h 2344739"/>
              <a:gd name="connsiteX168" fmla="*/ 4065510 w 12192001"/>
              <a:gd name="connsiteY168" fmla="*/ 2105400 h 2344739"/>
              <a:gd name="connsiteX169" fmla="*/ 4058954 w 12192001"/>
              <a:gd name="connsiteY169" fmla="*/ 2105618 h 2344739"/>
              <a:gd name="connsiteX170" fmla="*/ 4042364 w 12192001"/>
              <a:gd name="connsiteY170" fmla="*/ 2103997 h 2344739"/>
              <a:gd name="connsiteX171" fmla="*/ 4036997 w 12192001"/>
              <a:gd name="connsiteY171" fmla="*/ 2101563 h 2344739"/>
              <a:gd name="connsiteX172" fmla="*/ 4035363 w 12192001"/>
              <a:gd name="connsiteY172" fmla="*/ 2097896 h 2344739"/>
              <a:gd name="connsiteX173" fmla="*/ 4033778 w 12192001"/>
              <a:gd name="connsiteY173" fmla="*/ 2098131 h 2344739"/>
              <a:gd name="connsiteX174" fmla="*/ 4004538 w 12192001"/>
              <a:gd name="connsiteY174" fmla="*/ 2085563 h 2344739"/>
              <a:gd name="connsiteX175" fmla="*/ 3936846 w 12192001"/>
              <a:gd name="connsiteY175" fmla="*/ 2068106 h 2344739"/>
              <a:gd name="connsiteX176" fmla="*/ 3897275 w 12192001"/>
              <a:gd name="connsiteY176" fmla="*/ 2062451 h 2344739"/>
              <a:gd name="connsiteX177" fmla="*/ 3789760 w 12192001"/>
              <a:gd name="connsiteY177" fmla="*/ 2042213 h 2344739"/>
              <a:gd name="connsiteX178" fmla="*/ 3682513 w 12192001"/>
              <a:gd name="connsiteY178" fmla="*/ 2018290 h 2344739"/>
              <a:gd name="connsiteX179" fmla="*/ 3610035 w 12192001"/>
              <a:gd name="connsiteY179" fmla="*/ 1986019 h 2344739"/>
              <a:gd name="connsiteX180" fmla="*/ 3603855 w 12192001"/>
              <a:gd name="connsiteY180" fmla="*/ 1987381 h 2344739"/>
              <a:gd name="connsiteX181" fmla="*/ 3594736 w 12192001"/>
              <a:gd name="connsiteY181" fmla="*/ 1987545 h 2344739"/>
              <a:gd name="connsiteX182" fmla="*/ 3594501 w 12192001"/>
              <a:gd name="connsiteY182" fmla="*/ 1987276 h 2344739"/>
              <a:gd name="connsiteX183" fmla="*/ 3585978 w 12192001"/>
              <a:gd name="connsiteY183" fmla="*/ 1987966 h 2344739"/>
              <a:gd name="connsiteX184" fmla="*/ 3536135 w 12192001"/>
              <a:gd name="connsiteY184" fmla="*/ 1978267 h 2344739"/>
              <a:gd name="connsiteX185" fmla="*/ 3473223 w 12192001"/>
              <a:gd name="connsiteY185" fmla="*/ 1974606 h 2344739"/>
              <a:gd name="connsiteX186" fmla="*/ 3400728 w 12192001"/>
              <a:gd name="connsiteY186" fmla="*/ 1962558 h 2344739"/>
              <a:gd name="connsiteX187" fmla="*/ 3363888 w 12192001"/>
              <a:gd name="connsiteY187" fmla="*/ 1979510 h 2344739"/>
              <a:gd name="connsiteX188" fmla="*/ 3344026 w 12192001"/>
              <a:gd name="connsiteY188" fmla="*/ 1981192 h 2344739"/>
              <a:gd name="connsiteX189" fmla="*/ 3341698 w 12192001"/>
              <a:gd name="connsiteY189" fmla="*/ 1980217 h 2344739"/>
              <a:gd name="connsiteX190" fmla="*/ 3262356 w 12192001"/>
              <a:gd name="connsiteY190" fmla="*/ 1986094 h 2344739"/>
              <a:gd name="connsiteX191" fmla="*/ 3142556 w 12192001"/>
              <a:gd name="connsiteY191" fmla="*/ 1993869 h 2344739"/>
              <a:gd name="connsiteX192" fmla="*/ 3030291 w 12192001"/>
              <a:gd name="connsiteY192" fmla="*/ 1996512 h 2344739"/>
              <a:gd name="connsiteX193" fmla="*/ 2781569 w 12192001"/>
              <a:gd name="connsiteY193" fmla="*/ 2018333 h 2344739"/>
              <a:gd name="connsiteX194" fmla="*/ 2646527 w 12192001"/>
              <a:gd name="connsiteY194" fmla="*/ 2028869 h 2344739"/>
              <a:gd name="connsiteX195" fmla="*/ 2568028 w 12192001"/>
              <a:gd name="connsiteY195" fmla="*/ 2002628 h 2344739"/>
              <a:gd name="connsiteX196" fmla="*/ 2443255 w 12192001"/>
              <a:gd name="connsiteY196" fmla="*/ 2016529 h 2344739"/>
              <a:gd name="connsiteX197" fmla="*/ 2315112 w 12192001"/>
              <a:gd name="connsiteY197" fmla="*/ 2024996 h 2344739"/>
              <a:gd name="connsiteX198" fmla="*/ 2208578 w 12192001"/>
              <a:gd name="connsiteY198" fmla="*/ 2019763 h 2344739"/>
              <a:gd name="connsiteX199" fmla="*/ 2094665 w 12192001"/>
              <a:gd name="connsiteY199" fmla="*/ 2003052 h 2344739"/>
              <a:gd name="connsiteX200" fmla="*/ 1997356 w 12192001"/>
              <a:gd name="connsiteY200" fmla="*/ 1995032 h 2344739"/>
              <a:gd name="connsiteX201" fmla="*/ 1928172 w 12192001"/>
              <a:gd name="connsiteY201" fmla="*/ 2016977 h 2344739"/>
              <a:gd name="connsiteX202" fmla="*/ 1921650 w 12192001"/>
              <a:gd name="connsiteY202" fmla="*/ 2012146 h 2344739"/>
              <a:gd name="connsiteX203" fmla="*/ 1873080 w 12192001"/>
              <a:gd name="connsiteY203" fmla="*/ 2013741 h 2344739"/>
              <a:gd name="connsiteX204" fmla="*/ 1786655 w 12192001"/>
              <a:gd name="connsiteY204" fmla="*/ 2041363 h 2344739"/>
              <a:gd name="connsiteX205" fmla="*/ 1738204 w 12192001"/>
              <a:gd name="connsiteY205" fmla="*/ 2036312 h 2344739"/>
              <a:gd name="connsiteX206" fmla="*/ 1675071 w 12192001"/>
              <a:gd name="connsiteY206" fmla="*/ 2019963 h 2344739"/>
              <a:gd name="connsiteX207" fmla="*/ 1608669 w 12192001"/>
              <a:gd name="connsiteY207" fmla="*/ 2013066 h 2344739"/>
              <a:gd name="connsiteX208" fmla="*/ 1496110 w 12192001"/>
              <a:gd name="connsiteY208" fmla="*/ 1987476 h 2344739"/>
              <a:gd name="connsiteX209" fmla="*/ 1149979 w 12192001"/>
              <a:gd name="connsiteY209" fmla="*/ 1938041 h 2344739"/>
              <a:gd name="connsiteX210" fmla="*/ 858269 w 12192001"/>
              <a:gd name="connsiteY210" fmla="*/ 1928608 h 2344739"/>
              <a:gd name="connsiteX211" fmla="*/ 837540 w 12192001"/>
              <a:gd name="connsiteY211" fmla="*/ 1929821 h 2344739"/>
              <a:gd name="connsiteX212" fmla="*/ 816809 w 12192001"/>
              <a:gd name="connsiteY212" fmla="*/ 1927857 h 2344739"/>
              <a:gd name="connsiteX213" fmla="*/ 811506 w 12192001"/>
              <a:gd name="connsiteY213" fmla="*/ 1930751 h 2344739"/>
              <a:gd name="connsiteX214" fmla="*/ 797041 w 12192001"/>
              <a:gd name="connsiteY214" fmla="*/ 1930446 h 2344739"/>
              <a:gd name="connsiteX215" fmla="*/ 767901 w 12192001"/>
              <a:gd name="connsiteY215" fmla="*/ 1932653 h 2344739"/>
              <a:gd name="connsiteX216" fmla="*/ 763053 w 12192001"/>
              <a:gd name="connsiteY216" fmla="*/ 1930432 h 2344739"/>
              <a:gd name="connsiteX217" fmla="*/ 720047 w 12192001"/>
              <a:gd name="connsiteY217" fmla="*/ 1929661 h 2344739"/>
              <a:gd name="connsiteX218" fmla="*/ 719742 w 12192001"/>
              <a:gd name="connsiteY218" fmla="*/ 1928399 h 2344739"/>
              <a:gd name="connsiteX219" fmla="*/ 708875 w 12192001"/>
              <a:gd name="connsiteY219" fmla="*/ 1922722 h 2344739"/>
              <a:gd name="connsiteX220" fmla="*/ 596792 w 12192001"/>
              <a:gd name="connsiteY220" fmla="*/ 1879864 h 2344739"/>
              <a:gd name="connsiteX221" fmla="*/ 578535 w 12192001"/>
              <a:gd name="connsiteY221" fmla="*/ 1877212 h 2344739"/>
              <a:gd name="connsiteX222" fmla="*/ 571717 w 12192001"/>
              <a:gd name="connsiteY222" fmla="*/ 1877401 h 2344739"/>
              <a:gd name="connsiteX223" fmla="*/ 445099 w 12192001"/>
              <a:gd name="connsiteY223" fmla="*/ 1839371 h 2344739"/>
              <a:gd name="connsiteX224" fmla="*/ 404015 w 12192001"/>
              <a:gd name="connsiteY224" fmla="*/ 1833548 h 2344739"/>
              <a:gd name="connsiteX225" fmla="*/ 292435 w 12192001"/>
              <a:gd name="connsiteY225" fmla="*/ 1812852 h 2344739"/>
              <a:gd name="connsiteX226" fmla="*/ 118381 w 12192001"/>
              <a:gd name="connsiteY226" fmla="*/ 1761047 h 2344739"/>
              <a:gd name="connsiteX227" fmla="*/ 15526 w 12192001"/>
              <a:gd name="connsiteY227" fmla="*/ 1758191 h 2344739"/>
              <a:gd name="connsiteX228" fmla="*/ 2 w 12192001"/>
              <a:gd name="connsiteY228" fmla="*/ 1752722 h 2344739"/>
              <a:gd name="connsiteX229" fmla="*/ 1 w 12192001"/>
              <a:gd name="connsiteY229" fmla="*/ 762497 h 2344739"/>
              <a:gd name="connsiteX230" fmla="*/ 0 w 12192001"/>
              <a:gd name="connsiteY230" fmla="*/ 762497 h 2344739"/>
              <a:gd name="connsiteX231" fmla="*/ 0 w 12192001"/>
              <a:gd name="connsiteY231" fmla="*/ 222213 h 2344739"/>
              <a:gd name="connsiteX232" fmla="*/ 0 w 12192001"/>
              <a:gd name="connsiteY232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310853 w 12192001"/>
              <a:gd name="connsiteY111" fmla="*/ 2131431 h 2344739"/>
              <a:gd name="connsiteX112" fmla="*/ 7218559 w 12192001"/>
              <a:gd name="connsiteY112" fmla="*/ 2156680 h 2344739"/>
              <a:gd name="connsiteX113" fmla="*/ 7201101 w 12192001"/>
              <a:gd name="connsiteY113" fmla="*/ 2161230 h 2344739"/>
              <a:gd name="connsiteX114" fmla="*/ 7197004 w 12192001"/>
              <a:gd name="connsiteY114" fmla="*/ 2166588 h 2344739"/>
              <a:gd name="connsiteX115" fmla="*/ 7170808 w 12192001"/>
              <a:gd name="connsiteY115" fmla="*/ 2171236 h 2344739"/>
              <a:gd name="connsiteX116" fmla="*/ 7096988 w 12192001"/>
              <a:gd name="connsiteY116" fmla="*/ 2183464 h 2344739"/>
              <a:gd name="connsiteX117" fmla="*/ 7018496 w 12192001"/>
              <a:gd name="connsiteY117" fmla="*/ 2183090 h 2344739"/>
              <a:gd name="connsiteX118" fmla="*/ 6904146 w 12192001"/>
              <a:gd name="connsiteY118" fmla="*/ 2212596 h 2344739"/>
              <a:gd name="connsiteX119" fmla="*/ 6708222 w 12192001"/>
              <a:gd name="connsiteY119" fmla="*/ 2240551 h 2344739"/>
              <a:gd name="connsiteX120" fmla="*/ 6549454 w 12192001"/>
              <a:gd name="connsiteY120" fmla="*/ 2269327 h 2344739"/>
              <a:gd name="connsiteX121" fmla="*/ 6317560 w 12192001"/>
              <a:gd name="connsiteY121" fmla="*/ 2316127 h 2344739"/>
              <a:gd name="connsiteX122" fmla="*/ 6168674 w 12192001"/>
              <a:gd name="connsiteY122" fmla="*/ 2318214 h 2344739"/>
              <a:gd name="connsiteX123" fmla="*/ 6073848 w 12192001"/>
              <a:gd name="connsiteY123" fmla="*/ 2338676 h 2344739"/>
              <a:gd name="connsiteX124" fmla="*/ 6068529 w 12192001"/>
              <a:gd name="connsiteY124" fmla="*/ 2337139 h 2344739"/>
              <a:gd name="connsiteX125" fmla="*/ 6048638 w 12192001"/>
              <a:gd name="connsiteY125" fmla="*/ 2337822 h 2344739"/>
              <a:gd name="connsiteX126" fmla="*/ 6041285 w 12192001"/>
              <a:gd name="connsiteY126" fmla="*/ 2329473 h 2344739"/>
              <a:gd name="connsiteX127" fmla="*/ 6010090 w 12192001"/>
              <a:gd name="connsiteY127" fmla="*/ 2324380 h 2344739"/>
              <a:gd name="connsiteX128" fmla="*/ 5957375 w 12192001"/>
              <a:gd name="connsiteY128" fmla="*/ 2328024 h 2344739"/>
              <a:gd name="connsiteX129" fmla="*/ 5758919 w 12192001"/>
              <a:gd name="connsiteY129" fmla="*/ 2343716 h 2344739"/>
              <a:gd name="connsiteX130" fmla="*/ 5626960 w 12192001"/>
              <a:gd name="connsiteY130" fmla="*/ 2344739 h 2344739"/>
              <a:gd name="connsiteX131" fmla="*/ 5470906 w 12192001"/>
              <a:gd name="connsiteY131" fmla="*/ 2330719 h 2344739"/>
              <a:gd name="connsiteX132" fmla="*/ 5432761 w 12192001"/>
              <a:gd name="connsiteY132" fmla="*/ 2319466 h 2344739"/>
              <a:gd name="connsiteX133" fmla="*/ 5381669 w 12192001"/>
              <a:gd name="connsiteY133" fmla="*/ 2301764 h 2344739"/>
              <a:gd name="connsiteX134" fmla="*/ 5261764 w 12192001"/>
              <a:gd name="connsiteY134" fmla="*/ 2281347 h 2344739"/>
              <a:gd name="connsiteX135" fmla="*/ 5222961 w 12192001"/>
              <a:gd name="connsiteY135" fmla="*/ 2270223 h 2344739"/>
              <a:gd name="connsiteX136" fmla="*/ 5174660 w 12192001"/>
              <a:gd name="connsiteY136" fmla="*/ 2267233 h 2344739"/>
              <a:gd name="connsiteX137" fmla="*/ 5156554 w 12192001"/>
              <a:gd name="connsiteY137" fmla="*/ 2260010 h 2344739"/>
              <a:gd name="connsiteX138" fmla="*/ 5142599 w 12192001"/>
              <a:gd name="connsiteY138" fmla="*/ 2256610 h 2344739"/>
              <a:gd name="connsiteX139" fmla="*/ 5139596 w 12192001"/>
              <a:gd name="connsiteY139" fmla="*/ 2254509 h 2344739"/>
              <a:gd name="connsiteX140" fmla="*/ 5121659 w 12192001"/>
              <a:gd name="connsiteY140" fmla="*/ 2243656 h 2344739"/>
              <a:gd name="connsiteX141" fmla="*/ 5065790 w 12192001"/>
              <a:gd name="connsiteY141" fmla="*/ 2250227 h 2344739"/>
              <a:gd name="connsiteX142" fmla="*/ 5011514 w 12192001"/>
              <a:gd name="connsiteY142" fmla="*/ 2233846 h 2344739"/>
              <a:gd name="connsiteX143" fmla="*/ 4840441 w 12192001"/>
              <a:gd name="connsiteY143" fmla="*/ 2209829 h 2344739"/>
              <a:gd name="connsiteX144" fmla="*/ 4762447 w 12192001"/>
              <a:gd name="connsiteY144" fmla="*/ 2182061 h 2344739"/>
              <a:gd name="connsiteX145" fmla="*/ 4723186 w 12192001"/>
              <a:gd name="connsiteY145" fmla="*/ 2173047 h 2344739"/>
              <a:gd name="connsiteX146" fmla="*/ 4721176 w 12192001"/>
              <a:gd name="connsiteY146" fmla="*/ 2172298 h 2344739"/>
              <a:gd name="connsiteX147" fmla="*/ 4722111 w 12192001"/>
              <a:gd name="connsiteY147" fmla="*/ 2172087 h 2344739"/>
              <a:gd name="connsiteX148" fmla="*/ 4717202 w 12192001"/>
              <a:gd name="connsiteY148" fmla="*/ 2170817 h 2344739"/>
              <a:gd name="connsiteX149" fmla="*/ 4721176 w 12192001"/>
              <a:gd name="connsiteY149" fmla="*/ 2172298 h 2344739"/>
              <a:gd name="connsiteX150" fmla="*/ 4715526 w 12192001"/>
              <a:gd name="connsiteY150" fmla="*/ 2173573 h 2344739"/>
              <a:gd name="connsiteX151" fmla="*/ 4515814 w 12192001"/>
              <a:gd name="connsiteY151" fmla="*/ 2163671 h 2344739"/>
              <a:gd name="connsiteX152" fmla="*/ 4428543 w 12192001"/>
              <a:gd name="connsiteY152" fmla="*/ 2153020 h 2344739"/>
              <a:gd name="connsiteX153" fmla="*/ 4362875 w 12192001"/>
              <a:gd name="connsiteY153" fmla="*/ 2151674 h 2344739"/>
              <a:gd name="connsiteX154" fmla="*/ 4316966 w 12192001"/>
              <a:gd name="connsiteY154" fmla="*/ 2158289 h 2344739"/>
              <a:gd name="connsiteX155" fmla="*/ 4315110 w 12192001"/>
              <a:gd name="connsiteY155" fmla="*/ 2156948 h 2344739"/>
              <a:gd name="connsiteX156" fmla="*/ 4295144 w 12192001"/>
              <a:gd name="connsiteY156" fmla="*/ 2155069 h 2344739"/>
              <a:gd name="connsiteX157" fmla="*/ 4290064 w 12192001"/>
              <a:gd name="connsiteY157" fmla="*/ 2157986 h 2344739"/>
              <a:gd name="connsiteX158" fmla="*/ 4276142 w 12192001"/>
              <a:gd name="connsiteY158" fmla="*/ 2157740 h 2344739"/>
              <a:gd name="connsiteX159" fmla="*/ 4248117 w 12192001"/>
              <a:gd name="connsiteY159" fmla="*/ 2160064 h 2344739"/>
              <a:gd name="connsiteX160" fmla="*/ 4202051 w 12192001"/>
              <a:gd name="connsiteY160" fmla="*/ 2157269 h 2344739"/>
              <a:gd name="connsiteX161" fmla="*/ 4201745 w 12192001"/>
              <a:gd name="connsiteY161" fmla="*/ 2156010 h 2344739"/>
              <a:gd name="connsiteX162" fmla="*/ 4191248 w 12192001"/>
              <a:gd name="connsiteY162" fmla="*/ 2150376 h 2344739"/>
              <a:gd name="connsiteX163" fmla="*/ 4142745 w 12192001"/>
              <a:gd name="connsiteY163" fmla="*/ 2134511 h 2344739"/>
              <a:gd name="connsiteX164" fmla="*/ 4083097 w 12192001"/>
              <a:gd name="connsiteY164" fmla="*/ 2107978 h 2344739"/>
              <a:gd name="connsiteX165" fmla="*/ 4074546 w 12192001"/>
              <a:gd name="connsiteY165" fmla="*/ 2107143 h 2344739"/>
              <a:gd name="connsiteX166" fmla="*/ 4074427 w 12192001"/>
              <a:gd name="connsiteY166" fmla="*/ 2106844 h 2344739"/>
              <a:gd name="connsiteX167" fmla="*/ 4065510 w 12192001"/>
              <a:gd name="connsiteY167" fmla="*/ 2105400 h 2344739"/>
              <a:gd name="connsiteX168" fmla="*/ 4058954 w 12192001"/>
              <a:gd name="connsiteY168" fmla="*/ 2105618 h 2344739"/>
              <a:gd name="connsiteX169" fmla="*/ 4042364 w 12192001"/>
              <a:gd name="connsiteY169" fmla="*/ 2103997 h 2344739"/>
              <a:gd name="connsiteX170" fmla="*/ 4036997 w 12192001"/>
              <a:gd name="connsiteY170" fmla="*/ 2101563 h 2344739"/>
              <a:gd name="connsiteX171" fmla="*/ 4035363 w 12192001"/>
              <a:gd name="connsiteY171" fmla="*/ 2097896 h 2344739"/>
              <a:gd name="connsiteX172" fmla="*/ 4033778 w 12192001"/>
              <a:gd name="connsiteY172" fmla="*/ 2098131 h 2344739"/>
              <a:gd name="connsiteX173" fmla="*/ 4004538 w 12192001"/>
              <a:gd name="connsiteY173" fmla="*/ 2085563 h 2344739"/>
              <a:gd name="connsiteX174" fmla="*/ 3936846 w 12192001"/>
              <a:gd name="connsiteY174" fmla="*/ 2068106 h 2344739"/>
              <a:gd name="connsiteX175" fmla="*/ 3897275 w 12192001"/>
              <a:gd name="connsiteY175" fmla="*/ 2062451 h 2344739"/>
              <a:gd name="connsiteX176" fmla="*/ 3789760 w 12192001"/>
              <a:gd name="connsiteY176" fmla="*/ 2042213 h 2344739"/>
              <a:gd name="connsiteX177" fmla="*/ 3682513 w 12192001"/>
              <a:gd name="connsiteY177" fmla="*/ 2018290 h 2344739"/>
              <a:gd name="connsiteX178" fmla="*/ 3610035 w 12192001"/>
              <a:gd name="connsiteY178" fmla="*/ 1986019 h 2344739"/>
              <a:gd name="connsiteX179" fmla="*/ 3603855 w 12192001"/>
              <a:gd name="connsiteY179" fmla="*/ 1987381 h 2344739"/>
              <a:gd name="connsiteX180" fmla="*/ 3594736 w 12192001"/>
              <a:gd name="connsiteY180" fmla="*/ 1987545 h 2344739"/>
              <a:gd name="connsiteX181" fmla="*/ 3594501 w 12192001"/>
              <a:gd name="connsiteY181" fmla="*/ 1987276 h 2344739"/>
              <a:gd name="connsiteX182" fmla="*/ 3585978 w 12192001"/>
              <a:gd name="connsiteY182" fmla="*/ 1987966 h 2344739"/>
              <a:gd name="connsiteX183" fmla="*/ 3536135 w 12192001"/>
              <a:gd name="connsiteY183" fmla="*/ 1978267 h 2344739"/>
              <a:gd name="connsiteX184" fmla="*/ 3473223 w 12192001"/>
              <a:gd name="connsiteY184" fmla="*/ 1974606 h 2344739"/>
              <a:gd name="connsiteX185" fmla="*/ 3400728 w 12192001"/>
              <a:gd name="connsiteY185" fmla="*/ 1962558 h 2344739"/>
              <a:gd name="connsiteX186" fmla="*/ 3363888 w 12192001"/>
              <a:gd name="connsiteY186" fmla="*/ 1979510 h 2344739"/>
              <a:gd name="connsiteX187" fmla="*/ 3344026 w 12192001"/>
              <a:gd name="connsiteY187" fmla="*/ 1981192 h 2344739"/>
              <a:gd name="connsiteX188" fmla="*/ 3341698 w 12192001"/>
              <a:gd name="connsiteY188" fmla="*/ 1980217 h 2344739"/>
              <a:gd name="connsiteX189" fmla="*/ 3262356 w 12192001"/>
              <a:gd name="connsiteY189" fmla="*/ 1986094 h 2344739"/>
              <a:gd name="connsiteX190" fmla="*/ 3142556 w 12192001"/>
              <a:gd name="connsiteY190" fmla="*/ 1993869 h 2344739"/>
              <a:gd name="connsiteX191" fmla="*/ 3030291 w 12192001"/>
              <a:gd name="connsiteY191" fmla="*/ 1996512 h 2344739"/>
              <a:gd name="connsiteX192" fmla="*/ 2781569 w 12192001"/>
              <a:gd name="connsiteY192" fmla="*/ 2018333 h 2344739"/>
              <a:gd name="connsiteX193" fmla="*/ 2646527 w 12192001"/>
              <a:gd name="connsiteY193" fmla="*/ 2028869 h 2344739"/>
              <a:gd name="connsiteX194" fmla="*/ 2568028 w 12192001"/>
              <a:gd name="connsiteY194" fmla="*/ 2002628 h 2344739"/>
              <a:gd name="connsiteX195" fmla="*/ 2443255 w 12192001"/>
              <a:gd name="connsiteY195" fmla="*/ 2016529 h 2344739"/>
              <a:gd name="connsiteX196" fmla="*/ 2315112 w 12192001"/>
              <a:gd name="connsiteY196" fmla="*/ 2024996 h 2344739"/>
              <a:gd name="connsiteX197" fmla="*/ 2208578 w 12192001"/>
              <a:gd name="connsiteY197" fmla="*/ 2019763 h 2344739"/>
              <a:gd name="connsiteX198" fmla="*/ 2094665 w 12192001"/>
              <a:gd name="connsiteY198" fmla="*/ 2003052 h 2344739"/>
              <a:gd name="connsiteX199" fmla="*/ 1997356 w 12192001"/>
              <a:gd name="connsiteY199" fmla="*/ 1995032 h 2344739"/>
              <a:gd name="connsiteX200" fmla="*/ 1928172 w 12192001"/>
              <a:gd name="connsiteY200" fmla="*/ 2016977 h 2344739"/>
              <a:gd name="connsiteX201" fmla="*/ 1921650 w 12192001"/>
              <a:gd name="connsiteY201" fmla="*/ 2012146 h 2344739"/>
              <a:gd name="connsiteX202" fmla="*/ 1873080 w 12192001"/>
              <a:gd name="connsiteY202" fmla="*/ 2013741 h 2344739"/>
              <a:gd name="connsiteX203" fmla="*/ 1786655 w 12192001"/>
              <a:gd name="connsiteY203" fmla="*/ 2041363 h 2344739"/>
              <a:gd name="connsiteX204" fmla="*/ 1738204 w 12192001"/>
              <a:gd name="connsiteY204" fmla="*/ 2036312 h 2344739"/>
              <a:gd name="connsiteX205" fmla="*/ 1675071 w 12192001"/>
              <a:gd name="connsiteY205" fmla="*/ 2019963 h 2344739"/>
              <a:gd name="connsiteX206" fmla="*/ 1608669 w 12192001"/>
              <a:gd name="connsiteY206" fmla="*/ 2013066 h 2344739"/>
              <a:gd name="connsiteX207" fmla="*/ 1496110 w 12192001"/>
              <a:gd name="connsiteY207" fmla="*/ 1987476 h 2344739"/>
              <a:gd name="connsiteX208" fmla="*/ 1149979 w 12192001"/>
              <a:gd name="connsiteY208" fmla="*/ 1938041 h 2344739"/>
              <a:gd name="connsiteX209" fmla="*/ 858269 w 12192001"/>
              <a:gd name="connsiteY209" fmla="*/ 1928608 h 2344739"/>
              <a:gd name="connsiteX210" fmla="*/ 837540 w 12192001"/>
              <a:gd name="connsiteY210" fmla="*/ 1929821 h 2344739"/>
              <a:gd name="connsiteX211" fmla="*/ 816809 w 12192001"/>
              <a:gd name="connsiteY211" fmla="*/ 1927857 h 2344739"/>
              <a:gd name="connsiteX212" fmla="*/ 811506 w 12192001"/>
              <a:gd name="connsiteY212" fmla="*/ 1930751 h 2344739"/>
              <a:gd name="connsiteX213" fmla="*/ 797041 w 12192001"/>
              <a:gd name="connsiteY213" fmla="*/ 1930446 h 2344739"/>
              <a:gd name="connsiteX214" fmla="*/ 767901 w 12192001"/>
              <a:gd name="connsiteY214" fmla="*/ 1932653 h 2344739"/>
              <a:gd name="connsiteX215" fmla="*/ 763053 w 12192001"/>
              <a:gd name="connsiteY215" fmla="*/ 1930432 h 2344739"/>
              <a:gd name="connsiteX216" fmla="*/ 720047 w 12192001"/>
              <a:gd name="connsiteY216" fmla="*/ 1929661 h 2344739"/>
              <a:gd name="connsiteX217" fmla="*/ 719742 w 12192001"/>
              <a:gd name="connsiteY217" fmla="*/ 1928399 h 2344739"/>
              <a:gd name="connsiteX218" fmla="*/ 708875 w 12192001"/>
              <a:gd name="connsiteY218" fmla="*/ 1922722 h 2344739"/>
              <a:gd name="connsiteX219" fmla="*/ 596792 w 12192001"/>
              <a:gd name="connsiteY219" fmla="*/ 1879864 h 2344739"/>
              <a:gd name="connsiteX220" fmla="*/ 578535 w 12192001"/>
              <a:gd name="connsiteY220" fmla="*/ 1877212 h 2344739"/>
              <a:gd name="connsiteX221" fmla="*/ 571717 w 12192001"/>
              <a:gd name="connsiteY221" fmla="*/ 1877401 h 2344739"/>
              <a:gd name="connsiteX222" fmla="*/ 445099 w 12192001"/>
              <a:gd name="connsiteY222" fmla="*/ 1839371 h 2344739"/>
              <a:gd name="connsiteX223" fmla="*/ 404015 w 12192001"/>
              <a:gd name="connsiteY223" fmla="*/ 1833548 h 2344739"/>
              <a:gd name="connsiteX224" fmla="*/ 292435 w 12192001"/>
              <a:gd name="connsiteY224" fmla="*/ 1812852 h 2344739"/>
              <a:gd name="connsiteX225" fmla="*/ 118381 w 12192001"/>
              <a:gd name="connsiteY225" fmla="*/ 1761047 h 2344739"/>
              <a:gd name="connsiteX226" fmla="*/ 15526 w 12192001"/>
              <a:gd name="connsiteY226" fmla="*/ 1758191 h 2344739"/>
              <a:gd name="connsiteX227" fmla="*/ 2 w 12192001"/>
              <a:gd name="connsiteY227" fmla="*/ 1752722 h 2344739"/>
              <a:gd name="connsiteX228" fmla="*/ 1 w 12192001"/>
              <a:gd name="connsiteY228" fmla="*/ 762497 h 2344739"/>
              <a:gd name="connsiteX229" fmla="*/ 0 w 12192001"/>
              <a:gd name="connsiteY229" fmla="*/ 762497 h 2344739"/>
              <a:gd name="connsiteX230" fmla="*/ 0 w 12192001"/>
              <a:gd name="connsiteY230" fmla="*/ 222213 h 2344739"/>
              <a:gd name="connsiteX231" fmla="*/ 0 w 12192001"/>
              <a:gd name="connsiteY231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312180 w 12192001"/>
              <a:gd name="connsiteY110" fmla="*/ 2132873 h 2344739"/>
              <a:gd name="connsiteX111" fmla="*/ 7218559 w 12192001"/>
              <a:gd name="connsiteY111" fmla="*/ 2156680 h 2344739"/>
              <a:gd name="connsiteX112" fmla="*/ 7201101 w 12192001"/>
              <a:gd name="connsiteY112" fmla="*/ 2161230 h 2344739"/>
              <a:gd name="connsiteX113" fmla="*/ 7197004 w 12192001"/>
              <a:gd name="connsiteY113" fmla="*/ 2166588 h 2344739"/>
              <a:gd name="connsiteX114" fmla="*/ 7170808 w 12192001"/>
              <a:gd name="connsiteY114" fmla="*/ 2171236 h 2344739"/>
              <a:gd name="connsiteX115" fmla="*/ 7096988 w 12192001"/>
              <a:gd name="connsiteY115" fmla="*/ 2183464 h 2344739"/>
              <a:gd name="connsiteX116" fmla="*/ 7018496 w 12192001"/>
              <a:gd name="connsiteY116" fmla="*/ 2183090 h 2344739"/>
              <a:gd name="connsiteX117" fmla="*/ 6904146 w 12192001"/>
              <a:gd name="connsiteY117" fmla="*/ 2212596 h 2344739"/>
              <a:gd name="connsiteX118" fmla="*/ 6708222 w 12192001"/>
              <a:gd name="connsiteY118" fmla="*/ 2240551 h 2344739"/>
              <a:gd name="connsiteX119" fmla="*/ 6549454 w 12192001"/>
              <a:gd name="connsiteY119" fmla="*/ 2269327 h 2344739"/>
              <a:gd name="connsiteX120" fmla="*/ 6317560 w 12192001"/>
              <a:gd name="connsiteY120" fmla="*/ 2316127 h 2344739"/>
              <a:gd name="connsiteX121" fmla="*/ 6168674 w 12192001"/>
              <a:gd name="connsiteY121" fmla="*/ 2318214 h 2344739"/>
              <a:gd name="connsiteX122" fmla="*/ 6073848 w 12192001"/>
              <a:gd name="connsiteY122" fmla="*/ 2338676 h 2344739"/>
              <a:gd name="connsiteX123" fmla="*/ 6068529 w 12192001"/>
              <a:gd name="connsiteY123" fmla="*/ 2337139 h 2344739"/>
              <a:gd name="connsiteX124" fmla="*/ 6048638 w 12192001"/>
              <a:gd name="connsiteY124" fmla="*/ 2337822 h 2344739"/>
              <a:gd name="connsiteX125" fmla="*/ 6041285 w 12192001"/>
              <a:gd name="connsiteY125" fmla="*/ 2329473 h 2344739"/>
              <a:gd name="connsiteX126" fmla="*/ 6010090 w 12192001"/>
              <a:gd name="connsiteY126" fmla="*/ 2324380 h 2344739"/>
              <a:gd name="connsiteX127" fmla="*/ 5957375 w 12192001"/>
              <a:gd name="connsiteY127" fmla="*/ 2328024 h 2344739"/>
              <a:gd name="connsiteX128" fmla="*/ 5758919 w 12192001"/>
              <a:gd name="connsiteY128" fmla="*/ 2343716 h 2344739"/>
              <a:gd name="connsiteX129" fmla="*/ 5626960 w 12192001"/>
              <a:gd name="connsiteY129" fmla="*/ 2344739 h 2344739"/>
              <a:gd name="connsiteX130" fmla="*/ 5470906 w 12192001"/>
              <a:gd name="connsiteY130" fmla="*/ 2330719 h 2344739"/>
              <a:gd name="connsiteX131" fmla="*/ 5432761 w 12192001"/>
              <a:gd name="connsiteY131" fmla="*/ 2319466 h 2344739"/>
              <a:gd name="connsiteX132" fmla="*/ 5381669 w 12192001"/>
              <a:gd name="connsiteY132" fmla="*/ 2301764 h 2344739"/>
              <a:gd name="connsiteX133" fmla="*/ 5261764 w 12192001"/>
              <a:gd name="connsiteY133" fmla="*/ 2281347 h 2344739"/>
              <a:gd name="connsiteX134" fmla="*/ 5222961 w 12192001"/>
              <a:gd name="connsiteY134" fmla="*/ 2270223 h 2344739"/>
              <a:gd name="connsiteX135" fmla="*/ 5174660 w 12192001"/>
              <a:gd name="connsiteY135" fmla="*/ 2267233 h 2344739"/>
              <a:gd name="connsiteX136" fmla="*/ 5156554 w 12192001"/>
              <a:gd name="connsiteY136" fmla="*/ 2260010 h 2344739"/>
              <a:gd name="connsiteX137" fmla="*/ 5142599 w 12192001"/>
              <a:gd name="connsiteY137" fmla="*/ 2256610 h 2344739"/>
              <a:gd name="connsiteX138" fmla="*/ 5139596 w 12192001"/>
              <a:gd name="connsiteY138" fmla="*/ 2254509 h 2344739"/>
              <a:gd name="connsiteX139" fmla="*/ 5121659 w 12192001"/>
              <a:gd name="connsiteY139" fmla="*/ 2243656 h 2344739"/>
              <a:gd name="connsiteX140" fmla="*/ 5065790 w 12192001"/>
              <a:gd name="connsiteY140" fmla="*/ 2250227 h 2344739"/>
              <a:gd name="connsiteX141" fmla="*/ 5011514 w 12192001"/>
              <a:gd name="connsiteY141" fmla="*/ 2233846 h 2344739"/>
              <a:gd name="connsiteX142" fmla="*/ 4840441 w 12192001"/>
              <a:gd name="connsiteY142" fmla="*/ 2209829 h 2344739"/>
              <a:gd name="connsiteX143" fmla="*/ 4762447 w 12192001"/>
              <a:gd name="connsiteY143" fmla="*/ 2182061 h 2344739"/>
              <a:gd name="connsiteX144" fmla="*/ 4723186 w 12192001"/>
              <a:gd name="connsiteY144" fmla="*/ 2173047 h 2344739"/>
              <a:gd name="connsiteX145" fmla="*/ 4721176 w 12192001"/>
              <a:gd name="connsiteY145" fmla="*/ 2172298 h 2344739"/>
              <a:gd name="connsiteX146" fmla="*/ 4722111 w 12192001"/>
              <a:gd name="connsiteY146" fmla="*/ 2172087 h 2344739"/>
              <a:gd name="connsiteX147" fmla="*/ 4717202 w 12192001"/>
              <a:gd name="connsiteY147" fmla="*/ 2170817 h 2344739"/>
              <a:gd name="connsiteX148" fmla="*/ 4721176 w 12192001"/>
              <a:gd name="connsiteY148" fmla="*/ 2172298 h 2344739"/>
              <a:gd name="connsiteX149" fmla="*/ 4715526 w 12192001"/>
              <a:gd name="connsiteY149" fmla="*/ 2173573 h 2344739"/>
              <a:gd name="connsiteX150" fmla="*/ 4515814 w 12192001"/>
              <a:gd name="connsiteY150" fmla="*/ 2163671 h 2344739"/>
              <a:gd name="connsiteX151" fmla="*/ 4428543 w 12192001"/>
              <a:gd name="connsiteY151" fmla="*/ 2153020 h 2344739"/>
              <a:gd name="connsiteX152" fmla="*/ 4362875 w 12192001"/>
              <a:gd name="connsiteY152" fmla="*/ 2151674 h 2344739"/>
              <a:gd name="connsiteX153" fmla="*/ 4316966 w 12192001"/>
              <a:gd name="connsiteY153" fmla="*/ 2158289 h 2344739"/>
              <a:gd name="connsiteX154" fmla="*/ 4315110 w 12192001"/>
              <a:gd name="connsiteY154" fmla="*/ 2156948 h 2344739"/>
              <a:gd name="connsiteX155" fmla="*/ 4295144 w 12192001"/>
              <a:gd name="connsiteY155" fmla="*/ 2155069 h 2344739"/>
              <a:gd name="connsiteX156" fmla="*/ 4290064 w 12192001"/>
              <a:gd name="connsiteY156" fmla="*/ 2157986 h 2344739"/>
              <a:gd name="connsiteX157" fmla="*/ 4276142 w 12192001"/>
              <a:gd name="connsiteY157" fmla="*/ 2157740 h 2344739"/>
              <a:gd name="connsiteX158" fmla="*/ 4248117 w 12192001"/>
              <a:gd name="connsiteY158" fmla="*/ 2160064 h 2344739"/>
              <a:gd name="connsiteX159" fmla="*/ 4202051 w 12192001"/>
              <a:gd name="connsiteY159" fmla="*/ 2157269 h 2344739"/>
              <a:gd name="connsiteX160" fmla="*/ 4201745 w 12192001"/>
              <a:gd name="connsiteY160" fmla="*/ 2156010 h 2344739"/>
              <a:gd name="connsiteX161" fmla="*/ 4191248 w 12192001"/>
              <a:gd name="connsiteY161" fmla="*/ 2150376 h 2344739"/>
              <a:gd name="connsiteX162" fmla="*/ 4142745 w 12192001"/>
              <a:gd name="connsiteY162" fmla="*/ 2134511 h 2344739"/>
              <a:gd name="connsiteX163" fmla="*/ 4083097 w 12192001"/>
              <a:gd name="connsiteY163" fmla="*/ 2107978 h 2344739"/>
              <a:gd name="connsiteX164" fmla="*/ 4074546 w 12192001"/>
              <a:gd name="connsiteY164" fmla="*/ 2107143 h 2344739"/>
              <a:gd name="connsiteX165" fmla="*/ 4074427 w 12192001"/>
              <a:gd name="connsiteY165" fmla="*/ 2106844 h 2344739"/>
              <a:gd name="connsiteX166" fmla="*/ 4065510 w 12192001"/>
              <a:gd name="connsiteY166" fmla="*/ 2105400 h 2344739"/>
              <a:gd name="connsiteX167" fmla="*/ 4058954 w 12192001"/>
              <a:gd name="connsiteY167" fmla="*/ 2105618 h 2344739"/>
              <a:gd name="connsiteX168" fmla="*/ 4042364 w 12192001"/>
              <a:gd name="connsiteY168" fmla="*/ 2103997 h 2344739"/>
              <a:gd name="connsiteX169" fmla="*/ 4036997 w 12192001"/>
              <a:gd name="connsiteY169" fmla="*/ 2101563 h 2344739"/>
              <a:gd name="connsiteX170" fmla="*/ 4035363 w 12192001"/>
              <a:gd name="connsiteY170" fmla="*/ 2097896 h 2344739"/>
              <a:gd name="connsiteX171" fmla="*/ 4033778 w 12192001"/>
              <a:gd name="connsiteY171" fmla="*/ 2098131 h 2344739"/>
              <a:gd name="connsiteX172" fmla="*/ 4004538 w 12192001"/>
              <a:gd name="connsiteY172" fmla="*/ 2085563 h 2344739"/>
              <a:gd name="connsiteX173" fmla="*/ 3936846 w 12192001"/>
              <a:gd name="connsiteY173" fmla="*/ 2068106 h 2344739"/>
              <a:gd name="connsiteX174" fmla="*/ 3897275 w 12192001"/>
              <a:gd name="connsiteY174" fmla="*/ 2062451 h 2344739"/>
              <a:gd name="connsiteX175" fmla="*/ 3789760 w 12192001"/>
              <a:gd name="connsiteY175" fmla="*/ 2042213 h 2344739"/>
              <a:gd name="connsiteX176" fmla="*/ 3682513 w 12192001"/>
              <a:gd name="connsiteY176" fmla="*/ 2018290 h 2344739"/>
              <a:gd name="connsiteX177" fmla="*/ 3610035 w 12192001"/>
              <a:gd name="connsiteY177" fmla="*/ 1986019 h 2344739"/>
              <a:gd name="connsiteX178" fmla="*/ 3603855 w 12192001"/>
              <a:gd name="connsiteY178" fmla="*/ 1987381 h 2344739"/>
              <a:gd name="connsiteX179" fmla="*/ 3594736 w 12192001"/>
              <a:gd name="connsiteY179" fmla="*/ 1987545 h 2344739"/>
              <a:gd name="connsiteX180" fmla="*/ 3594501 w 12192001"/>
              <a:gd name="connsiteY180" fmla="*/ 1987276 h 2344739"/>
              <a:gd name="connsiteX181" fmla="*/ 3585978 w 12192001"/>
              <a:gd name="connsiteY181" fmla="*/ 1987966 h 2344739"/>
              <a:gd name="connsiteX182" fmla="*/ 3536135 w 12192001"/>
              <a:gd name="connsiteY182" fmla="*/ 1978267 h 2344739"/>
              <a:gd name="connsiteX183" fmla="*/ 3473223 w 12192001"/>
              <a:gd name="connsiteY183" fmla="*/ 1974606 h 2344739"/>
              <a:gd name="connsiteX184" fmla="*/ 3400728 w 12192001"/>
              <a:gd name="connsiteY184" fmla="*/ 1962558 h 2344739"/>
              <a:gd name="connsiteX185" fmla="*/ 3363888 w 12192001"/>
              <a:gd name="connsiteY185" fmla="*/ 1979510 h 2344739"/>
              <a:gd name="connsiteX186" fmla="*/ 3344026 w 12192001"/>
              <a:gd name="connsiteY186" fmla="*/ 1981192 h 2344739"/>
              <a:gd name="connsiteX187" fmla="*/ 3341698 w 12192001"/>
              <a:gd name="connsiteY187" fmla="*/ 1980217 h 2344739"/>
              <a:gd name="connsiteX188" fmla="*/ 3262356 w 12192001"/>
              <a:gd name="connsiteY188" fmla="*/ 1986094 h 2344739"/>
              <a:gd name="connsiteX189" fmla="*/ 3142556 w 12192001"/>
              <a:gd name="connsiteY189" fmla="*/ 1993869 h 2344739"/>
              <a:gd name="connsiteX190" fmla="*/ 3030291 w 12192001"/>
              <a:gd name="connsiteY190" fmla="*/ 1996512 h 2344739"/>
              <a:gd name="connsiteX191" fmla="*/ 2781569 w 12192001"/>
              <a:gd name="connsiteY191" fmla="*/ 2018333 h 2344739"/>
              <a:gd name="connsiteX192" fmla="*/ 2646527 w 12192001"/>
              <a:gd name="connsiteY192" fmla="*/ 2028869 h 2344739"/>
              <a:gd name="connsiteX193" fmla="*/ 2568028 w 12192001"/>
              <a:gd name="connsiteY193" fmla="*/ 2002628 h 2344739"/>
              <a:gd name="connsiteX194" fmla="*/ 2443255 w 12192001"/>
              <a:gd name="connsiteY194" fmla="*/ 2016529 h 2344739"/>
              <a:gd name="connsiteX195" fmla="*/ 2315112 w 12192001"/>
              <a:gd name="connsiteY195" fmla="*/ 2024996 h 2344739"/>
              <a:gd name="connsiteX196" fmla="*/ 2208578 w 12192001"/>
              <a:gd name="connsiteY196" fmla="*/ 2019763 h 2344739"/>
              <a:gd name="connsiteX197" fmla="*/ 2094665 w 12192001"/>
              <a:gd name="connsiteY197" fmla="*/ 2003052 h 2344739"/>
              <a:gd name="connsiteX198" fmla="*/ 1997356 w 12192001"/>
              <a:gd name="connsiteY198" fmla="*/ 1995032 h 2344739"/>
              <a:gd name="connsiteX199" fmla="*/ 1928172 w 12192001"/>
              <a:gd name="connsiteY199" fmla="*/ 2016977 h 2344739"/>
              <a:gd name="connsiteX200" fmla="*/ 1921650 w 12192001"/>
              <a:gd name="connsiteY200" fmla="*/ 2012146 h 2344739"/>
              <a:gd name="connsiteX201" fmla="*/ 1873080 w 12192001"/>
              <a:gd name="connsiteY201" fmla="*/ 2013741 h 2344739"/>
              <a:gd name="connsiteX202" fmla="*/ 1786655 w 12192001"/>
              <a:gd name="connsiteY202" fmla="*/ 2041363 h 2344739"/>
              <a:gd name="connsiteX203" fmla="*/ 1738204 w 12192001"/>
              <a:gd name="connsiteY203" fmla="*/ 2036312 h 2344739"/>
              <a:gd name="connsiteX204" fmla="*/ 1675071 w 12192001"/>
              <a:gd name="connsiteY204" fmla="*/ 2019963 h 2344739"/>
              <a:gd name="connsiteX205" fmla="*/ 1608669 w 12192001"/>
              <a:gd name="connsiteY205" fmla="*/ 2013066 h 2344739"/>
              <a:gd name="connsiteX206" fmla="*/ 1496110 w 12192001"/>
              <a:gd name="connsiteY206" fmla="*/ 1987476 h 2344739"/>
              <a:gd name="connsiteX207" fmla="*/ 1149979 w 12192001"/>
              <a:gd name="connsiteY207" fmla="*/ 1938041 h 2344739"/>
              <a:gd name="connsiteX208" fmla="*/ 858269 w 12192001"/>
              <a:gd name="connsiteY208" fmla="*/ 1928608 h 2344739"/>
              <a:gd name="connsiteX209" fmla="*/ 837540 w 12192001"/>
              <a:gd name="connsiteY209" fmla="*/ 1929821 h 2344739"/>
              <a:gd name="connsiteX210" fmla="*/ 816809 w 12192001"/>
              <a:gd name="connsiteY210" fmla="*/ 1927857 h 2344739"/>
              <a:gd name="connsiteX211" fmla="*/ 811506 w 12192001"/>
              <a:gd name="connsiteY211" fmla="*/ 1930751 h 2344739"/>
              <a:gd name="connsiteX212" fmla="*/ 797041 w 12192001"/>
              <a:gd name="connsiteY212" fmla="*/ 1930446 h 2344739"/>
              <a:gd name="connsiteX213" fmla="*/ 767901 w 12192001"/>
              <a:gd name="connsiteY213" fmla="*/ 1932653 h 2344739"/>
              <a:gd name="connsiteX214" fmla="*/ 763053 w 12192001"/>
              <a:gd name="connsiteY214" fmla="*/ 1930432 h 2344739"/>
              <a:gd name="connsiteX215" fmla="*/ 720047 w 12192001"/>
              <a:gd name="connsiteY215" fmla="*/ 1929661 h 2344739"/>
              <a:gd name="connsiteX216" fmla="*/ 719742 w 12192001"/>
              <a:gd name="connsiteY216" fmla="*/ 1928399 h 2344739"/>
              <a:gd name="connsiteX217" fmla="*/ 708875 w 12192001"/>
              <a:gd name="connsiteY217" fmla="*/ 1922722 h 2344739"/>
              <a:gd name="connsiteX218" fmla="*/ 596792 w 12192001"/>
              <a:gd name="connsiteY218" fmla="*/ 1879864 h 2344739"/>
              <a:gd name="connsiteX219" fmla="*/ 578535 w 12192001"/>
              <a:gd name="connsiteY219" fmla="*/ 1877212 h 2344739"/>
              <a:gd name="connsiteX220" fmla="*/ 571717 w 12192001"/>
              <a:gd name="connsiteY220" fmla="*/ 1877401 h 2344739"/>
              <a:gd name="connsiteX221" fmla="*/ 445099 w 12192001"/>
              <a:gd name="connsiteY221" fmla="*/ 1839371 h 2344739"/>
              <a:gd name="connsiteX222" fmla="*/ 404015 w 12192001"/>
              <a:gd name="connsiteY222" fmla="*/ 1833548 h 2344739"/>
              <a:gd name="connsiteX223" fmla="*/ 292435 w 12192001"/>
              <a:gd name="connsiteY223" fmla="*/ 1812852 h 2344739"/>
              <a:gd name="connsiteX224" fmla="*/ 118381 w 12192001"/>
              <a:gd name="connsiteY224" fmla="*/ 1761047 h 2344739"/>
              <a:gd name="connsiteX225" fmla="*/ 15526 w 12192001"/>
              <a:gd name="connsiteY225" fmla="*/ 1758191 h 2344739"/>
              <a:gd name="connsiteX226" fmla="*/ 2 w 12192001"/>
              <a:gd name="connsiteY226" fmla="*/ 1752722 h 2344739"/>
              <a:gd name="connsiteX227" fmla="*/ 1 w 12192001"/>
              <a:gd name="connsiteY227" fmla="*/ 762497 h 2344739"/>
              <a:gd name="connsiteX228" fmla="*/ 0 w 12192001"/>
              <a:gd name="connsiteY228" fmla="*/ 762497 h 2344739"/>
              <a:gd name="connsiteX229" fmla="*/ 0 w 12192001"/>
              <a:gd name="connsiteY229" fmla="*/ 222213 h 2344739"/>
              <a:gd name="connsiteX230" fmla="*/ 0 w 12192001"/>
              <a:gd name="connsiteY230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22499 w 12192001"/>
              <a:gd name="connsiteY25" fmla="*/ 999965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63053 w 12192001"/>
              <a:gd name="connsiteY213" fmla="*/ 1930432 h 2344739"/>
              <a:gd name="connsiteX214" fmla="*/ 720047 w 12192001"/>
              <a:gd name="connsiteY214" fmla="*/ 1929661 h 2344739"/>
              <a:gd name="connsiteX215" fmla="*/ 719742 w 12192001"/>
              <a:gd name="connsiteY215" fmla="*/ 1928399 h 2344739"/>
              <a:gd name="connsiteX216" fmla="*/ 708875 w 12192001"/>
              <a:gd name="connsiteY216" fmla="*/ 1922722 h 2344739"/>
              <a:gd name="connsiteX217" fmla="*/ 596792 w 12192001"/>
              <a:gd name="connsiteY217" fmla="*/ 1879864 h 2344739"/>
              <a:gd name="connsiteX218" fmla="*/ 578535 w 12192001"/>
              <a:gd name="connsiteY218" fmla="*/ 1877212 h 2344739"/>
              <a:gd name="connsiteX219" fmla="*/ 571717 w 12192001"/>
              <a:gd name="connsiteY219" fmla="*/ 1877401 h 2344739"/>
              <a:gd name="connsiteX220" fmla="*/ 445099 w 12192001"/>
              <a:gd name="connsiteY220" fmla="*/ 1839371 h 2344739"/>
              <a:gd name="connsiteX221" fmla="*/ 404015 w 12192001"/>
              <a:gd name="connsiteY221" fmla="*/ 1833548 h 2344739"/>
              <a:gd name="connsiteX222" fmla="*/ 292435 w 12192001"/>
              <a:gd name="connsiteY222" fmla="*/ 1812852 h 2344739"/>
              <a:gd name="connsiteX223" fmla="*/ 118381 w 12192001"/>
              <a:gd name="connsiteY223" fmla="*/ 1761047 h 2344739"/>
              <a:gd name="connsiteX224" fmla="*/ 15526 w 12192001"/>
              <a:gd name="connsiteY224" fmla="*/ 1758191 h 2344739"/>
              <a:gd name="connsiteX225" fmla="*/ 2 w 12192001"/>
              <a:gd name="connsiteY225" fmla="*/ 1752722 h 2344739"/>
              <a:gd name="connsiteX226" fmla="*/ 1 w 12192001"/>
              <a:gd name="connsiteY226" fmla="*/ 762497 h 2344739"/>
              <a:gd name="connsiteX227" fmla="*/ 0 w 12192001"/>
              <a:gd name="connsiteY227" fmla="*/ 762497 h 2344739"/>
              <a:gd name="connsiteX228" fmla="*/ 0 w 12192001"/>
              <a:gd name="connsiteY228" fmla="*/ 222213 h 2344739"/>
              <a:gd name="connsiteX229" fmla="*/ 0 w 12192001"/>
              <a:gd name="connsiteY229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97041 w 12192001"/>
              <a:gd name="connsiteY211" fmla="*/ 1930446 h 2344739"/>
              <a:gd name="connsiteX212" fmla="*/ 767901 w 12192001"/>
              <a:gd name="connsiteY212" fmla="*/ 1932653 h 2344739"/>
              <a:gd name="connsiteX213" fmla="*/ 720047 w 12192001"/>
              <a:gd name="connsiteY213" fmla="*/ 1929661 h 2344739"/>
              <a:gd name="connsiteX214" fmla="*/ 719742 w 12192001"/>
              <a:gd name="connsiteY214" fmla="*/ 1928399 h 2344739"/>
              <a:gd name="connsiteX215" fmla="*/ 708875 w 12192001"/>
              <a:gd name="connsiteY215" fmla="*/ 1922722 h 2344739"/>
              <a:gd name="connsiteX216" fmla="*/ 596792 w 12192001"/>
              <a:gd name="connsiteY216" fmla="*/ 1879864 h 2344739"/>
              <a:gd name="connsiteX217" fmla="*/ 578535 w 12192001"/>
              <a:gd name="connsiteY217" fmla="*/ 1877212 h 2344739"/>
              <a:gd name="connsiteX218" fmla="*/ 571717 w 12192001"/>
              <a:gd name="connsiteY218" fmla="*/ 1877401 h 2344739"/>
              <a:gd name="connsiteX219" fmla="*/ 445099 w 12192001"/>
              <a:gd name="connsiteY219" fmla="*/ 1839371 h 2344739"/>
              <a:gd name="connsiteX220" fmla="*/ 404015 w 12192001"/>
              <a:gd name="connsiteY220" fmla="*/ 1833548 h 2344739"/>
              <a:gd name="connsiteX221" fmla="*/ 292435 w 12192001"/>
              <a:gd name="connsiteY221" fmla="*/ 1812852 h 2344739"/>
              <a:gd name="connsiteX222" fmla="*/ 118381 w 12192001"/>
              <a:gd name="connsiteY222" fmla="*/ 1761047 h 2344739"/>
              <a:gd name="connsiteX223" fmla="*/ 15526 w 12192001"/>
              <a:gd name="connsiteY223" fmla="*/ 1758191 h 2344739"/>
              <a:gd name="connsiteX224" fmla="*/ 2 w 12192001"/>
              <a:gd name="connsiteY224" fmla="*/ 1752722 h 2344739"/>
              <a:gd name="connsiteX225" fmla="*/ 1 w 12192001"/>
              <a:gd name="connsiteY225" fmla="*/ 762497 h 2344739"/>
              <a:gd name="connsiteX226" fmla="*/ 0 w 12192001"/>
              <a:gd name="connsiteY226" fmla="*/ 762497 h 2344739"/>
              <a:gd name="connsiteX227" fmla="*/ 0 w 12192001"/>
              <a:gd name="connsiteY227" fmla="*/ 222213 h 2344739"/>
              <a:gd name="connsiteX228" fmla="*/ 0 w 12192001"/>
              <a:gd name="connsiteY228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67901 w 12192001"/>
              <a:gd name="connsiteY211" fmla="*/ 1932653 h 2344739"/>
              <a:gd name="connsiteX212" fmla="*/ 720047 w 12192001"/>
              <a:gd name="connsiteY212" fmla="*/ 1929661 h 2344739"/>
              <a:gd name="connsiteX213" fmla="*/ 719742 w 12192001"/>
              <a:gd name="connsiteY213" fmla="*/ 1928399 h 2344739"/>
              <a:gd name="connsiteX214" fmla="*/ 708875 w 12192001"/>
              <a:gd name="connsiteY214" fmla="*/ 1922722 h 2344739"/>
              <a:gd name="connsiteX215" fmla="*/ 596792 w 12192001"/>
              <a:gd name="connsiteY215" fmla="*/ 1879864 h 2344739"/>
              <a:gd name="connsiteX216" fmla="*/ 578535 w 12192001"/>
              <a:gd name="connsiteY216" fmla="*/ 1877212 h 2344739"/>
              <a:gd name="connsiteX217" fmla="*/ 571717 w 12192001"/>
              <a:gd name="connsiteY217" fmla="*/ 1877401 h 2344739"/>
              <a:gd name="connsiteX218" fmla="*/ 445099 w 12192001"/>
              <a:gd name="connsiteY218" fmla="*/ 1839371 h 2344739"/>
              <a:gd name="connsiteX219" fmla="*/ 404015 w 12192001"/>
              <a:gd name="connsiteY219" fmla="*/ 1833548 h 2344739"/>
              <a:gd name="connsiteX220" fmla="*/ 292435 w 12192001"/>
              <a:gd name="connsiteY220" fmla="*/ 1812852 h 2344739"/>
              <a:gd name="connsiteX221" fmla="*/ 118381 w 12192001"/>
              <a:gd name="connsiteY221" fmla="*/ 1761047 h 2344739"/>
              <a:gd name="connsiteX222" fmla="*/ 15526 w 12192001"/>
              <a:gd name="connsiteY222" fmla="*/ 1758191 h 2344739"/>
              <a:gd name="connsiteX223" fmla="*/ 2 w 12192001"/>
              <a:gd name="connsiteY223" fmla="*/ 1752722 h 2344739"/>
              <a:gd name="connsiteX224" fmla="*/ 1 w 12192001"/>
              <a:gd name="connsiteY224" fmla="*/ 762497 h 2344739"/>
              <a:gd name="connsiteX225" fmla="*/ 0 w 12192001"/>
              <a:gd name="connsiteY225" fmla="*/ 762497 h 2344739"/>
              <a:gd name="connsiteX226" fmla="*/ 0 w 12192001"/>
              <a:gd name="connsiteY226" fmla="*/ 222213 h 2344739"/>
              <a:gd name="connsiteX227" fmla="*/ 0 w 12192001"/>
              <a:gd name="connsiteY227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762497 h 2344739"/>
              <a:gd name="connsiteX225" fmla="*/ 0 w 12192001"/>
              <a:gd name="connsiteY225" fmla="*/ 222213 h 2344739"/>
              <a:gd name="connsiteX226" fmla="*/ 0 w 12192001"/>
              <a:gd name="connsiteY226" fmla="*/ 0 h 2344739"/>
              <a:gd name="connsiteX0" fmla="*/ 0 w 12192001"/>
              <a:gd name="connsiteY0" fmla="*/ 0 h 2344739"/>
              <a:gd name="connsiteX1" fmla="*/ 12192000 w 12192001"/>
              <a:gd name="connsiteY1" fmla="*/ 0 h 2344739"/>
              <a:gd name="connsiteX2" fmla="*/ 12192000 w 12192001"/>
              <a:gd name="connsiteY2" fmla="*/ 222213 h 2344739"/>
              <a:gd name="connsiteX3" fmla="*/ 12192000 w 12192001"/>
              <a:gd name="connsiteY3" fmla="*/ 389190 h 2344739"/>
              <a:gd name="connsiteX4" fmla="*/ 12192001 w 12192001"/>
              <a:gd name="connsiteY4" fmla="*/ 579739 h 2344739"/>
              <a:gd name="connsiteX5" fmla="*/ 12184838 w 12192001"/>
              <a:gd name="connsiteY5" fmla="*/ 584189 h 2344739"/>
              <a:gd name="connsiteX6" fmla="*/ 12155215 w 12192001"/>
              <a:gd name="connsiteY6" fmla="*/ 597366 h 2344739"/>
              <a:gd name="connsiteX7" fmla="*/ 12138067 w 12192001"/>
              <a:gd name="connsiteY7" fmla="*/ 623179 h 2344739"/>
              <a:gd name="connsiteX8" fmla="*/ 12125179 w 12192001"/>
              <a:gd name="connsiteY8" fmla="*/ 624690 h 2344739"/>
              <a:gd name="connsiteX9" fmla="*/ 12122859 w 12192001"/>
              <a:gd name="connsiteY9" fmla="*/ 624794 h 2344739"/>
              <a:gd name="connsiteX10" fmla="*/ 12115706 w 12192001"/>
              <a:gd name="connsiteY10" fmla="*/ 628608 h 2344739"/>
              <a:gd name="connsiteX11" fmla="*/ 12098349 w 12192001"/>
              <a:gd name="connsiteY11" fmla="*/ 628139 h 2344739"/>
              <a:gd name="connsiteX12" fmla="*/ 12085925 w 12192001"/>
              <a:gd name="connsiteY12" fmla="*/ 636341 h 2344739"/>
              <a:gd name="connsiteX13" fmla="*/ 12029925 w 12192001"/>
              <a:gd name="connsiteY13" fmla="*/ 680009 h 2344739"/>
              <a:gd name="connsiteX14" fmla="*/ 11994685 w 12192001"/>
              <a:gd name="connsiteY14" fmla="*/ 703458 h 2344739"/>
              <a:gd name="connsiteX15" fmla="*/ 11978569 w 12192001"/>
              <a:gd name="connsiteY15" fmla="*/ 708161 h 2344739"/>
              <a:gd name="connsiteX16" fmla="*/ 11957898 w 12192001"/>
              <a:gd name="connsiteY16" fmla="*/ 717558 h 2344739"/>
              <a:gd name="connsiteX17" fmla="*/ 11919306 w 12192001"/>
              <a:gd name="connsiteY17" fmla="*/ 730883 h 2344739"/>
              <a:gd name="connsiteX18" fmla="*/ 11902508 w 12192001"/>
              <a:gd name="connsiteY18" fmla="*/ 742426 h 2344739"/>
              <a:gd name="connsiteX19" fmla="*/ 11893900 w 12192001"/>
              <a:gd name="connsiteY19" fmla="*/ 744791 h 2344739"/>
              <a:gd name="connsiteX20" fmla="*/ 11890820 w 12192001"/>
              <a:gd name="connsiteY20" fmla="*/ 755729 h 2344739"/>
              <a:gd name="connsiteX21" fmla="*/ 11869628 w 12192001"/>
              <a:gd name="connsiteY21" fmla="*/ 777816 h 2344739"/>
              <a:gd name="connsiteX22" fmla="*/ 11812228 w 12192001"/>
              <a:gd name="connsiteY22" fmla="*/ 797659 h 2344739"/>
              <a:gd name="connsiteX23" fmla="*/ 11748619 w 12192001"/>
              <a:gd name="connsiteY23" fmla="*/ 872002 h 2344739"/>
              <a:gd name="connsiteX24" fmla="*/ 11589545 w 12192001"/>
              <a:gd name="connsiteY24" fmla="*/ 963777 h 2344739"/>
              <a:gd name="connsiteX25" fmla="*/ 11505669 w 12192001"/>
              <a:gd name="connsiteY25" fmla="*/ 1033623 h 2344739"/>
              <a:gd name="connsiteX26" fmla="*/ 11279184 w 12192001"/>
              <a:gd name="connsiteY26" fmla="*/ 1223571 h 2344739"/>
              <a:gd name="connsiteX27" fmla="*/ 11227161 w 12192001"/>
              <a:gd name="connsiteY27" fmla="*/ 1276236 h 2344739"/>
              <a:gd name="connsiteX28" fmla="*/ 11216939 w 12192001"/>
              <a:gd name="connsiteY28" fmla="*/ 1275961 h 2344739"/>
              <a:gd name="connsiteX29" fmla="*/ 11216036 w 12192001"/>
              <a:gd name="connsiteY29" fmla="*/ 1275018 h 2344739"/>
              <a:gd name="connsiteX30" fmla="*/ 11187737 w 12192001"/>
              <a:gd name="connsiteY30" fmla="*/ 1292383 h 2344739"/>
              <a:gd name="connsiteX31" fmla="*/ 11183353 w 12192001"/>
              <a:gd name="connsiteY31" fmla="*/ 1292525 h 2344739"/>
              <a:gd name="connsiteX32" fmla="*/ 11165706 w 12192001"/>
              <a:gd name="connsiteY32" fmla="*/ 1306612 h 2344739"/>
              <a:gd name="connsiteX33" fmla="*/ 11156163 w 12192001"/>
              <a:gd name="connsiteY33" fmla="*/ 1312414 h 2344739"/>
              <a:gd name="connsiteX34" fmla="*/ 11154348 w 12192001"/>
              <a:gd name="connsiteY34" fmla="*/ 1317097 h 2344739"/>
              <a:gd name="connsiteX35" fmla="*/ 11139813 w 12192001"/>
              <a:gd name="connsiteY35" fmla="*/ 1324115 h 2344739"/>
              <a:gd name="connsiteX36" fmla="*/ 11137813 w 12192001"/>
              <a:gd name="connsiteY36" fmla="*/ 1323772 h 2344739"/>
              <a:gd name="connsiteX37" fmla="*/ 11127060 w 12192001"/>
              <a:gd name="connsiteY37" fmla="*/ 1333832 h 2344739"/>
              <a:gd name="connsiteX38" fmla="*/ 11119543 w 12192001"/>
              <a:gd name="connsiteY38" fmla="*/ 1347424 h 2344739"/>
              <a:gd name="connsiteX39" fmla="*/ 10893535 w 12192001"/>
              <a:gd name="connsiteY39" fmla="*/ 1473399 h 2344739"/>
              <a:gd name="connsiteX40" fmla="*/ 10772152 w 12192001"/>
              <a:gd name="connsiteY40" fmla="*/ 1523191 h 2344739"/>
              <a:gd name="connsiteX41" fmla="*/ 10626520 w 12192001"/>
              <a:gd name="connsiteY41" fmla="*/ 1559229 h 2344739"/>
              <a:gd name="connsiteX42" fmla="*/ 10580747 w 12192001"/>
              <a:gd name="connsiteY42" fmla="*/ 1568689 h 2344739"/>
              <a:gd name="connsiteX43" fmla="*/ 10546642 w 12192001"/>
              <a:gd name="connsiteY43" fmla="*/ 1598423 h 2344739"/>
              <a:gd name="connsiteX44" fmla="*/ 10528495 w 12192001"/>
              <a:gd name="connsiteY44" fmla="*/ 1596907 h 2344739"/>
              <a:gd name="connsiteX45" fmla="*/ 10525298 w 12192001"/>
              <a:gd name="connsiteY45" fmla="*/ 1596411 h 2344739"/>
              <a:gd name="connsiteX46" fmla="*/ 10513981 w 12192001"/>
              <a:gd name="connsiteY46" fmla="*/ 1599537 h 2344739"/>
              <a:gd name="connsiteX47" fmla="*/ 10490587 w 12192001"/>
              <a:gd name="connsiteY47" fmla="*/ 1594156 h 2344739"/>
              <a:gd name="connsiteX48" fmla="*/ 10470270 w 12192001"/>
              <a:gd name="connsiteY48" fmla="*/ 1601693 h 2344739"/>
              <a:gd name="connsiteX49" fmla="*/ 10375894 w 12192001"/>
              <a:gd name="connsiteY49" fmla="*/ 1644598 h 2344739"/>
              <a:gd name="connsiteX50" fmla="*/ 10318190 w 12192001"/>
              <a:gd name="connsiteY50" fmla="*/ 1666221 h 2344739"/>
              <a:gd name="connsiteX51" fmla="*/ 10294319 w 12192001"/>
              <a:gd name="connsiteY51" fmla="*/ 1668079 h 2344739"/>
              <a:gd name="connsiteX52" fmla="*/ 10262295 w 12192001"/>
              <a:gd name="connsiteY52" fmla="*/ 1674948 h 2344739"/>
              <a:gd name="connsiteX53" fmla="*/ 10204270 w 12192001"/>
              <a:gd name="connsiteY53" fmla="*/ 1682149 h 2344739"/>
              <a:gd name="connsiteX54" fmla="*/ 10176611 w 12192001"/>
              <a:gd name="connsiteY54" fmla="*/ 1692943 h 2344739"/>
              <a:gd name="connsiteX55" fmla="*/ 10163922 w 12192001"/>
              <a:gd name="connsiteY55" fmla="*/ 1693739 h 2344739"/>
              <a:gd name="connsiteX56" fmla="*/ 10155160 w 12192001"/>
              <a:gd name="connsiteY56" fmla="*/ 1707487 h 2344739"/>
              <a:gd name="connsiteX57" fmla="*/ 10117119 w 12192001"/>
              <a:gd name="connsiteY57" fmla="*/ 1731142 h 2344739"/>
              <a:gd name="connsiteX58" fmla="*/ 10100445 w 12192001"/>
              <a:gd name="connsiteY58" fmla="*/ 1742432 h 2344739"/>
              <a:gd name="connsiteX59" fmla="*/ 10082169 w 12192001"/>
              <a:gd name="connsiteY59" fmla="*/ 1743296 h 2344739"/>
              <a:gd name="connsiteX60" fmla="*/ 10039240 w 12192001"/>
              <a:gd name="connsiteY60" fmla="*/ 1741632 h 2344739"/>
              <a:gd name="connsiteX61" fmla="*/ 9960019 w 12192001"/>
              <a:gd name="connsiteY61" fmla="*/ 1757147 h 2344739"/>
              <a:gd name="connsiteX62" fmla="*/ 9847792 w 12192001"/>
              <a:gd name="connsiteY62" fmla="*/ 1763915 h 2344739"/>
              <a:gd name="connsiteX63" fmla="*/ 9728309 w 12192001"/>
              <a:gd name="connsiteY63" fmla="*/ 1784122 h 2344739"/>
              <a:gd name="connsiteX64" fmla="*/ 9584507 w 12192001"/>
              <a:gd name="connsiteY64" fmla="*/ 1795542 h 2344739"/>
              <a:gd name="connsiteX65" fmla="*/ 9343052 w 12192001"/>
              <a:gd name="connsiteY65" fmla="*/ 1841244 h 2344739"/>
              <a:gd name="connsiteX66" fmla="*/ 9231370 w 12192001"/>
              <a:gd name="connsiteY66" fmla="*/ 1893149 h 2344739"/>
              <a:gd name="connsiteX67" fmla="*/ 9194810 w 12192001"/>
              <a:gd name="connsiteY67" fmla="*/ 1903228 h 2344739"/>
              <a:gd name="connsiteX68" fmla="*/ 9189246 w 12192001"/>
              <a:gd name="connsiteY68" fmla="*/ 1912467 h 2344739"/>
              <a:gd name="connsiteX69" fmla="*/ 9113812 w 12192001"/>
              <a:gd name="connsiteY69" fmla="*/ 1919069 h 2344739"/>
              <a:gd name="connsiteX70" fmla="*/ 9053453 w 12192001"/>
              <a:gd name="connsiteY70" fmla="*/ 1910755 h 2344739"/>
              <a:gd name="connsiteX71" fmla="*/ 9005486 w 12192001"/>
              <a:gd name="connsiteY71" fmla="*/ 1914040 h 2344739"/>
              <a:gd name="connsiteX72" fmla="*/ 9005201 w 12192001"/>
              <a:gd name="connsiteY72" fmla="*/ 1913800 h 2344739"/>
              <a:gd name="connsiteX73" fmla="*/ 8996232 w 12192001"/>
              <a:gd name="connsiteY73" fmla="*/ 1915011 h 2344739"/>
              <a:gd name="connsiteX74" fmla="*/ 8990394 w 12192001"/>
              <a:gd name="connsiteY74" fmla="*/ 1917072 h 2344739"/>
              <a:gd name="connsiteX75" fmla="*/ 8974337 w 12192001"/>
              <a:gd name="connsiteY75" fmla="*/ 1920298 h 2344739"/>
              <a:gd name="connsiteX76" fmla="*/ 8968011 w 12192001"/>
              <a:gd name="connsiteY76" fmla="*/ 1919598 h 2344739"/>
              <a:gd name="connsiteX77" fmla="*/ 8963048 w 12192001"/>
              <a:gd name="connsiteY77" fmla="*/ 1917373 h 2344739"/>
              <a:gd name="connsiteX78" fmla="*/ 8928988 w 12192001"/>
              <a:gd name="connsiteY78" fmla="*/ 1914185 h 2344739"/>
              <a:gd name="connsiteX79" fmla="*/ 8752444 w 12192001"/>
              <a:gd name="connsiteY79" fmla="*/ 1933417 h 2344739"/>
              <a:gd name="connsiteX80" fmla="*/ 8707847 w 12192001"/>
              <a:gd name="connsiteY80" fmla="*/ 1935518 h 2344739"/>
              <a:gd name="connsiteX81" fmla="*/ 8596071 w 12192001"/>
              <a:gd name="connsiteY81" fmla="*/ 1944090 h 2344739"/>
              <a:gd name="connsiteX82" fmla="*/ 8525230 w 12192001"/>
              <a:gd name="connsiteY82" fmla="*/ 1929248 h 2344739"/>
              <a:gd name="connsiteX83" fmla="*/ 8510983 w 12192001"/>
              <a:gd name="connsiteY83" fmla="*/ 1935163 h 2344739"/>
              <a:gd name="connsiteX84" fmla="*/ 8506167 w 12192001"/>
              <a:gd name="connsiteY84" fmla="*/ 1938164 h 2344739"/>
              <a:gd name="connsiteX85" fmla="*/ 8497968 w 12192001"/>
              <a:gd name="connsiteY85" fmla="*/ 1940902 h 2344739"/>
              <a:gd name="connsiteX86" fmla="*/ 8497594 w 12192001"/>
              <a:gd name="connsiteY86" fmla="*/ 1940723 h 2344739"/>
              <a:gd name="connsiteX87" fmla="*/ 8490249 w 12192001"/>
              <a:gd name="connsiteY87" fmla="*/ 1943773 h 2344739"/>
              <a:gd name="connsiteX88" fmla="*/ 8367182 w 12192001"/>
              <a:gd name="connsiteY88" fmla="*/ 1957815 h 2344739"/>
              <a:gd name="connsiteX89" fmla="*/ 8353799 w 12192001"/>
              <a:gd name="connsiteY89" fmla="*/ 1958009 h 2344739"/>
              <a:gd name="connsiteX90" fmla="*/ 8352373 w 12192001"/>
              <a:gd name="connsiteY90" fmla="*/ 1957169 h 2344739"/>
              <a:gd name="connsiteX91" fmla="*/ 8320104 w 12192001"/>
              <a:gd name="connsiteY91" fmla="*/ 1974587 h 2344739"/>
              <a:gd name="connsiteX92" fmla="*/ 8314433 w 12192001"/>
              <a:gd name="connsiteY92" fmla="*/ 1974913 h 2344739"/>
              <a:gd name="connsiteX93" fmla="*/ 8295174 w 12192001"/>
              <a:gd name="connsiteY93" fmla="*/ 1988808 h 2344739"/>
              <a:gd name="connsiteX94" fmla="*/ 8284276 w 12192001"/>
              <a:gd name="connsiteY94" fmla="*/ 1994631 h 2344739"/>
              <a:gd name="connsiteX95" fmla="*/ 8283150 w 12192001"/>
              <a:gd name="connsiteY95" fmla="*/ 1999074 h 2344739"/>
              <a:gd name="connsiteX96" fmla="*/ 8266076 w 12192001"/>
              <a:gd name="connsiteY96" fmla="*/ 2006249 h 2344739"/>
              <a:gd name="connsiteX97" fmla="*/ 8263377 w 12192001"/>
              <a:gd name="connsiteY97" fmla="*/ 2006019 h 2344739"/>
              <a:gd name="connsiteX98" fmla="*/ 8252033 w 12192001"/>
              <a:gd name="connsiteY98" fmla="*/ 2015862 h 2344739"/>
              <a:gd name="connsiteX99" fmla="*/ 8245834 w 12192001"/>
              <a:gd name="connsiteY99" fmla="*/ 2028854 h 2344739"/>
              <a:gd name="connsiteX100" fmla="*/ 8090272 w 12192001"/>
              <a:gd name="connsiteY100" fmla="*/ 2075015 h 2344739"/>
              <a:gd name="connsiteX101" fmla="*/ 7905407 w 12192001"/>
              <a:gd name="connsiteY101" fmla="*/ 2116988 h 2344739"/>
              <a:gd name="connsiteX102" fmla="*/ 7718745 w 12192001"/>
              <a:gd name="connsiteY102" fmla="*/ 2142703 h 2344739"/>
              <a:gd name="connsiteX103" fmla="*/ 7614347 w 12192001"/>
              <a:gd name="connsiteY103" fmla="*/ 2139232 h 2344739"/>
              <a:gd name="connsiteX104" fmla="*/ 7527543 w 12192001"/>
              <a:gd name="connsiteY104" fmla="*/ 2145060 h 2344739"/>
              <a:gd name="connsiteX105" fmla="*/ 7519571 w 12192001"/>
              <a:gd name="connsiteY105" fmla="*/ 2147613 h 2344739"/>
              <a:gd name="connsiteX106" fmla="*/ 7507411 w 12192001"/>
              <a:gd name="connsiteY106" fmla="*/ 2148948 h 2344739"/>
              <a:gd name="connsiteX107" fmla="*/ 7507040 w 12192001"/>
              <a:gd name="connsiteY107" fmla="*/ 2148621 h 2344739"/>
              <a:gd name="connsiteX108" fmla="*/ 7495795 w 12192001"/>
              <a:gd name="connsiteY108" fmla="*/ 2150573 h 2344739"/>
              <a:gd name="connsiteX109" fmla="*/ 7405391 w 12192001"/>
              <a:gd name="connsiteY109" fmla="*/ 2142468 h 2344739"/>
              <a:gd name="connsiteX110" fmla="*/ 7218559 w 12192001"/>
              <a:gd name="connsiteY110" fmla="*/ 2156680 h 2344739"/>
              <a:gd name="connsiteX111" fmla="*/ 7201101 w 12192001"/>
              <a:gd name="connsiteY111" fmla="*/ 2161230 h 2344739"/>
              <a:gd name="connsiteX112" fmla="*/ 7197004 w 12192001"/>
              <a:gd name="connsiteY112" fmla="*/ 2166588 h 2344739"/>
              <a:gd name="connsiteX113" fmla="*/ 7170808 w 12192001"/>
              <a:gd name="connsiteY113" fmla="*/ 2171236 h 2344739"/>
              <a:gd name="connsiteX114" fmla="*/ 7096988 w 12192001"/>
              <a:gd name="connsiteY114" fmla="*/ 2183464 h 2344739"/>
              <a:gd name="connsiteX115" fmla="*/ 7018496 w 12192001"/>
              <a:gd name="connsiteY115" fmla="*/ 2183090 h 2344739"/>
              <a:gd name="connsiteX116" fmla="*/ 6904146 w 12192001"/>
              <a:gd name="connsiteY116" fmla="*/ 2212596 h 2344739"/>
              <a:gd name="connsiteX117" fmla="*/ 6708222 w 12192001"/>
              <a:gd name="connsiteY117" fmla="*/ 2240551 h 2344739"/>
              <a:gd name="connsiteX118" fmla="*/ 6549454 w 12192001"/>
              <a:gd name="connsiteY118" fmla="*/ 2269327 h 2344739"/>
              <a:gd name="connsiteX119" fmla="*/ 6317560 w 12192001"/>
              <a:gd name="connsiteY119" fmla="*/ 2316127 h 2344739"/>
              <a:gd name="connsiteX120" fmla="*/ 6168674 w 12192001"/>
              <a:gd name="connsiteY120" fmla="*/ 2318214 h 2344739"/>
              <a:gd name="connsiteX121" fmla="*/ 6073848 w 12192001"/>
              <a:gd name="connsiteY121" fmla="*/ 2338676 h 2344739"/>
              <a:gd name="connsiteX122" fmla="*/ 6068529 w 12192001"/>
              <a:gd name="connsiteY122" fmla="*/ 2337139 h 2344739"/>
              <a:gd name="connsiteX123" fmla="*/ 6048638 w 12192001"/>
              <a:gd name="connsiteY123" fmla="*/ 2337822 h 2344739"/>
              <a:gd name="connsiteX124" fmla="*/ 6041285 w 12192001"/>
              <a:gd name="connsiteY124" fmla="*/ 2329473 h 2344739"/>
              <a:gd name="connsiteX125" fmla="*/ 6010090 w 12192001"/>
              <a:gd name="connsiteY125" fmla="*/ 2324380 h 2344739"/>
              <a:gd name="connsiteX126" fmla="*/ 5957375 w 12192001"/>
              <a:gd name="connsiteY126" fmla="*/ 2328024 h 2344739"/>
              <a:gd name="connsiteX127" fmla="*/ 5758919 w 12192001"/>
              <a:gd name="connsiteY127" fmla="*/ 2343716 h 2344739"/>
              <a:gd name="connsiteX128" fmla="*/ 5626960 w 12192001"/>
              <a:gd name="connsiteY128" fmla="*/ 2344739 h 2344739"/>
              <a:gd name="connsiteX129" fmla="*/ 5470906 w 12192001"/>
              <a:gd name="connsiteY129" fmla="*/ 2330719 h 2344739"/>
              <a:gd name="connsiteX130" fmla="*/ 5432761 w 12192001"/>
              <a:gd name="connsiteY130" fmla="*/ 2319466 h 2344739"/>
              <a:gd name="connsiteX131" fmla="*/ 5381669 w 12192001"/>
              <a:gd name="connsiteY131" fmla="*/ 2301764 h 2344739"/>
              <a:gd name="connsiteX132" fmla="*/ 5261764 w 12192001"/>
              <a:gd name="connsiteY132" fmla="*/ 2281347 h 2344739"/>
              <a:gd name="connsiteX133" fmla="*/ 5222961 w 12192001"/>
              <a:gd name="connsiteY133" fmla="*/ 2270223 h 2344739"/>
              <a:gd name="connsiteX134" fmla="*/ 5174660 w 12192001"/>
              <a:gd name="connsiteY134" fmla="*/ 2267233 h 2344739"/>
              <a:gd name="connsiteX135" fmla="*/ 5156554 w 12192001"/>
              <a:gd name="connsiteY135" fmla="*/ 2260010 h 2344739"/>
              <a:gd name="connsiteX136" fmla="*/ 5142599 w 12192001"/>
              <a:gd name="connsiteY136" fmla="*/ 2256610 h 2344739"/>
              <a:gd name="connsiteX137" fmla="*/ 5139596 w 12192001"/>
              <a:gd name="connsiteY137" fmla="*/ 2254509 h 2344739"/>
              <a:gd name="connsiteX138" fmla="*/ 5121659 w 12192001"/>
              <a:gd name="connsiteY138" fmla="*/ 2243656 h 2344739"/>
              <a:gd name="connsiteX139" fmla="*/ 5065790 w 12192001"/>
              <a:gd name="connsiteY139" fmla="*/ 2250227 h 2344739"/>
              <a:gd name="connsiteX140" fmla="*/ 5011514 w 12192001"/>
              <a:gd name="connsiteY140" fmla="*/ 2233846 h 2344739"/>
              <a:gd name="connsiteX141" fmla="*/ 4840441 w 12192001"/>
              <a:gd name="connsiteY141" fmla="*/ 2209829 h 2344739"/>
              <a:gd name="connsiteX142" fmla="*/ 4762447 w 12192001"/>
              <a:gd name="connsiteY142" fmla="*/ 2182061 h 2344739"/>
              <a:gd name="connsiteX143" fmla="*/ 4723186 w 12192001"/>
              <a:gd name="connsiteY143" fmla="*/ 2173047 h 2344739"/>
              <a:gd name="connsiteX144" fmla="*/ 4721176 w 12192001"/>
              <a:gd name="connsiteY144" fmla="*/ 2172298 h 2344739"/>
              <a:gd name="connsiteX145" fmla="*/ 4722111 w 12192001"/>
              <a:gd name="connsiteY145" fmla="*/ 2172087 h 2344739"/>
              <a:gd name="connsiteX146" fmla="*/ 4717202 w 12192001"/>
              <a:gd name="connsiteY146" fmla="*/ 2170817 h 2344739"/>
              <a:gd name="connsiteX147" fmla="*/ 4721176 w 12192001"/>
              <a:gd name="connsiteY147" fmla="*/ 2172298 h 2344739"/>
              <a:gd name="connsiteX148" fmla="*/ 4715526 w 12192001"/>
              <a:gd name="connsiteY148" fmla="*/ 2173573 h 2344739"/>
              <a:gd name="connsiteX149" fmla="*/ 4515814 w 12192001"/>
              <a:gd name="connsiteY149" fmla="*/ 2163671 h 2344739"/>
              <a:gd name="connsiteX150" fmla="*/ 4428543 w 12192001"/>
              <a:gd name="connsiteY150" fmla="*/ 2153020 h 2344739"/>
              <a:gd name="connsiteX151" fmla="*/ 4362875 w 12192001"/>
              <a:gd name="connsiteY151" fmla="*/ 2151674 h 2344739"/>
              <a:gd name="connsiteX152" fmla="*/ 4316966 w 12192001"/>
              <a:gd name="connsiteY152" fmla="*/ 2158289 h 2344739"/>
              <a:gd name="connsiteX153" fmla="*/ 4315110 w 12192001"/>
              <a:gd name="connsiteY153" fmla="*/ 2156948 h 2344739"/>
              <a:gd name="connsiteX154" fmla="*/ 4295144 w 12192001"/>
              <a:gd name="connsiteY154" fmla="*/ 2155069 h 2344739"/>
              <a:gd name="connsiteX155" fmla="*/ 4290064 w 12192001"/>
              <a:gd name="connsiteY155" fmla="*/ 2157986 h 2344739"/>
              <a:gd name="connsiteX156" fmla="*/ 4276142 w 12192001"/>
              <a:gd name="connsiteY156" fmla="*/ 2157740 h 2344739"/>
              <a:gd name="connsiteX157" fmla="*/ 4248117 w 12192001"/>
              <a:gd name="connsiteY157" fmla="*/ 2160064 h 2344739"/>
              <a:gd name="connsiteX158" fmla="*/ 4202051 w 12192001"/>
              <a:gd name="connsiteY158" fmla="*/ 2157269 h 2344739"/>
              <a:gd name="connsiteX159" fmla="*/ 4201745 w 12192001"/>
              <a:gd name="connsiteY159" fmla="*/ 2156010 h 2344739"/>
              <a:gd name="connsiteX160" fmla="*/ 4191248 w 12192001"/>
              <a:gd name="connsiteY160" fmla="*/ 2150376 h 2344739"/>
              <a:gd name="connsiteX161" fmla="*/ 4142745 w 12192001"/>
              <a:gd name="connsiteY161" fmla="*/ 2134511 h 2344739"/>
              <a:gd name="connsiteX162" fmla="*/ 4083097 w 12192001"/>
              <a:gd name="connsiteY162" fmla="*/ 2107978 h 2344739"/>
              <a:gd name="connsiteX163" fmla="*/ 4074546 w 12192001"/>
              <a:gd name="connsiteY163" fmla="*/ 2107143 h 2344739"/>
              <a:gd name="connsiteX164" fmla="*/ 4074427 w 12192001"/>
              <a:gd name="connsiteY164" fmla="*/ 2106844 h 2344739"/>
              <a:gd name="connsiteX165" fmla="*/ 4065510 w 12192001"/>
              <a:gd name="connsiteY165" fmla="*/ 2105400 h 2344739"/>
              <a:gd name="connsiteX166" fmla="*/ 4058954 w 12192001"/>
              <a:gd name="connsiteY166" fmla="*/ 2105618 h 2344739"/>
              <a:gd name="connsiteX167" fmla="*/ 4042364 w 12192001"/>
              <a:gd name="connsiteY167" fmla="*/ 2103997 h 2344739"/>
              <a:gd name="connsiteX168" fmla="*/ 4036997 w 12192001"/>
              <a:gd name="connsiteY168" fmla="*/ 2101563 h 2344739"/>
              <a:gd name="connsiteX169" fmla="*/ 4035363 w 12192001"/>
              <a:gd name="connsiteY169" fmla="*/ 2097896 h 2344739"/>
              <a:gd name="connsiteX170" fmla="*/ 4033778 w 12192001"/>
              <a:gd name="connsiteY170" fmla="*/ 2098131 h 2344739"/>
              <a:gd name="connsiteX171" fmla="*/ 4004538 w 12192001"/>
              <a:gd name="connsiteY171" fmla="*/ 2085563 h 2344739"/>
              <a:gd name="connsiteX172" fmla="*/ 3936846 w 12192001"/>
              <a:gd name="connsiteY172" fmla="*/ 2068106 h 2344739"/>
              <a:gd name="connsiteX173" fmla="*/ 3897275 w 12192001"/>
              <a:gd name="connsiteY173" fmla="*/ 2062451 h 2344739"/>
              <a:gd name="connsiteX174" fmla="*/ 3789760 w 12192001"/>
              <a:gd name="connsiteY174" fmla="*/ 2042213 h 2344739"/>
              <a:gd name="connsiteX175" fmla="*/ 3682513 w 12192001"/>
              <a:gd name="connsiteY175" fmla="*/ 2018290 h 2344739"/>
              <a:gd name="connsiteX176" fmla="*/ 3610035 w 12192001"/>
              <a:gd name="connsiteY176" fmla="*/ 1986019 h 2344739"/>
              <a:gd name="connsiteX177" fmla="*/ 3603855 w 12192001"/>
              <a:gd name="connsiteY177" fmla="*/ 1987381 h 2344739"/>
              <a:gd name="connsiteX178" fmla="*/ 3594736 w 12192001"/>
              <a:gd name="connsiteY178" fmla="*/ 1987545 h 2344739"/>
              <a:gd name="connsiteX179" fmla="*/ 3594501 w 12192001"/>
              <a:gd name="connsiteY179" fmla="*/ 1987276 h 2344739"/>
              <a:gd name="connsiteX180" fmla="*/ 3585978 w 12192001"/>
              <a:gd name="connsiteY180" fmla="*/ 1987966 h 2344739"/>
              <a:gd name="connsiteX181" fmla="*/ 3536135 w 12192001"/>
              <a:gd name="connsiteY181" fmla="*/ 1978267 h 2344739"/>
              <a:gd name="connsiteX182" fmla="*/ 3473223 w 12192001"/>
              <a:gd name="connsiteY182" fmla="*/ 1974606 h 2344739"/>
              <a:gd name="connsiteX183" fmla="*/ 3400728 w 12192001"/>
              <a:gd name="connsiteY183" fmla="*/ 1962558 h 2344739"/>
              <a:gd name="connsiteX184" fmla="*/ 3363888 w 12192001"/>
              <a:gd name="connsiteY184" fmla="*/ 1979510 h 2344739"/>
              <a:gd name="connsiteX185" fmla="*/ 3344026 w 12192001"/>
              <a:gd name="connsiteY185" fmla="*/ 1981192 h 2344739"/>
              <a:gd name="connsiteX186" fmla="*/ 3341698 w 12192001"/>
              <a:gd name="connsiteY186" fmla="*/ 1980217 h 2344739"/>
              <a:gd name="connsiteX187" fmla="*/ 3262356 w 12192001"/>
              <a:gd name="connsiteY187" fmla="*/ 1986094 h 2344739"/>
              <a:gd name="connsiteX188" fmla="*/ 3142556 w 12192001"/>
              <a:gd name="connsiteY188" fmla="*/ 1993869 h 2344739"/>
              <a:gd name="connsiteX189" fmla="*/ 3030291 w 12192001"/>
              <a:gd name="connsiteY189" fmla="*/ 1996512 h 2344739"/>
              <a:gd name="connsiteX190" fmla="*/ 2781569 w 12192001"/>
              <a:gd name="connsiteY190" fmla="*/ 2018333 h 2344739"/>
              <a:gd name="connsiteX191" fmla="*/ 2646527 w 12192001"/>
              <a:gd name="connsiteY191" fmla="*/ 2028869 h 2344739"/>
              <a:gd name="connsiteX192" fmla="*/ 2568028 w 12192001"/>
              <a:gd name="connsiteY192" fmla="*/ 2002628 h 2344739"/>
              <a:gd name="connsiteX193" fmla="*/ 2443255 w 12192001"/>
              <a:gd name="connsiteY193" fmla="*/ 2016529 h 2344739"/>
              <a:gd name="connsiteX194" fmla="*/ 2315112 w 12192001"/>
              <a:gd name="connsiteY194" fmla="*/ 2024996 h 2344739"/>
              <a:gd name="connsiteX195" fmla="*/ 2208578 w 12192001"/>
              <a:gd name="connsiteY195" fmla="*/ 2019763 h 2344739"/>
              <a:gd name="connsiteX196" fmla="*/ 2094665 w 12192001"/>
              <a:gd name="connsiteY196" fmla="*/ 2003052 h 2344739"/>
              <a:gd name="connsiteX197" fmla="*/ 1997356 w 12192001"/>
              <a:gd name="connsiteY197" fmla="*/ 1995032 h 2344739"/>
              <a:gd name="connsiteX198" fmla="*/ 1928172 w 12192001"/>
              <a:gd name="connsiteY198" fmla="*/ 2016977 h 2344739"/>
              <a:gd name="connsiteX199" fmla="*/ 1921650 w 12192001"/>
              <a:gd name="connsiteY199" fmla="*/ 2012146 h 2344739"/>
              <a:gd name="connsiteX200" fmla="*/ 1873080 w 12192001"/>
              <a:gd name="connsiteY200" fmla="*/ 2013741 h 2344739"/>
              <a:gd name="connsiteX201" fmla="*/ 1786655 w 12192001"/>
              <a:gd name="connsiteY201" fmla="*/ 2041363 h 2344739"/>
              <a:gd name="connsiteX202" fmla="*/ 1738204 w 12192001"/>
              <a:gd name="connsiteY202" fmla="*/ 2036312 h 2344739"/>
              <a:gd name="connsiteX203" fmla="*/ 1675071 w 12192001"/>
              <a:gd name="connsiteY203" fmla="*/ 2019963 h 2344739"/>
              <a:gd name="connsiteX204" fmla="*/ 1608669 w 12192001"/>
              <a:gd name="connsiteY204" fmla="*/ 2013066 h 2344739"/>
              <a:gd name="connsiteX205" fmla="*/ 1496110 w 12192001"/>
              <a:gd name="connsiteY205" fmla="*/ 1987476 h 2344739"/>
              <a:gd name="connsiteX206" fmla="*/ 1149979 w 12192001"/>
              <a:gd name="connsiteY206" fmla="*/ 1938041 h 2344739"/>
              <a:gd name="connsiteX207" fmla="*/ 858269 w 12192001"/>
              <a:gd name="connsiteY207" fmla="*/ 1928608 h 2344739"/>
              <a:gd name="connsiteX208" fmla="*/ 837540 w 12192001"/>
              <a:gd name="connsiteY208" fmla="*/ 1929821 h 2344739"/>
              <a:gd name="connsiteX209" fmla="*/ 816809 w 12192001"/>
              <a:gd name="connsiteY209" fmla="*/ 1927857 h 2344739"/>
              <a:gd name="connsiteX210" fmla="*/ 811506 w 12192001"/>
              <a:gd name="connsiteY210" fmla="*/ 1930751 h 2344739"/>
              <a:gd name="connsiteX211" fmla="*/ 720047 w 12192001"/>
              <a:gd name="connsiteY211" fmla="*/ 1929661 h 2344739"/>
              <a:gd name="connsiteX212" fmla="*/ 719742 w 12192001"/>
              <a:gd name="connsiteY212" fmla="*/ 1928399 h 2344739"/>
              <a:gd name="connsiteX213" fmla="*/ 708875 w 12192001"/>
              <a:gd name="connsiteY213" fmla="*/ 1922722 h 2344739"/>
              <a:gd name="connsiteX214" fmla="*/ 596792 w 12192001"/>
              <a:gd name="connsiteY214" fmla="*/ 1879864 h 2344739"/>
              <a:gd name="connsiteX215" fmla="*/ 578535 w 12192001"/>
              <a:gd name="connsiteY215" fmla="*/ 1877212 h 2344739"/>
              <a:gd name="connsiteX216" fmla="*/ 571717 w 12192001"/>
              <a:gd name="connsiteY216" fmla="*/ 1877401 h 2344739"/>
              <a:gd name="connsiteX217" fmla="*/ 445099 w 12192001"/>
              <a:gd name="connsiteY217" fmla="*/ 1839371 h 2344739"/>
              <a:gd name="connsiteX218" fmla="*/ 404015 w 12192001"/>
              <a:gd name="connsiteY218" fmla="*/ 1833548 h 2344739"/>
              <a:gd name="connsiteX219" fmla="*/ 292435 w 12192001"/>
              <a:gd name="connsiteY219" fmla="*/ 1812852 h 2344739"/>
              <a:gd name="connsiteX220" fmla="*/ 118381 w 12192001"/>
              <a:gd name="connsiteY220" fmla="*/ 1761047 h 2344739"/>
              <a:gd name="connsiteX221" fmla="*/ 15526 w 12192001"/>
              <a:gd name="connsiteY221" fmla="*/ 1758191 h 2344739"/>
              <a:gd name="connsiteX222" fmla="*/ 2 w 12192001"/>
              <a:gd name="connsiteY222" fmla="*/ 1752722 h 2344739"/>
              <a:gd name="connsiteX223" fmla="*/ 1 w 12192001"/>
              <a:gd name="connsiteY223" fmla="*/ 762497 h 2344739"/>
              <a:gd name="connsiteX224" fmla="*/ 0 w 12192001"/>
              <a:gd name="connsiteY224" fmla="*/ 222213 h 2344739"/>
              <a:gd name="connsiteX225" fmla="*/ 0 w 12192001"/>
              <a:gd name="connsiteY225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53521 w 12193149"/>
              <a:gd name="connsiteY90" fmla="*/ 1957169 h 2344739"/>
              <a:gd name="connsiteX91" fmla="*/ 8321252 w 12193149"/>
              <a:gd name="connsiteY91" fmla="*/ 1974587 h 2344739"/>
              <a:gd name="connsiteX92" fmla="*/ 8315581 w 12193149"/>
              <a:gd name="connsiteY92" fmla="*/ 1974913 h 2344739"/>
              <a:gd name="connsiteX93" fmla="*/ 8296322 w 12193149"/>
              <a:gd name="connsiteY93" fmla="*/ 1988808 h 2344739"/>
              <a:gd name="connsiteX94" fmla="*/ 8285424 w 12193149"/>
              <a:gd name="connsiteY94" fmla="*/ 1994631 h 2344739"/>
              <a:gd name="connsiteX95" fmla="*/ 8284298 w 12193149"/>
              <a:gd name="connsiteY95" fmla="*/ 1999074 h 2344739"/>
              <a:gd name="connsiteX96" fmla="*/ 8267224 w 12193149"/>
              <a:gd name="connsiteY96" fmla="*/ 2006249 h 2344739"/>
              <a:gd name="connsiteX97" fmla="*/ 8264525 w 12193149"/>
              <a:gd name="connsiteY97" fmla="*/ 2006019 h 2344739"/>
              <a:gd name="connsiteX98" fmla="*/ 8253181 w 12193149"/>
              <a:gd name="connsiteY98" fmla="*/ 2015862 h 2344739"/>
              <a:gd name="connsiteX99" fmla="*/ 8246982 w 12193149"/>
              <a:gd name="connsiteY99" fmla="*/ 2028854 h 2344739"/>
              <a:gd name="connsiteX100" fmla="*/ 8091420 w 12193149"/>
              <a:gd name="connsiteY100" fmla="*/ 2075015 h 2344739"/>
              <a:gd name="connsiteX101" fmla="*/ 7906555 w 12193149"/>
              <a:gd name="connsiteY101" fmla="*/ 2116988 h 2344739"/>
              <a:gd name="connsiteX102" fmla="*/ 7719893 w 12193149"/>
              <a:gd name="connsiteY102" fmla="*/ 2142703 h 2344739"/>
              <a:gd name="connsiteX103" fmla="*/ 7615495 w 12193149"/>
              <a:gd name="connsiteY103" fmla="*/ 2139232 h 2344739"/>
              <a:gd name="connsiteX104" fmla="*/ 7528691 w 12193149"/>
              <a:gd name="connsiteY104" fmla="*/ 2145060 h 2344739"/>
              <a:gd name="connsiteX105" fmla="*/ 7520719 w 12193149"/>
              <a:gd name="connsiteY105" fmla="*/ 2147613 h 2344739"/>
              <a:gd name="connsiteX106" fmla="*/ 7508559 w 12193149"/>
              <a:gd name="connsiteY106" fmla="*/ 2148948 h 2344739"/>
              <a:gd name="connsiteX107" fmla="*/ 7508188 w 12193149"/>
              <a:gd name="connsiteY107" fmla="*/ 2148621 h 2344739"/>
              <a:gd name="connsiteX108" fmla="*/ 7496943 w 12193149"/>
              <a:gd name="connsiteY108" fmla="*/ 2150573 h 2344739"/>
              <a:gd name="connsiteX109" fmla="*/ 7406539 w 12193149"/>
              <a:gd name="connsiteY109" fmla="*/ 2142468 h 2344739"/>
              <a:gd name="connsiteX110" fmla="*/ 7219707 w 12193149"/>
              <a:gd name="connsiteY110" fmla="*/ 2156680 h 2344739"/>
              <a:gd name="connsiteX111" fmla="*/ 7202249 w 12193149"/>
              <a:gd name="connsiteY111" fmla="*/ 2161230 h 2344739"/>
              <a:gd name="connsiteX112" fmla="*/ 7198152 w 12193149"/>
              <a:gd name="connsiteY112" fmla="*/ 2166588 h 2344739"/>
              <a:gd name="connsiteX113" fmla="*/ 7171956 w 12193149"/>
              <a:gd name="connsiteY113" fmla="*/ 2171236 h 2344739"/>
              <a:gd name="connsiteX114" fmla="*/ 7098136 w 12193149"/>
              <a:gd name="connsiteY114" fmla="*/ 2183464 h 2344739"/>
              <a:gd name="connsiteX115" fmla="*/ 7019644 w 12193149"/>
              <a:gd name="connsiteY115" fmla="*/ 2183090 h 2344739"/>
              <a:gd name="connsiteX116" fmla="*/ 6905294 w 12193149"/>
              <a:gd name="connsiteY116" fmla="*/ 2212596 h 2344739"/>
              <a:gd name="connsiteX117" fmla="*/ 6709370 w 12193149"/>
              <a:gd name="connsiteY117" fmla="*/ 2240551 h 2344739"/>
              <a:gd name="connsiteX118" fmla="*/ 6550602 w 12193149"/>
              <a:gd name="connsiteY118" fmla="*/ 2269327 h 2344739"/>
              <a:gd name="connsiteX119" fmla="*/ 6318708 w 12193149"/>
              <a:gd name="connsiteY119" fmla="*/ 2316127 h 2344739"/>
              <a:gd name="connsiteX120" fmla="*/ 6169822 w 12193149"/>
              <a:gd name="connsiteY120" fmla="*/ 2318214 h 2344739"/>
              <a:gd name="connsiteX121" fmla="*/ 6074996 w 12193149"/>
              <a:gd name="connsiteY121" fmla="*/ 2338676 h 2344739"/>
              <a:gd name="connsiteX122" fmla="*/ 6069677 w 12193149"/>
              <a:gd name="connsiteY122" fmla="*/ 2337139 h 2344739"/>
              <a:gd name="connsiteX123" fmla="*/ 6049786 w 12193149"/>
              <a:gd name="connsiteY123" fmla="*/ 2337822 h 2344739"/>
              <a:gd name="connsiteX124" fmla="*/ 6042433 w 12193149"/>
              <a:gd name="connsiteY124" fmla="*/ 2329473 h 2344739"/>
              <a:gd name="connsiteX125" fmla="*/ 6011238 w 12193149"/>
              <a:gd name="connsiteY125" fmla="*/ 2324380 h 2344739"/>
              <a:gd name="connsiteX126" fmla="*/ 5958523 w 12193149"/>
              <a:gd name="connsiteY126" fmla="*/ 2328024 h 2344739"/>
              <a:gd name="connsiteX127" fmla="*/ 5760067 w 12193149"/>
              <a:gd name="connsiteY127" fmla="*/ 2343716 h 2344739"/>
              <a:gd name="connsiteX128" fmla="*/ 5628108 w 12193149"/>
              <a:gd name="connsiteY128" fmla="*/ 2344739 h 2344739"/>
              <a:gd name="connsiteX129" fmla="*/ 5472054 w 12193149"/>
              <a:gd name="connsiteY129" fmla="*/ 2330719 h 2344739"/>
              <a:gd name="connsiteX130" fmla="*/ 5433909 w 12193149"/>
              <a:gd name="connsiteY130" fmla="*/ 2319466 h 2344739"/>
              <a:gd name="connsiteX131" fmla="*/ 5382817 w 12193149"/>
              <a:gd name="connsiteY131" fmla="*/ 2301764 h 2344739"/>
              <a:gd name="connsiteX132" fmla="*/ 5262912 w 12193149"/>
              <a:gd name="connsiteY132" fmla="*/ 2281347 h 2344739"/>
              <a:gd name="connsiteX133" fmla="*/ 5224109 w 12193149"/>
              <a:gd name="connsiteY133" fmla="*/ 2270223 h 2344739"/>
              <a:gd name="connsiteX134" fmla="*/ 5175808 w 12193149"/>
              <a:gd name="connsiteY134" fmla="*/ 2267233 h 2344739"/>
              <a:gd name="connsiteX135" fmla="*/ 5157702 w 12193149"/>
              <a:gd name="connsiteY135" fmla="*/ 2260010 h 2344739"/>
              <a:gd name="connsiteX136" fmla="*/ 5143747 w 12193149"/>
              <a:gd name="connsiteY136" fmla="*/ 2256610 h 2344739"/>
              <a:gd name="connsiteX137" fmla="*/ 5140744 w 12193149"/>
              <a:gd name="connsiteY137" fmla="*/ 2254509 h 2344739"/>
              <a:gd name="connsiteX138" fmla="*/ 5122807 w 12193149"/>
              <a:gd name="connsiteY138" fmla="*/ 2243656 h 2344739"/>
              <a:gd name="connsiteX139" fmla="*/ 5066938 w 12193149"/>
              <a:gd name="connsiteY139" fmla="*/ 2250227 h 2344739"/>
              <a:gd name="connsiteX140" fmla="*/ 5012662 w 12193149"/>
              <a:gd name="connsiteY140" fmla="*/ 2233846 h 2344739"/>
              <a:gd name="connsiteX141" fmla="*/ 4841589 w 12193149"/>
              <a:gd name="connsiteY141" fmla="*/ 2209829 h 2344739"/>
              <a:gd name="connsiteX142" fmla="*/ 4763595 w 12193149"/>
              <a:gd name="connsiteY142" fmla="*/ 2182061 h 2344739"/>
              <a:gd name="connsiteX143" fmla="*/ 4724334 w 12193149"/>
              <a:gd name="connsiteY143" fmla="*/ 2173047 h 2344739"/>
              <a:gd name="connsiteX144" fmla="*/ 4722324 w 12193149"/>
              <a:gd name="connsiteY144" fmla="*/ 2172298 h 2344739"/>
              <a:gd name="connsiteX145" fmla="*/ 4723259 w 12193149"/>
              <a:gd name="connsiteY145" fmla="*/ 2172087 h 2344739"/>
              <a:gd name="connsiteX146" fmla="*/ 4718350 w 12193149"/>
              <a:gd name="connsiteY146" fmla="*/ 2170817 h 2344739"/>
              <a:gd name="connsiteX147" fmla="*/ 4722324 w 12193149"/>
              <a:gd name="connsiteY147" fmla="*/ 2172298 h 2344739"/>
              <a:gd name="connsiteX148" fmla="*/ 4716674 w 12193149"/>
              <a:gd name="connsiteY148" fmla="*/ 2173573 h 2344739"/>
              <a:gd name="connsiteX149" fmla="*/ 4516962 w 12193149"/>
              <a:gd name="connsiteY149" fmla="*/ 2163671 h 2344739"/>
              <a:gd name="connsiteX150" fmla="*/ 4429691 w 12193149"/>
              <a:gd name="connsiteY150" fmla="*/ 2153020 h 2344739"/>
              <a:gd name="connsiteX151" fmla="*/ 4364023 w 12193149"/>
              <a:gd name="connsiteY151" fmla="*/ 2151674 h 2344739"/>
              <a:gd name="connsiteX152" fmla="*/ 4318114 w 12193149"/>
              <a:gd name="connsiteY152" fmla="*/ 2158289 h 2344739"/>
              <a:gd name="connsiteX153" fmla="*/ 4316258 w 12193149"/>
              <a:gd name="connsiteY153" fmla="*/ 2156948 h 2344739"/>
              <a:gd name="connsiteX154" fmla="*/ 4296292 w 12193149"/>
              <a:gd name="connsiteY154" fmla="*/ 2155069 h 2344739"/>
              <a:gd name="connsiteX155" fmla="*/ 4291212 w 12193149"/>
              <a:gd name="connsiteY155" fmla="*/ 2157986 h 2344739"/>
              <a:gd name="connsiteX156" fmla="*/ 4277290 w 12193149"/>
              <a:gd name="connsiteY156" fmla="*/ 2157740 h 2344739"/>
              <a:gd name="connsiteX157" fmla="*/ 4249265 w 12193149"/>
              <a:gd name="connsiteY157" fmla="*/ 2160064 h 2344739"/>
              <a:gd name="connsiteX158" fmla="*/ 4203199 w 12193149"/>
              <a:gd name="connsiteY158" fmla="*/ 2157269 h 2344739"/>
              <a:gd name="connsiteX159" fmla="*/ 4202893 w 12193149"/>
              <a:gd name="connsiteY159" fmla="*/ 2156010 h 2344739"/>
              <a:gd name="connsiteX160" fmla="*/ 4192396 w 12193149"/>
              <a:gd name="connsiteY160" fmla="*/ 2150376 h 2344739"/>
              <a:gd name="connsiteX161" fmla="*/ 4143893 w 12193149"/>
              <a:gd name="connsiteY161" fmla="*/ 2134511 h 2344739"/>
              <a:gd name="connsiteX162" fmla="*/ 4084245 w 12193149"/>
              <a:gd name="connsiteY162" fmla="*/ 2107978 h 2344739"/>
              <a:gd name="connsiteX163" fmla="*/ 4075694 w 12193149"/>
              <a:gd name="connsiteY163" fmla="*/ 2107143 h 2344739"/>
              <a:gd name="connsiteX164" fmla="*/ 4075575 w 12193149"/>
              <a:gd name="connsiteY164" fmla="*/ 2106844 h 2344739"/>
              <a:gd name="connsiteX165" fmla="*/ 4066658 w 12193149"/>
              <a:gd name="connsiteY165" fmla="*/ 2105400 h 2344739"/>
              <a:gd name="connsiteX166" fmla="*/ 4060102 w 12193149"/>
              <a:gd name="connsiteY166" fmla="*/ 2105618 h 2344739"/>
              <a:gd name="connsiteX167" fmla="*/ 4043512 w 12193149"/>
              <a:gd name="connsiteY167" fmla="*/ 2103997 h 2344739"/>
              <a:gd name="connsiteX168" fmla="*/ 4038145 w 12193149"/>
              <a:gd name="connsiteY168" fmla="*/ 2101563 h 2344739"/>
              <a:gd name="connsiteX169" fmla="*/ 4036511 w 12193149"/>
              <a:gd name="connsiteY169" fmla="*/ 2097896 h 2344739"/>
              <a:gd name="connsiteX170" fmla="*/ 4034926 w 12193149"/>
              <a:gd name="connsiteY170" fmla="*/ 2098131 h 2344739"/>
              <a:gd name="connsiteX171" fmla="*/ 4005686 w 12193149"/>
              <a:gd name="connsiteY171" fmla="*/ 2085563 h 2344739"/>
              <a:gd name="connsiteX172" fmla="*/ 3937994 w 12193149"/>
              <a:gd name="connsiteY172" fmla="*/ 2068106 h 2344739"/>
              <a:gd name="connsiteX173" fmla="*/ 3898423 w 12193149"/>
              <a:gd name="connsiteY173" fmla="*/ 2062451 h 2344739"/>
              <a:gd name="connsiteX174" fmla="*/ 3790908 w 12193149"/>
              <a:gd name="connsiteY174" fmla="*/ 2042213 h 2344739"/>
              <a:gd name="connsiteX175" fmla="*/ 3683661 w 12193149"/>
              <a:gd name="connsiteY175" fmla="*/ 2018290 h 2344739"/>
              <a:gd name="connsiteX176" fmla="*/ 3611183 w 12193149"/>
              <a:gd name="connsiteY176" fmla="*/ 1986019 h 2344739"/>
              <a:gd name="connsiteX177" fmla="*/ 3605003 w 12193149"/>
              <a:gd name="connsiteY177" fmla="*/ 1987381 h 2344739"/>
              <a:gd name="connsiteX178" fmla="*/ 3595884 w 12193149"/>
              <a:gd name="connsiteY178" fmla="*/ 1987545 h 2344739"/>
              <a:gd name="connsiteX179" fmla="*/ 3595649 w 12193149"/>
              <a:gd name="connsiteY179" fmla="*/ 1987276 h 2344739"/>
              <a:gd name="connsiteX180" fmla="*/ 3587126 w 12193149"/>
              <a:gd name="connsiteY180" fmla="*/ 1987966 h 2344739"/>
              <a:gd name="connsiteX181" fmla="*/ 3537283 w 12193149"/>
              <a:gd name="connsiteY181" fmla="*/ 1978267 h 2344739"/>
              <a:gd name="connsiteX182" fmla="*/ 3474371 w 12193149"/>
              <a:gd name="connsiteY182" fmla="*/ 1974606 h 2344739"/>
              <a:gd name="connsiteX183" fmla="*/ 3401876 w 12193149"/>
              <a:gd name="connsiteY183" fmla="*/ 1962558 h 2344739"/>
              <a:gd name="connsiteX184" fmla="*/ 3365036 w 12193149"/>
              <a:gd name="connsiteY184" fmla="*/ 1979510 h 2344739"/>
              <a:gd name="connsiteX185" fmla="*/ 3345174 w 12193149"/>
              <a:gd name="connsiteY185" fmla="*/ 1981192 h 2344739"/>
              <a:gd name="connsiteX186" fmla="*/ 3342846 w 12193149"/>
              <a:gd name="connsiteY186" fmla="*/ 1980217 h 2344739"/>
              <a:gd name="connsiteX187" fmla="*/ 3263504 w 12193149"/>
              <a:gd name="connsiteY187" fmla="*/ 1986094 h 2344739"/>
              <a:gd name="connsiteX188" fmla="*/ 3143704 w 12193149"/>
              <a:gd name="connsiteY188" fmla="*/ 1993869 h 2344739"/>
              <a:gd name="connsiteX189" fmla="*/ 3031439 w 12193149"/>
              <a:gd name="connsiteY189" fmla="*/ 1996512 h 2344739"/>
              <a:gd name="connsiteX190" fmla="*/ 2782717 w 12193149"/>
              <a:gd name="connsiteY190" fmla="*/ 2018333 h 2344739"/>
              <a:gd name="connsiteX191" fmla="*/ 2647675 w 12193149"/>
              <a:gd name="connsiteY191" fmla="*/ 2028869 h 2344739"/>
              <a:gd name="connsiteX192" fmla="*/ 2569176 w 12193149"/>
              <a:gd name="connsiteY192" fmla="*/ 2002628 h 2344739"/>
              <a:gd name="connsiteX193" fmla="*/ 2444403 w 12193149"/>
              <a:gd name="connsiteY193" fmla="*/ 2016529 h 2344739"/>
              <a:gd name="connsiteX194" fmla="*/ 2316260 w 12193149"/>
              <a:gd name="connsiteY194" fmla="*/ 2024996 h 2344739"/>
              <a:gd name="connsiteX195" fmla="*/ 2209726 w 12193149"/>
              <a:gd name="connsiteY195" fmla="*/ 2019763 h 2344739"/>
              <a:gd name="connsiteX196" fmla="*/ 2095813 w 12193149"/>
              <a:gd name="connsiteY196" fmla="*/ 2003052 h 2344739"/>
              <a:gd name="connsiteX197" fmla="*/ 1998504 w 12193149"/>
              <a:gd name="connsiteY197" fmla="*/ 1995032 h 2344739"/>
              <a:gd name="connsiteX198" fmla="*/ 1929320 w 12193149"/>
              <a:gd name="connsiteY198" fmla="*/ 2016977 h 2344739"/>
              <a:gd name="connsiteX199" fmla="*/ 1922798 w 12193149"/>
              <a:gd name="connsiteY199" fmla="*/ 2012146 h 2344739"/>
              <a:gd name="connsiteX200" fmla="*/ 1874228 w 12193149"/>
              <a:gd name="connsiteY200" fmla="*/ 2013741 h 2344739"/>
              <a:gd name="connsiteX201" fmla="*/ 1787803 w 12193149"/>
              <a:gd name="connsiteY201" fmla="*/ 2041363 h 2344739"/>
              <a:gd name="connsiteX202" fmla="*/ 1739352 w 12193149"/>
              <a:gd name="connsiteY202" fmla="*/ 2036312 h 2344739"/>
              <a:gd name="connsiteX203" fmla="*/ 1676219 w 12193149"/>
              <a:gd name="connsiteY203" fmla="*/ 2019963 h 2344739"/>
              <a:gd name="connsiteX204" fmla="*/ 1609817 w 12193149"/>
              <a:gd name="connsiteY204" fmla="*/ 2013066 h 2344739"/>
              <a:gd name="connsiteX205" fmla="*/ 1497258 w 12193149"/>
              <a:gd name="connsiteY205" fmla="*/ 1987476 h 2344739"/>
              <a:gd name="connsiteX206" fmla="*/ 1151127 w 12193149"/>
              <a:gd name="connsiteY206" fmla="*/ 1938041 h 2344739"/>
              <a:gd name="connsiteX207" fmla="*/ 859417 w 12193149"/>
              <a:gd name="connsiteY207" fmla="*/ 1928608 h 2344739"/>
              <a:gd name="connsiteX208" fmla="*/ 838688 w 12193149"/>
              <a:gd name="connsiteY208" fmla="*/ 1929821 h 2344739"/>
              <a:gd name="connsiteX209" fmla="*/ 817957 w 12193149"/>
              <a:gd name="connsiteY209" fmla="*/ 1927857 h 2344739"/>
              <a:gd name="connsiteX210" fmla="*/ 812654 w 12193149"/>
              <a:gd name="connsiteY210" fmla="*/ 1930751 h 2344739"/>
              <a:gd name="connsiteX211" fmla="*/ 721195 w 12193149"/>
              <a:gd name="connsiteY211" fmla="*/ 1929661 h 2344739"/>
              <a:gd name="connsiteX212" fmla="*/ 720890 w 12193149"/>
              <a:gd name="connsiteY212" fmla="*/ 1928399 h 2344739"/>
              <a:gd name="connsiteX213" fmla="*/ 710023 w 12193149"/>
              <a:gd name="connsiteY213" fmla="*/ 1922722 h 2344739"/>
              <a:gd name="connsiteX214" fmla="*/ 597940 w 12193149"/>
              <a:gd name="connsiteY214" fmla="*/ 1879864 h 2344739"/>
              <a:gd name="connsiteX215" fmla="*/ 579683 w 12193149"/>
              <a:gd name="connsiteY215" fmla="*/ 1877212 h 2344739"/>
              <a:gd name="connsiteX216" fmla="*/ 572865 w 12193149"/>
              <a:gd name="connsiteY216" fmla="*/ 1877401 h 2344739"/>
              <a:gd name="connsiteX217" fmla="*/ 446247 w 12193149"/>
              <a:gd name="connsiteY217" fmla="*/ 1839371 h 2344739"/>
              <a:gd name="connsiteX218" fmla="*/ 405163 w 12193149"/>
              <a:gd name="connsiteY218" fmla="*/ 1833548 h 2344739"/>
              <a:gd name="connsiteX219" fmla="*/ 293583 w 12193149"/>
              <a:gd name="connsiteY219" fmla="*/ 1812852 h 2344739"/>
              <a:gd name="connsiteX220" fmla="*/ 119529 w 12193149"/>
              <a:gd name="connsiteY220" fmla="*/ 1761047 h 2344739"/>
              <a:gd name="connsiteX221" fmla="*/ 16674 w 12193149"/>
              <a:gd name="connsiteY221" fmla="*/ 1758191 h 2344739"/>
              <a:gd name="connsiteX222" fmla="*/ 1150 w 12193149"/>
              <a:gd name="connsiteY222" fmla="*/ 1752722 h 2344739"/>
              <a:gd name="connsiteX223" fmla="*/ 1148 w 12193149"/>
              <a:gd name="connsiteY223" fmla="*/ 222213 h 2344739"/>
              <a:gd name="connsiteX224" fmla="*/ 1148 w 12193149"/>
              <a:gd name="connsiteY224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90394 w 12193149"/>
              <a:gd name="connsiteY68" fmla="*/ 1912467 h 2344739"/>
              <a:gd name="connsiteX69" fmla="*/ 9114960 w 12193149"/>
              <a:gd name="connsiteY69" fmla="*/ 1919069 h 2344739"/>
              <a:gd name="connsiteX70" fmla="*/ 9054601 w 12193149"/>
              <a:gd name="connsiteY70" fmla="*/ 1910755 h 2344739"/>
              <a:gd name="connsiteX71" fmla="*/ 9006634 w 12193149"/>
              <a:gd name="connsiteY71" fmla="*/ 1914040 h 2344739"/>
              <a:gd name="connsiteX72" fmla="*/ 9006349 w 12193149"/>
              <a:gd name="connsiteY72" fmla="*/ 1913800 h 2344739"/>
              <a:gd name="connsiteX73" fmla="*/ 8997380 w 12193149"/>
              <a:gd name="connsiteY73" fmla="*/ 1915011 h 2344739"/>
              <a:gd name="connsiteX74" fmla="*/ 8991542 w 12193149"/>
              <a:gd name="connsiteY74" fmla="*/ 1917072 h 2344739"/>
              <a:gd name="connsiteX75" fmla="*/ 8975485 w 12193149"/>
              <a:gd name="connsiteY75" fmla="*/ 1920298 h 2344739"/>
              <a:gd name="connsiteX76" fmla="*/ 8969159 w 12193149"/>
              <a:gd name="connsiteY76" fmla="*/ 1919598 h 2344739"/>
              <a:gd name="connsiteX77" fmla="*/ 8964196 w 12193149"/>
              <a:gd name="connsiteY77" fmla="*/ 1917373 h 2344739"/>
              <a:gd name="connsiteX78" fmla="*/ 8930136 w 12193149"/>
              <a:gd name="connsiteY78" fmla="*/ 1914185 h 2344739"/>
              <a:gd name="connsiteX79" fmla="*/ 8753592 w 12193149"/>
              <a:gd name="connsiteY79" fmla="*/ 1933417 h 2344739"/>
              <a:gd name="connsiteX80" fmla="*/ 8708995 w 12193149"/>
              <a:gd name="connsiteY80" fmla="*/ 1935518 h 2344739"/>
              <a:gd name="connsiteX81" fmla="*/ 8597219 w 12193149"/>
              <a:gd name="connsiteY81" fmla="*/ 1944090 h 2344739"/>
              <a:gd name="connsiteX82" fmla="*/ 8526378 w 12193149"/>
              <a:gd name="connsiteY82" fmla="*/ 1929248 h 2344739"/>
              <a:gd name="connsiteX83" fmla="*/ 8512131 w 12193149"/>
              <a:gd name="connsiteY83" fmla="*/ 1935163 h 2344739"/>
              <a:gd name="connsiteX84" fmla="*/ 8507315 w 12193149"/>
              <a:gd name="connsiteY84" fmla="*/ 1938164 h 2344739"/>
              <a:gd name="connsiteX85" fmla="*/ 8499116 w 12193149"/>
              <a:gd name="connsiteY85" fmla="*/ 1940902 h 2344739"/>
              <a:gd name="connsiteX86" fmla="*/ 8498742 w 12193149"/>
              <a:gd name="connsiteY86" fmla="*/ 1940723 h 2344739"/>
              <a:gd name="connsiteX87" fmla="*/ 8491397 w 12193149"/>
              <a:gd name="connsiteY87" fmla="*/ 1943773 h 2344739"/>
              <a:gd name="connsiteX88" fmla="*/ 8368330 w 12193149"/>
              <a:gd name="connsiteY88" fmla="*/ 1957815 h 2344739"/>
              <a:gd name="connsiteX89" fmla="*/ 8354947 w 12193149"/>
              <a:gd name="connsiteY89" fmla="*/ 1958009 h 2344739"/>
              <a:gd name="connsiteX90" fmla="*/ 8321252 w 12193149"/>
              <a:gd name="connsiteY90" fmla="*/ 1974587 h 2344739"/>
              <a:gd name="connsiteX91" fmla="*/ 8315581 w 12193149"/>
              <a:gd name="connsiteY91" fmla="*/ 1974913 h 2344739"/>
              <a:gd name="connsiteX92" fmla="*/ 8296322 w 12193149"/>
              <a:gd name="connsiteY92" fmla="*/ 1988808 h 2344739"/>
              <a:gd name="connsiteX93" fmla="*/ 8285424 w 12193149"/>
              <a:gd name="connsiteY93" fmla="*/ 1994631 h 2344739"/>
              <a:gd name="connsiteX94" fmla="*/ 8284298 w 12193149"/>
              <a:gd name="connsiteY94" fmla="*/ 1999074 h 2344739"/>
              <a:gd name="connsiteX95" fmla="*/ 8267224 w 12193149"/>
              <a:gd name="connsiteY95" fmla="*/ 2006249 h 2344739"/>
              <a:gd name="connsiteX96" fmla="*/ 8264525 w 12193149"/>
              <a:gd name="connsiteY96" fmla="*/ 2006019 h 2344739"/>
              <a:gd name="connsiteX97" fmla="*/ 8253181 w 12193149"/>
              <a:gd name="connsiteY97" fmla="*/ 2015862 h 2344739"/>
              <a:gd name="connsiteX98" fmla="*/ 8246982 w 12193149"/>
              <a:gd name="connsiteY98" fmla="*/ 2028854 h 2344739"/>
              <a:gd name="connsiteX99" fmla="*/ 8091420 w 12193149"/>
              <a:gd name="connsiteY99" fmla="*/ 2075015 h 2344739"/>
              <a:gd name="connsiteX100" fmla="*/ 7906555 w 12193149"/>
              <a:gd name="connsiteY100" fmla="*/ 2116988 h 2344739"/>
              <a:gd name="connsiteX101" fmla="*/ 7719893 w 12193149"/>
              <a:gd name="connsiteY101" fmla="*/ 2142703 h 2344739"/>
              <a:gd name="connsiteX102" fmla="*/ 7615495 w 12193149"/>
              <a:gd name="connsiteY102" fmla="*/ 2139232 h 2344739"/>
              <a:gd name="connsiteX103" fmla="*/ 7528691 w 12193149"/>
              <a:gd name="connsiteY103" fmla="*/ 2145060 h 2344739"/>
              <a:gd name="connsiteX104" fmla="*/ 7520719 w 12193149"/>
              <a:gd name="connsiteY104" fmla="*/ 2147613 h 2344739"/>
              <a:gd name="connsiteX105" fmla="*/ 7508559 w 12193149"/>
              <a:gd name="connsiteY105" fmla="*/ 2148948 h 2344739"/>
              <a:gd name="connsiteX106" fmla="*/ 7508188 w 12193149"/>
              <a:gd name="connsiteY106" fmla="*/ 2148621 h 2344739"/>
              <a:gd name="connsiteX107" fmla="*/ 7496943 w 12193149"/>
              <a:gd name="connsiteY107" fmla="*/ 2150573 h 2344739"/>
              <a:gd name="connsiteX108" fmla="*/ 7406539 w 12193149"/>
              <a:gd name="connsiteY108" fmla="*/ 2142468 h 2344739"/>
              <a:gd name="connsiteX109" fmla="*/ 7219707 w 12193149"/>
              <a:gd name="connsiteY109" fmla="*/ 2156680 h 2344739"/>
              <a:gd name="connsiteX110" fmla="*/ 7202249 w 12193149"/>
              <a:gd name="connsiteY110" fmla="*/ 2161230 h 2344739"/>
              <a:gd name="connsiteX111" fmla="*/ 7198152 w 12193149"/>
              <a:gd name="connsiteY111" fmla="*/ 2166588 h 2344739"/>
              <a:gd name="connsiteX112" fmla="*/ 7171956 w 12193149"/>
              <a:gd name="connsiteY112" fmla="*/ 2171236 h 2344739"/>
              <a:gd name="connsiteX113" fmla="*/ 7098136 w 12193149"/>
              <a:gd name="connsiteY113" fmla="*/ 2183464 h 2344739"/>
              <a:gd name="connsiteX114" fmla="*/ 7019644 w 12193149"/>
              <a:gd name="connsiteY114" fmla="*/ 2183090 h 2344739"/>
              <a:gd name="connsiteX115" fmla="*/ 6905294 w 12193149"/>
              <a:gd name="connsiteY115" fmla="*/ 2212596 h 2344739"/>
              <a:gd name="connsiteX116" fmla="*/ 6709370 w 12193149"/>
              <a:gd name="connsiteY116" fmla="*/ 2240551 h 2344739"/>
              <a:gd name="connsiteX117" fmla="*/ 6550602 w 12193149"/>
              <a:gd name="connsiteY117" fmla="*/ 2269327 h 2344739"/>
              <a:gd name="connsiteX118" fmla="*/ 6318708 w 12193149"/>
              <a:gd name="connsiteY118" fmla="*/ 2316127 h 2344739"/>
              <a:gd name="connsiteX119" fmla="*/ 6169822 w 12193149"/>
              <a:gd name="connsiteY119" fmla="*/ 2318214 h 2344739"/>
              <a:gd name="connsiteX120" fmla="*/ 6074996 w 12193149"/>
              <a:gd name="connsiteY120" fmla="*/ 2338676 h 2344739"/>
              <a:gd name="connsiteX121" fmla="*/ 6069677 w 12193149"/>
              <a:gd name="connsiteY121" fmla="*/ 2337139 h 2344739"/>
              <a:gd name="connsiteX122" fmla="*/ 6049786 w 12193149"/>
              <a:gd name="connsiteY122" fmla="*/ 2337822 h 2344739"/>
              <a:gd name="connsiteX123" fmla="*/ 6042433 w 12193149"/>
              <a:gd name="connsiteY123" fmla="*/ 2329473 h 2344739"/>
              <a:gd name="connsiteX124" fmla="*/ 6011238 w 12193149"/>
              <a:gd name="connsiteY124" fmla="*/ 2324380 h 2344739"/>
              <a:gd name="connsiteX125" fmla="*/ 5958523 w 12193149"/>
              <a:gd name="connsiteY125" fmla="*/ 2328024 h 2344739"/>
              <a:gd name="connsiteX126" fmla="*/ 5760067 w 12193149"/>
              <a:gd name="connsiteY126" fmla="*/ 2343716 h 2344739"/>
              <a:gd name="connsiteX127" fmla="*/ 5628108 w 12193149"/>
              <a:gd name="connsiteY127" fmla="*/ 2344739 h 2344739"/>
              <a:gd name="connsiteX128" fmla="*/ 5472054 w 12193149"/>
              <a:gd name="connsiteY128" fmla="*/ 2330719 h 2344739"/>
              <a:gd name="connsiteX129" fmla="*/ 5433909 w 12193149"/>
              <a:gd name="connsiteY129" fmla="*/ 2319466 h 2344739"/>
              <a:gd name="connsiteX130" fmla="*/ 5382817 w 12193149"/>
              <a:gd name="connsiteY130" fmla="*/ 2301764 h 2344739"/>
              <a:gd name="connsiteX131" fmla="*/ 5262912 w 12193149"/>
              <a:gd name="connsiteY131" fmla="*/ 2281347 h 2344739"/>
              <a:gd name="connsiteX132" fmla="*/ 5224109 w 12193149"/>
              <a:gd name="connsiteY132" fmla="*/ 2270223 h 2344739"/>
              <a:gd name="connsiteX133" fmla="*/ 5175808 w 12193149"/>
              <a:gd name="connsiteY133" fmla="*/ 2267233 h 2344739"/>
              <a:gd name="connsiteX134" fmla="*/ 5157702 w 12193149"/>
              <a:gd name="connsiteY134" fmla="*/ 2260010 h 2344739"/>
              <a:gd name="connsiteX135" fmla="*/ 5143747 w 12193149"/>
              <a:gd name="connsiteY135" fmla="*/ 2256610 h 2344739"/>
              <a:gd name="connsiteX136" fmla="*/ 5140744 w 12193149"/>
              <a:gd name="connsiteY136" fmla="*/ 2254509 h 2344739"/>
              <a:gd name="connsiteX137" fmla="*/ 5122807 w 12193149"/>
              <a:gd name="connsiteY137" fmla="*/ 2243656 h 2344739"/>
              <a:gd name="connsiteX138" fmla="*/ 5066938 w 12193149"/>
              <a:gd name="connsiteY138" fmla="*/ 2250227 h 2344739"/>
              <a:gd name="connsiteX139" fmla="*/ 5012662 w 12193149"/>
              <a:gd name="connsiteY139" fmla="*/ 2233846 h 2344739"/>
              <a:gd name="connsiteX140" fmla="*/ 4841589 w 12193149"/>
              <a:gd name="connsiteY140" fmla="*/ 2209829 h 2344739"/>
              <a:gd name="connsiteX141" fmla="*/ 4763595 w 12193149"/>
              <a:gd name="connsiteY141" fmla="*/ 2182061 h 2344739"/>
              <a:gd name="connsiteX142" fmla="*/ 4724334 w 12193149"/>
              <a:gd name="connsiteY142" fmla="*/ 2173047 h 2344739"/>
              <a:gd name="connsiteX143" fmla="*/ 4722324 w 12193149"/>
              <a:gd name="connsiteY143" fmla="*/ 2172298 h 2344739"/>
              <a:gd name="connsiteX144" fmla="*/ 4723259 w 12193149"/>
              <a:gd name="connsiteY144" fmla="*/ 2172087 h 2344739"/>
              <a:gd name="connsiteX145" fmla="*/ 4718350 w 12193149"/>
              <a:gd name="connsiteY145" fmla="*/ 2170817 h 2344739"/>
              <a:gd name="connsiteX146" fmla="*/ 4722324 w 12193149"/>
              <a:gd name="connsiteY146" fmla="*/ 2172298 h 2344739"/>
              <a:gd name="connsiteX147" fmla="*/ 4716674 w 12193149"/>
              <a:gd name="connsiteY147" fmla="*/ 2173573 h 2344739"/>
              <a:gd name="connsiteX148" fmla="*/ 4516962 w 12193149"/>
              <a:gd name="connsiteY148" fmla="*/ 2163671 h 2344739"/>
              <a:gd name="connsiteX149" fmla="*/ 4429691 w 12193149"/>
              <a:gd name="connsiteY149" fmla="*/ 2153020 h 2344739"/>
              <a:gd name="connsiteX150" fmla="*/ 4364023 w 12193149"/>
              <a:gd name="connsiteY150" fmla="*/ 2151674 h 2344739"/>
              <a:gd name="connsiteX151" fmla="*/ 4318114 w 12193149"/>
              <a:gd name="connsiteY151" fmla="*/ 2158289 h 2344739"/>
              <a:gd name="connsiteX152" fmla="*/ 4316258 w 12193149"/>
              <a:gd name="connsiteY152" fmla="*/ 2156948 h 2344739"/>
              <a:gd name="connsiteX153" fmla="*/ 4296292 w 12193149"/>
              <a:gd name="connsiteY153" fmla="*/ 2155069 h 2344739"/>
              <a:gd name="connsiteX154" fmla="*/ 4291212 w 12193149"/>
              <a:gd name="connsiteY154" fmla="*/ 2157986 h 2344739"/>
              <a:gd name="connsiteX155" fmla="*/ 4277290 w 12193149"/>
              <a:gd name="connsiteY155" fmla="*/ 2157740 h 2344739"/>
              <a:gd name="connsiteX156" fmla="*/ 4249265 w 12193149"/>
              <a:gd name="connsiteY156" fmla="*/ 2160064 h 2344739"/>
              <a:gd name="connsiteX157" fmla="*/ 4203199 w 12193149"/>
              <a:gd name="connsiteY157" fmla="*/ 2157269 h 2344739"/>
              <a:gd name="connsiteX158" fmla="*/ 4202893 w 12193149"/>
              <a:gd name="connsiteY158" fmla="*/ 2156010 h 2344739"/>
              <a:gd name="connsiteX159" fmla="*/ 4192396 w 12193149"/>
              <a:gd name="connsiteY159" fmla="*/ 2150376 h 2344739"/>
              <a:gd name="connsiteX160" fmla="*/ 4143893 w 12193149"/>
              <a:gd name="connsiteY160" fmla="*/ 2134511 h 2344739"/>
              <a:gd name="connsiteX161" fmla="*/ 4084245 w 12193149"/>
              <a:gd name="connsiteY161" fmla="*/ 2107978 h 2344739"/>
              <a:gd name="connsiteX162" fmla="*/ 4075694 w 12193149"/>
              <a:gd name="connsiteY162" fmla="*/ 2107143 h 2344739"/>
              <a:gd name="connsiteX163" fmla="*/ 4075575 w 12193149"/>
              <a:gd name="connsiteY163" fmla="*/ 2106844 h 2344739"/>
              <a:gd name="connsiteX164" fmla="*/ 4066658 w 12193149"/>
              <a:gd name="connsiteY164" fmla="*/ 2105400 h 2344739"/>
              <a:gd name="connsiteX165" fmla="*/ 4060102 w 12193149"/>
              <a:gd name="connsiteY165" fmla="*/ 2105618 h 2344739"/>
              <a:gd name="connsiteX166" fmla="*/ 4043512 w 12193149"/>
              <a:gd name="connsiteY166" fmla="*/ 2103997 h 2344739"/>
              <a:gd name="connsiteX167" fmla="*/ 4038145 w 12193149"/>
              <a:gd name="connsiteY167" fmla="*/ 2101563 h 2344739"/>
              <a:gd name="connsiteX168" fmla="*/ 4036511 w 12193149"/>
              <a:gd name="connsiteY168" fmla="*/ 2097896 h 2344739"/>
              <a:gd name="connsiteX169" fmla="*/ 4034926 w 12193149"/>
              <a:gd name="connsiteY169" fmla="*/ 2098131 h 2344739"/>
              <a:gd name="connsiteX170" fmla="*/ 4005686 w 12193149"/>
              <a:gd name="connsiteY170" fmla="*/ 2085563 h 2344739"/>
              <a:gd name="connsiteX171" fmla="*/ 3937994 w 12193149"/>
              <a:gd name="connsiteY171" fmla="*/ 2068106 h 2344739"/>
              <a:gd name="connsiteX172" fmla="*/ 3898423 w 12193149"/>
              <a:gd name="connsiteY172" fmla="*/ 2062451 h 2344739"/>
              <a:gd name="connsiteX173" fmla="*/ 3790908 w 12193149"/>
              <a:gd name="connsiteY173" fmla="*/ 2042213 h 2344739"/>
              <a:gd name="connsiteX174" fmla="*/ 3683661 w 12193149"/>
              <a:gd name="connsiteY174" fmla="*/ 2018290 h 2344739"/>
              <a:gd name="connsiteX175" fmla="*/ 3611183 w 12193149"/>
              <a:gd name="connsiteY175" fmla="*/ 1986019 h 2344739"/>
              <a:gd name="connsiteX176" fmla="*/ 3605003 w 12193149"/>
              <a:gd name="connsiteY176" fmla="*/ 1987381 h 2344739"/>
              <a:gd name="connsiteX177" fmla="*/ 3595884 w 12193149"/>
              <a:gd name="connsiteY177" fmla="*/ 1987545 h 2344739"/>
              <a:gd name="connsiteX178" fmla="*/ 3595649 w 12193149"/>
              <a:gd name="connsiteY178" fmla="*/ 1987276 h 2344739"/>
              <a:gd name="connsiteX179" fmla="*/ 3587126 w 12193149"/>
              <a:gd name="connsiteY179" fmla="*/ 1987966 h 2344739"/>
              <a:gd name="connsiteX180" fmla="*/ 3537283 w 12193149"/>
              <a:gd name="connsiteY180" fmla="*/ 1978267 h 2344739"/>
              <a:gd name="connsiteX181" fmla="*/ 3474371 w 12193149"/>
              <a:gd name="connsiteY181" fmla="*/ 1974606 h 2344739"/>
              <a:gd name="connsiteX182" fmla="*/ 3401876 w 12193149"/>
              <a:gd name="connsiteY182" fmla="*/ 1962558 h 2344739"/>
              <a:gd name="connsiteX183" fmla="*/ 3365036 w 12193149"/>
              <a:gd name="connsiteY183" fmla="*/ 1979510 h 2344739"/>
              <a:gd name="connsiteX184" fmla="*/ 3345174 w 12193149"/>
              <a:gd name="connsiteY184" fmla="*/ 1981192 h 2344739"/>
              <a:gd name="connsiteX185" fmla="*/ 3342846 w 12193149"/>
              <a:gd name="connsiteY185" fmla="*/ 1980217 h 2344739"/>
              <a:gd name="connsiteX186" fmla="*/ 3263504 w 12193149"/>
              <a:gd name="connsiteY186" fmla="*/ 1986094 h 2344739"/>
              <a:gd name="connsiteX187" fmla="*/ 3143704 w 12193149"/>
              <a:gd name="connsiteY187" fmla="*/ 1993869 h 2344739"/>
              <a:gd name="connsiteX188" fmla="*/ 3031439 w 12193149"/>
              <a:gd name="connsiteY188" fmla="*/ 1996512 h 2344739"/>
              <a:gd name="connsiteX189" fmla="*/ 2782717 w 12193149"/>
              <a:gd name="connsiteY189" fmla="*/ 2018333 h 2344739"/>
              <a:gd name="connsiteX190" fmla="*/ 2647675 w 12193149"/>
              <a:gd name="connsiteY190" fmla="*/ 2028869 h 2344739"/>
              <a:gd name="connsiteX191" fmla="*/ 2569176 w 12193149"/>
              <a:gd name="connsiteY191" fmla="*/ 2002628 h 2344739"/>
              <a:gd name="connsiteX192" fmla="*/ 2444403 w 12193149"/>
              <a:gd name="connsiteY192" fmla="*/ 2016529 h 2344739"/>
              <a:gd name="connsiteX193" fmla="*/ 2316260 w 12193149"/>
              <a:gd name="connsiteY193" fmla="*/ 2024996 h 2344739"/>
              <a:gd name="connsiteX194" fmla="*/ 2209726 w 12193149"/>
              <a:gd name="connsiteY194" fmla="*/ 2019763 h 2344739"/>
              <a:gd name="connsiteX195" fmla="*/ 2095813 w 12193149"/>
              <a:gd name="connsiteY195" fmla="*/ 2003052 h 2344739"/>
              <a:gd name="connsiteX196" fmla="*/ 1998504 w 12193149"/>
              <a:gd name="connsiteY196" fmla="*/ 1995032 h 2344739"/>
              <a:gd name="connsiteX197" fmla="*/ 1929320 w 12193149"/>
              <a:gd name="connsiteY197" fmla="*/ 2016977 h 2344739"/>
              <a:gd name="connsiteX198" fmla="*/ 1922798 w 12193149"/>
              <a:gd name="connsiteY198" fmla="*/ 2012146 h 2344739"/>
              <a:gd name="connsiteX199" fmla="*/ 1874228 w 12193149"/>
              <a:gd name="connsiteY199" fmla="*/ 2013741 h 2344739"/>
              <a:gd name="connsiteX200" fmla="*/ 1787803 w 12193149"/>
              <a:gd name="connsiteY200" fmla="*/ 2041363 h 2344739"/>
              <a:gd name="connsiteX201" fmla="*/ 1739352 w 12193149"/>
              <a:gd name="connsiteY201" fmla="*/ 2036312 h 2344739"/>
              <a:gd name="connsiteX202" fmla="*/ 1676219 w 12193149"/>
              <a:gd name="connsiteY202" fmla="*/ 2019963 h 2344739"/>
              <a:gd name="connsiteX203" fmla="*/ 1609817 w 12193149"/>
              <a:gd name="connsiteY203" fmla="*/ 2013066 h 2344739"/>
              <a:gd name="connsiteX204" fmla="*/ 1497258 w 12193149"/>
              <a:gd name="connsiteY204" fmla="*/ 1987476 h 2344739"/>
              <a:gd name="connsiteX205" fmla="*/ 1151127 w 12193149"/>
              <a:gd name="connsiteY205" fmla="*/ 1938041 h 2344739"/>
              <a:gd name="connsiteX206" fmla="*/ 859417 w 12193149"/>
              <a:gd name="connsiteY206" fmla="*/ 1928608 h 2344739"/>
              <a:gd name="connsiteX207" fmla="*/ 838688 w 12193149"/>
              <a:gd name="connsiteY207" fmla="*/ 1929821 h 2344739"/>
              <a:gd name="connsiteX208" fmla="*/ 817957 w 12193149"/>
              <a:gd name="connsiteY208" fmla="*/ 1927857 h 2344739"/>
              <a:gd name="connsiteX209" fmla="*/ 812654 w 12193149"/>
              <a:gd name="connsiteY209" fmla="*/ 1930751 h 2344739"/>
              <a:gd name="connsiteX210" fmla="*/ 721195 w 12193149"/>
              <a:gd name="connsiteY210" fmla="*/ 1929661 h 2344739"/>
              <a:gd name="connsiteX211" fmla="*/ 720890 w 12193149"/>
              <a:gd name="connsiteY211" fmla="*/ 1928399 h 2344739"/>
              <a:gd name="connsiteX212" fmla="*/ 710023 w 12193149"/>
              <a:gd name="connsiteY212" fmla="*/ 1922722 h 2344739"/>
              <a:gd name="connsiteX213" fmla="*/ 597940 w 12193149"/>
              <a:gd name="connsiteY213" fmla="*/ 1879864 h 2344739"/>
              <a:gd name="connsiteX214" fmla="*/ 579683 w 12193149"/>
              <a:gd name="connsiteY214" fmla="*/ 1877212 h 2344739"/>
              <a:gd name="connsiteX215" fmla="*/ 572865 w 12193149"/>
              <a:gd name="connsiteY215" fmla="*/ 1877401 h 2344739"/>
              <a:gd name="connsiteX216" fmla="*/ 446247 w 12193149"/>
              <a:gd name="connsiteY216" fmla="*/ 1839371 h 2344739"/>
              <a:gd name="connsiteX217" fmla="*/ 405163 w 12193149"/>
              <a:gd name="connsiteY217" fmla="*/ 1833548 h 2344739"/>
              <a:gd name="connsiteX218" fmla="*/ 293583 w 12193149"/>
              <a:gd name="connsiteY218" fmla="*/ 1812852 h 2344739"/>
              <a:gd name="connsiteX219" fmla="*/ 119529 w 12193149"/>
              <a:gd name="connsiteY219" fmla="*/ 1761047 h 2344739"/>
              <a:gd name="connsiteX220" fmla="*/ 16674 w 12193149"/>
              <a:gd name="connsiteY220" fmla="*/ 1758191 h 2344739"/>
              <a:gd name="connsiteX221" fmla="*/ 1150 w 12193149"/>
              <a:gd name="connsiteY221" fmla="*/ 1752722 h 2344739"/>
              <a:gd name="connsiteX222" fmla="*/ 1148 w 12193149"/>
              <a:gd name="connsiteY222" fmla="*/ 222213 h 2344739"/>
              <a:gd name="connsiteX223" fmla="*/ 1148 w 12193149"/>
              <a:gd name="connsiteY223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114960 w 12193149"/>
              <a:gd name="connsiteY68" fmla="*/ 1919069 h 2344739"/>
              <a:gd name="connsiteX69" fmla="*/ 9054601 w 12193149"/>
              <a:gd name="connsiteY69" fmla="*/ 1910755 h 2344739"/>
              <a:gd name="connsiteX70" fmla="*/ 9006634 w 12193149"/>
              <a:gd name="connsiteY70" fmla="*/ 1914040 h 2344739"/>
              <a:gd name="connsiteX71" fmla="*/ 9006349 w 12193149"/>
              <a:gd name="connsiteY71" fmla="*/ 1913800 h 2344739"/>
              <a:gd name="connsiteX72" fmla="*/ 8997380 w 12193149"/>
              <a:gd name="connsiteY72" fmla="*/ 1915011 h 2344739"/>
              <a:gd name="connsiteX73" fmla="*/ 8991542 w 12193149"/>
              <a:gd name="connsiteY73" fmla="*/ 1917072 h 2344739"/>
              <a:gd name="connsiteX74" fmla="*/ 8975485 w 12193149"/>
              <a:gd name="connsiteY74" fmla="*/ 1920298 h 2344739"/>
              <a:gd name="connsiteX75" fmla="*/ 8969159 w 12193149"/>
              <a:gd name="connsiteY75" fmla="*/ 1919598 h 2344739"/>
              <a:gd name="connsiteX76" fmla="*/ 8964196 w 12193149"/>
              <a:gd name="connsiteY76" fmla="*/ 1917373 h 2344739"/>
              <a:gd name="connsiteX77" fmla="*/ 8930136 w 12193149"/>
              <a:gd name="connsiteY77" fmla="*/ 1914185 h 2344739"/>
              <a:gd name="connsiteX78" fmla="*/ 8753592 w 12193149"/>
              <a:gd name="connsiteY78" fmla="*/ 1933417 h 2344739"/>
              <a:gd name="connsiteX79" fmla="*/ 8708995 w 12193149"/>
              <a:gd name="connsiteY79" fmla="*/ 1935518 h 2344739"/>
              <a:gd name="connsiteX80" fmla="*/ 8597219 w 12193149"/>
              <a:gd name="connsiteY80" fmla="*/ 1944090 h 2344739"/>
              <a:gd name="connsiteX81" fmla="*/ 8526378 w 12193149"/>
              <a:gd name="connsiteY81" fmla="*/ 1929248 h 2344739"/>
              <a:gd name="connsiteX82" fmla="*/ 8512131 w 12193149"/>
              <a:gd name="connsiteY82" fmla="*/ 1935163 h 2344739"/>
              <a:gd name="connsiteX83" fmla="*/ 8507315 w 12193149"/>
              <a:gd name="connsiteY83" fmla="*/ 1938164 h 2344739"/>
              <a:gd name="connsiteX84" fmla="*/ 8499116 w 12193149"/>
              <a:gd name="connsiteY84" fmla="*/ 1940902 h 2344739"/>
              <a:gd name="connsiteX85" fmla="*/ 8498742 w 12193149"/>
              <a:gd name="connsiteY85" fmla="*/ 1940723 h 2344739"/>
              <a:gd name="connsiteX86" fmla="*/ 8491397 w 12193149"/>
              <a:gd name="connsiteY86" fmla="*/ 1943773 h 2344739"/>
              <a:gd name="connsiteX87" fmla="*/ 8368330 w 12193149"/>
              <a:gd name="connsiteY87" fmla="*/ 1957815 h 2344739"/>
              <a:gd name="connsiteX88" fmla="*/ 8354947 w 12193149"/>
              <a:gd name="connsiteY88" fmla="*/ 1958009 h 2344739"/>
              <a:gd name="connsiteX89" fmla="*/ 8321252 w 12193149"/>
              <a:gd name="connsiteY89" fmla="*/ 1974587 h 2344739"/>
              <a:gd name="connsiteX90" fmla="*/ 8315581 w 12193149"/>
              <a:gd name="connsiteY90" fmla="*/ 1974913 h 2344739"/>
              <a:gd name="connsiteX91" fmla="*/ 8296322 w 12193149"/>
              <a:gd name="connsiteY91" fmla="*/ 1988808 h 2344739"/>
              <a:gd name="connsiteX92" fmla="*/ 8285424 w 12193149"/>
              <a:gd name="connsiteY92" fmla="*/ 1994631 h 2344739"/>
              <a:gd name="connsiteX93" fmla="*/ 8284298 w 12193149"/>
              <a:gd name="connsiteY93" fmla="*/ 1999074 h 2344739"/>
              <a:gd name="connsiteX94" fmla="*/ 8267224 w 12193149"/>
              <a:gd name="connsiteY94" fmla="*/ 2006249 h 2344739"/>
              <a:gd name="connsiteX95" fmla="*/ 8264525 w 12193149"/>
              <a:gd name="connsiteY95" fmla="*/ 2006019 h 2344739"/>
              <a:gd name="connsiteX96" fmla="*/ 8253181 w 12193149"/>
              <a:gd name="connsiteY96" fmla="*/ 2015862 h 2344739"/>
              <a:gd name="connsiteX97" fmla="*/ 8246982 w 12193149"/>
              <a:gd name="connsiteY97" fmla="*/ 2028854 h 2344739"/>
              <a:gd name="connsiteX98" fmla="*/ 8091420 w 12193149"/>
              <a:gd name="connsiteY98" fmla="*/ 2075015 h 2344739"/>
              <a:gd name="connsiteX99" fmla="*/ 7906555 w 12193149"/>
              <a:gd name="connsiteY99" fmla="*/ 2116988 h 2344739"/>
              <a:gd name="connsiteX100" fmla="*/ 7719893 w 12193149"/>
              <a:gd name="connsiteY100" fmla="*/ 2142703 h 2344739"/>
              <a:gd name="connsiteX101" fmla="*/ 7615495 w 12193149"/>
              <a:gd name="connsiteY101" fmla="*/ 2139232 h 2344739"/>
              <a:gd name="connsiteX102" fmla="*/ 7528691 w 12193149"/>
              <a:gd name="connsiteY102" fmla="*/ 2145060 h 2344739"/>
              <a:gd name="connsiteX103" fmla="*/ 7520719 w 12193149"/>
              <a:gd name="connsiteY103" fmla="*/ 2147613 h 2344739"/>
              <a:gd name="connsiteX104" fmla="*/ 7508559 w 12193149"/>
              <a:gd name="connsiteY104" fmla="*/ 2148948 h 2344739"/>
              <a:gd name="connsiteX105" fmla="*/ 7508188 w 12193149"/>
              <a:gd name="connsiteY105" fmla="*/ 2148621 h 2344739"/>
              <a:gd name="connsiteX106" fmla="*/ 7496943 w 12193149"/>
              <a:gd name="connsiteY106" fmla="*/ 2150573 h 2344739"/>
              <a:gd name="connsiteX107" fmla="*/ 7406539 w 12193149"/>
              <a:gd name="connsiteY107" fmla="*/ 2142468 h 2344739"/>
              <a:gd name="connsiteX108" fmla="*/ 7219707 w 12193149"/>
              <a:gd name="connsiteY108" fmla="*/ 2156680 h 2344739"/>
              <a:gd name="connsiteX109" fmla="*/ 7202249 w 12193149"/>
              <a:gd name="connsiteY109" fmla="*/ 2161230 h 2344739"/>
              <a:gd name="connsiteX110" fmla="*/ 7198152 w 12193149"/>
              <a:gd name="connsiteY110" fmla="*/ 2166588 h 2344739"/>
              <a:gd name="connsiteX111" fmla="*/ 7171956 w 12193149"/>
              <a:gd name="connsiteY111" fmla="*/ 2171236 h 2344739"/>
              <a:gd name="connsiteX112" fmla="*/ 7098136 w 12193149"/>
              <a:gd name="connsiteY112" fmla="*/ 2183464 h 2344739"/>
              <a:gd name="connsiteX113" fmla="*/ 7019644 w 12193149"/>
              <a:gd name="connsiteY113" fmla="*/ 2183090 h 2344739"/>
              <a:gd name="connsiteX114" fmla="*/ 6905294 w 12193149"/>
              <a:gd name="connsiteY114" fmla="*/ 2212596 h 2344739"/>
              <a:gd name="connsiteX115" fmla="*/ 6709370 w 12193149"/>
              <a:gd name="connsiteY115" fmla="*/ 2240551 h 2344739"/>
              <a:gd name="connsiteX116" fmla="*/ 6550602 w 12193149"/>
              <a:gd name="connsiteY116" fmla="*/ 2269327 h 2344739"/>
              <a:gd name="connsiteX117" fmla="*/ 6318708 w 12193149"/>
              <a:gd name="connsiteY117" fmla="*/ 2316127 h 2344739"/>
              <a:gd name="connsiteX118" fmla="*/ 6169822 w 12193149"/>
              <a:gd name="connsiteY118" fmla="*/ 2318214 h 2344739"/>
              <a:gd name="connsiteX119" fmla="*/ 6074996 w 12193149"/>
              <a:gd name="connsiteY119" fmla="*/ 2338676 h 2344739"/>
              <a:gd name="connsiteX120" fmla="*/ 6069677 w 12193149"/>
              <a:gd name="connsiteY120" fmla="*/ 2337139 h 2344739"/>
              <a:gd name="connsiteX121" fmla="*/ 6049786 w 12193149"/>
              <a:gd name="connsiteY121" fmla="*/ 2337822 h 2344739"/>
              <a:gd name="connsiteX122" fmla="*/ 6042433 w 12193149"/>
              <a:gd name="connsiteY122" fmla="*/ 2329473 h 2344739"/>
              <a:gd name="connsiteX123" fmla="*/ 6011238 w 12193149"/>
              <a:gd name="connsiteY123" fmla="*/ 2324380 h 2344739"/>
              <a:gd name="connsiteX124" fmla="*/ 5958523 w 12193149"/>
              <a:gd name="connsiteY124" fmla="*/ 2328024 h 2344739"/>
              <a:gd name="connsiteX125" fmla="*/ 5760067 w 12193149"/>
              <a:gd name="connsiteY125" fmla="*/ 2343716 h 2344739"/>
              <a:gd name="connsiteX126" fmla="*/ 5628108 w 12193149"/>
              <a:gd name="connsiteY126" fmla="*/ 2344739 h 2344739"/>
              <a:gd name="connsiteX127" fmla="*/ 5472054 w 12193149"/>
              <a:gd name="connsiteY127" fmla="*/ 2330719 h 2344739"/>
              <a:gd name="connsiteX128" fmla="*/ 5433909 w 12193149"/>
              <a:gd name="connsiteY128" fmla="*/ 2319466 h 2344739"/>
              <a:gd name="connsiteX129" fmla="*/ 5382817 w 12193149"/>
              <a:gd name="connsiteY129" fmla="*/ 2301764 h 2344739"/>
              <a:gd name="connsiteX130" fmla="*/ 5262912 w 12193149"/>
              <a:gd name="connsiteY130" fmla="*/ 2281347 h 2344739"/>
              <a:gd name="connsiteX131" fmla="*/ 5224109 w 12193149"/>
              <a:gd name="connsiteY131" fmla="*/ 2270223 h 2344739"/>
              <a:gd name="connsiteX132" fmla="*/ 5175808 w 12193149"/>
              <a:gd name="connsiteY132" fmla="*/ 2267233 h 2344739"/>
              <a:gd name="connsiteX133" fmla="*/ 5157702 w 12193149"/>
              <a:gd name="connsiteY133" fmla="*/ 2260010 h 2344739"/>
              <a:gd name="connsiteX134" fmla="*/ 5143747 w 12193149"/>
              <a:gd name="connsiteY134" fmla="*/ 2256610 h 2344739"/>
              <a:gd name="connsiteX135" fmla="*/ 5140744 w 12193149"/>
              <a:gd name="connsiteY135" fmla="*/ 2254509 h 2344739"/>
              <a:gd name="connsiteX136" fmla="*/ 5122807 w 12193149"/>
              <a:gd name="connsiteY136" fmla="*/ 2243656 h 2344739"/>
              <a:gd name="connsiteX137" fmla="*/ 5066938 w 12193149"/>
              <a:gd name="connsiteY137" fmla="*/ 2250227 h 2344739"/>
              <a:gd name="connsiteX138" fmla="*/ 5012662 w 12193149"/>
              <a:gd name="connsiteY138" fmla="*/ 2233846 h 2344739"/>
              <a:gd name="connsiteX139" fmla="*/ 4841589 w 12193149"/>
              <a:gd name="connsiteY139" fmla="*/ 2209829 h 2344739"/>
              <a:gd name="connsiteX140" fmla="*/ 4763595 w 12193149"/>
              <a:gd name="connsiteY140" fmla="*/ 2182061 h 2344739"/>
              <a:gd name="connsiteX141" fmla="*/ 4724334 w 12193149"/>
              <a:gd name="connsiteY141" fmla="*/ 2173047 h 2344739"/>
              <a:gd name="connsiteX142" fmla="*/ 4722324 w 12193149"/>
              <a:gd name="connsiteY142" fmla="*/ 2172298 h 2344739"/>
              <a:gd name="connsiteX143" fmla="*/ 4723259 w 12193149"/>
              <a:gd name="connsiteY143" fmla="*/ 2172087 h 2344739"/>
              <a:gd name="connsiteX144" fmla="*/ 4718350 w 12193149"/>
              <a:gd name="connsiteY144" fmla="*/ 2170817 h 2344739"/>
              <a:gd name="connsiteX145" fmla="*/ 4722324 w 12193149"/>
              <a:gd name="connsiteY145" fmla="*/ 2172298 h 2344739"/>
              <a:gd name="connsiteX146" fmla="*/ 4716674 w 12193149"/>
              <a:gd name="connsiteY146" fmla="*/ 2173573 h 2344739"/>
              <a:gd name="connsiteX147" fmla="*/ 4516962 w 12193149"/>
              <a:gd name="connsiteY147" fmla="*/ 2163671 h 2344739"/>
              <a:gd name="connsiteX148" fmla="*/ 4429691 w 12193149"/>
              <a:gd name="connsiteY148" fmla="*/ 2153020 h 2344739"/>
              <a:gd name="connsiteX149" fmla="*/ 4364023 w 12193149"/>
              <a:gd name="connsiteY149" fmla="*/ 2151674 h 2344739"/>
              <a:gd name="connsiteX150" fmla="*/ 4318114 w 12193149"/>
              <a:gd name="connsiteY150" fmla="*/ 2158289 h 2344739"/>
              <a:gd name="connsiteX151" fmla="*/ 4316258 w 12193149"/>
              <a:gd name="connsiteY151" fmla="*/ 2156948 h 2344739"/>
              <a:gd name="connsiteX152" fmla="*/ 4296292 w 12193149"/>
              <a:gd name="connsiteY152" fmla="*/ 2155069 h 2344739"/>
              <a:gd name="connsiteX153" fmla="*/ 4291212 w 12193149"/>
              <a:gd name="connsiteY153" fmla="*/ 2157986 h 2344739"/>
              <a:gd name="connsiteX154" fmla="*/ 4277290 w 12193149"/>
              <a:gd name="connsiteY154" fmla="*/ 2157740 h 2344739"/>
              <a:gd name="connsiteX155" fmla="*/ 4249265 w 12193149"/>
              <a:gd name="connsiteY155" fmla="*/ 2160064 h 2344739"/>
              <a:gd name="connsiteX156" fmla="*/ 4203199 w 12193149"/>
              <a:gd name="connsiteY156" fmla="*/ 2157269 h 2344739"/>
              <a:gd name="connsiteX157" fmla="*/ 4202893 w 12193149"/>
              <a:gd name="connsiteY157" fmla="*/ 2156010 h 2344739"/>
              <a:gd name="connsiteX158" fmla="*/ 4192396 w 12193149"/>
              <a:gd name="connsiteY158" fmla="*/ 2150376 h 2344739"/>
              <a:gd name="connsiteX159" fmla="*/ 4143893 w 12193149"/>
              <a:gd name="connsiteY159" fmla="*/ 2134511 h 2344739"/>
              <a:gd name="connsiteX160" fmla="*/ 4084245 w 12193149"/>
              <a:gd name="connsiteY160" fmla="*/ 2107978 h 2344739"/>
              <a:gd name="connsiteX161" fmla="*/ 4075694 w 12193149"/>
              <a:gd name="connsiteY161" fmla="*/ 2107143 h 2344739"/>
              <a:gd name="connsiteX162" fmla="*/ 4075575 w 12193149"/>
              <a:gd name="connsiteY162" fmla="*/ 2106844 h 2344739"/>
              <a:gd name="connsiteX163" fmla="*/ 4066658 w 12193149"/>
              <a:gd name="connsiteY163" fmla="*/ 2105400 h 2344739"/>
              <a:gd name="connsiteX164" fmla="*/ 4060102 w 12193149"/>
              <a:gd name="connsiteY164" fmla="*/ 2105618 h 2344739"/>
              <a:gd name="connsiteX165" fmla="*/ 4043512 w 12193149"/>
              <a:gd name="connsiteY165" fmla="*/ 2103997 h 2344739"/>
              <a:gd name="connsiteX166" fmla="*/ 4038145 w 12193149"/>
              <a:gd name="connsiteY166" fmla="*/ 2101563 h 2344739"/>
              <a:gd name="connsiteX167" fmla="*/ 4036511 w 12193149"/>
              <a:gd name="connsiteY167" fmla="*/ 2097896 h 2344739"/>
              <a:gd name="connsiteX168" fmla="*/ 4034926 w 12193149"/>
              <a:gd name="connsiteY168" fmla="*/ 2098131 h 2344739"/>
              <a:gd name="connsiteX169" fmla="*/ 4005686 w 12193149"/>
              <a:gd name="connsiteY169" fmla="*/ 2085563 h 2344739"/>
              <a:gd name="connsiteX170" fmla="*/ 3937994 w 12193149"/>
              <a:gd name="connsiteY170" fmla="*/ 2068106 h 2344739"/>
              <a:gd name="connsiteX171" fmla="*/ 3898423 w 12193149"/>
              <a:gd name="connsiteY171" fmla="*/ 2062451 h 2344739"/>
              <a:gd name="connsiteX172" fmla="*/ 3790908 w 12193149"/>
              <a:gd name="connsiteY172" fmla="*/ 2042213 h 2344739"/>
              <a:gd name="connsiteX173" fmla="*/ 3683661 w 12193149"/>
              <a:gd name="connsiteY173" fmla="*/ 2018290 h 2344739"/>
              <a:gd name="connsiteX174" fmla="*/ 3611183 w 12193149"/>
              <a:gd name="connsiteY174" fmla="*/ 1986019 h 2344739"/>
              <a:gd name="connsiteX175" fmla="*/ 3605003 w 12193149"/>
              <a:gd name="connsiteY175" fmla="*/ 1987381 h 2344739"/>
              <a:gd name="connsiteX176" fmla="*/ 3595884 w 12193149"/>
              <a:gd name="connsiteY176" fmla="*/ 1987545 h 2344739"/>
              <a:gd name="connsiteX177" fmla="*/ 3595649 w 12193149"/>
              <a:gd name="connsiteY177" fmla="*/ 1987276 h 2344739"/>
              <a:gd name="connsiteX178" fmla="*/ 3587126 w 12193149"/>
              <a:gd name="connsiteY178" fmla="*/ 1987966 h 2344739"/>
              <a:gd name="connsiteX179" fmla="*/ 3537283 w 12193149"/>
              <a:gd name="connsiteY179" fmla="*/ 1978267 h 2344739"/>
              <a:gd name="connsiteX180" fmla="*/ 3474371 w 12193149"/>
              <a:gd name="connsiteY180" fmla="*/ 1974606 h 2344739"/>
              <a:gd name="connsiteX181" fmla="*/ 3401876 w 12193149"/>
              <a:gd name="connsiteY181" fmla="*/ 1962558 h 2344739"/>
              <a:gd name="connsiteX182" fmla="*/ 3365036 w 12193149"/>
              <a:gd name="connsiteY182" fmla="*/ 1979510 h 2344739"/>
              <a:gd name="connsiteX183" fmla="*/ 3345174 w 12193149"/>
              <a:gd name="connsiteY183" fmla="*/ 1981192 h 2344739"/>
              <a:gd name="connsiteX184" fmla="*/ 3342846 w 12193149"/>
              <a:gd name="connsiteY184" fmla="*/ 1980217 h 2344739"/>
              <a:gd name="connsiteX185" fmla="*/ 3263504 w 12193149"/>
              <a:gd name="connsiteY185" fmla="*/ 1986094 h 2344739"/>
              <a:gd name="connsiteX186" fmla="*/ 3143704 w 12193149"/>
              <a:gd name="connsiteY186" fmla="*/ 1993869 h 2344739"/>
              <a:gd name="connsiteX187" fmla="*/ 3031439 w 12193149"/>
              <a:gd name="connsiteY187" fmla="*/ 1996512 h 2344739"/>
              <a:gd name="connsiteX188" fmla="*/ 2782717 w 12193149"/>
              <a:gd name="connsiteY188" fmla="*/ 2018333 h 2344739"/>
              <a:gd name="connsiteX189" fmla="*/ 2647675 w 12193149"/>
              <a:gd name="connsiteY189" fmla="*/ 2028869 h 2344739"/>
              <a:gd name="connsiteX190" fmla="*/ 2569176 w 12193149"/>
              <a:gd name="connsiteY190" fmla="*/ 2002628 h 2344739"/>
              <a:gd name="connsiteX191" fmla="*/ 2444403 w 12193149"/>
              <a:gd name="connsiteY191" fmla="*/ 2016529 h 2344739"/>
              <a:gd name="connsiteX192" fmla="*/ 2316260 w 12193149"/>
              <a:gd name="connsiteY192" fmla="*/ 2024996 h 2344739"/>
              <a:gd name="connsiteX193" fmla="*/ 2209726 w 12193149"/>
              <a:gd name="connsiteY193" fmla="*/ 2019763 h 2344739"/>
              <a:gd name="connsiteX194" fmla="*/ 2095813 w 12193149"/>
              <a:gd name="connsiteY194" fmla="*/ 2003052 h 2344739"/>
              <a:gd name="connsiteX195" fmla="*/ 1998504 w 12193149"/>
              <a:gd name="connsiteY195" fmla="*/ 1995032 h 2344739"/>
              <a:gd name="connsiteX196" fmla="*/ 1929320 w 12193149"/>
              <a:gd name="connsiteY196" fmla="*/ 2016977 h 2344739"/>
              <a:gd name="connsiteX197" fmla="*/ 1922798 w 12193149"/>
              <a:gd name="connsiteY197" fmla="*/ 2012146 h 2344739"/>
              <a:gd name="connsiteX198" fmla="*/ 1874228 w 12193149"/>
              <a:gd name="connsiteY198" fmla="*/ 2013741 h 2344739"/>
              <a:gd name="connsiteX199" fmla="*/ 1787803 w 12193149"/>
              <a:gd name="connsiteY199" fmla="*/ 2041363 h 2344739"/>
              <a:gd name="connsiteX200" fmla="*/ 1739352 w 12193149"/>
              <a:gd name="connsiteY200" fmla="*/ 2036312 h 2344739"/>
              <a:gd name="connsiteX201" fmla="*/ 1676219 w 12193149"/>
              <a:gd name="connsiteY201" fmla="*/ 2019963 h 2344739"/>
              <a:gd name="connsiteX202" fmla="*/ 1609817 w 12193149"/>
              <a:gd name="connsiteY202" fmla="*/ 2013066 h 2344739"/>
              <a:gd name="connsiteX203" fmla="*/ 1497258 w 12193149"/>
              <a:gd name="connsiteY203" fmla="*/ 1987476 h 2344739"/>
              <a:gd name="connsiteX204" fmla="*/ 1151127 w 12193149"/>
              <a:gd name="connsiteY204" fmla="*/ 1938041 h 2344739"/>
              <a:gd name="connsiteX205" fmla="*/ 859417 w 12193149"/>
              <a:gd name="connsiteY205" fmla="*/ 1928608 h 2344739"/>
              <a:gd name="connsiteX206" fmla="*/ 838688 w 12193149"/>
              <a:gd name="connsiteY206" fmla="*/ 1929821 h 2344739"/>
              <a:gd name="connsiteX207" fmla="*/ 817957 w 12193149"/>
              <a:gd name="connsiteY207" fmla="*/ 1927857 h 2344739"/>
              <a:gd name="connsiteX208" fmla="*/ 812654 w 12193149"/>
              <a:gd name="connsiteY208" fmla="*/ 1930751 h 2344739"/>
              <a:gd name="connsiteX209" fmla="*/ 721195 w 12193149"/>
              <a:gd name="connsiteY209" fmla="*/ 1929661 h 2344739"/>
              <a:gd name="connsiteX210" fmla="*/ 720890 w 12193149"/>
              <a:gd name="connsiteY210" fmla="*/ 1928399 h 2344739"/>
              <a:gd name="connsiteX211" fmla="*/ 710023 w 12193149"/>
              <a:gd name="connsiteY211" fmla="*/ 1922722 h 2344739"/>
              <a:gd name="connsiteX212" fmla="*/ 597940 w 12193149"/>
              <a:gd name="connsiteY212" fmla="*/ 1879864 h 2344739"/>
              <a:gd name="connsiteX213" fmla="*/ 579683 w 12193149"/>
              <a:gd name="connsiteY213" fmla="*/ 1877212 h 2344739"/>
              <a:gd name="connsiteX214" fmla="*/ 572865 w 12193149"/>
              <a:gd name="connsiteY214" fmla="*/ 1877401 h 2344739"/>
              <a:gd name="connsiteX215" fmla="*/ 446247 w 12193149"/>
              <a:gd name="connsiteY215" fmla="*/ 1839371 h 2344739"/>
              <a:gd name="connsiteX216" fmla="*/ 405163 w 12193149"/>
              <a:gd name="connsiteY216" fmla="*/ 1833548 h 2344739"/>
              <a:gd name="connsiteX217" fmla="*/ 293583 w 12193149"/>
              <a:gd name="connsiteY217" fmla="*/ 1812852 h 2344739"/>
              <a:gd name="connsiteX218" fmla="*/ 119529 w 12193149"/>
              <a:gd name="connsiteY218" fmla="*/ 1761047 h 2344739"/>
              <a:gd name="connsiteX219" fmla="*/ 16674 w 12193149"/>
              <a:gd name="connsiteY219" fmla="*/ 1758191 h 2344739"/>
              <a:gd name="connsiteX220" fmla="*/ 1150 w 12193149"/>
              <a:gd name="connsiteY220" fmla="*/ 1752722 h 2344739"/>
              <a:gd name="connsiteX221" fmla="*/ 1148 w 12193149"/>
              <a:gd name="connsiteY221" fmla="*/ 222213 h 2344739"/>
              <a:gd name="connsiteX222" fmla="*/ 1148 w 12193149"/>
              <a:gd name="connsiteY222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95958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44200 w 12193149"/>
              <a:gd name="connsiteY65" fmla="*/ 1841244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101593 w 12193149"/>
              <a:gd name="connsiteY58" fmla="*/ 1742432 h 2344739"/>
              <a:gd name="connsiteX59" fmla="*/ 10083317 w 12193149"/>
              <a:gd name="connsiteY59" fmla="*/ 1743296 h 2344739"/>
              <a:gd name="connsiteX60" fmla="*/ 10040388 w 12193149"/>
              <a:gd name="connsiteY60" fmla="*/ 1741632 h 2344739"/>
              <a:gd name="connsiteX61" fmla="*/ 9961167 w 12193149"/>
              <a:gd name="connsiteY61" fmla="*/ 1757147 h 2344739"/>
              <a:gd name="connsiteX62" fmla="*/ 9848940 w 12193149"/>
              <a:gd name="connsiteY62" fmla="*/ 1763915 h 2344739"/>
              <a:gd name="connsiteX63" fmla="*/ 9729457 w 12193149"/>
              <a:gd name="connsiteY63" fmla="*/ 1784122 h 2344739"/>
              <a:gd name="connsiteX64" fmla="*/ 9585655 w 12193149"/>
              <a:gd name="connsiteY64" fmla="*/ 1795542 h 2344739"/>
              <a:gd name="connsiteX65" fmla="*/ 9338590 w 12193149"/>
              <a:gd name="connsiteY65" fmla="*/ 1869293 h 2344739"/>
              <a:gd name="connsiteX66" fmla="*/ 9232518 w 12193149"/>
              <a:gd name="connsiteY66" fmla="*/ 1893149 h 2344739"/>
              <a:gd name="connsiteX67" fmla="*/ 9156690 w 12193149"/>
              <a:gd name="connsiteY67" fmla="*/ 1903228 h 2344739"/>
              <a:gd name="connsiteX68" fmla="*/ 9054601 w 12193149"/>
              <a:gd name="connsiteY68" fmla="*/ 1910755 h 2344739"/>
              <a:gd name="connsiteX69" fmla="*/ 9006634 w 12193149"/>
              <a:gd name="connsiteY69" fmla="*/ 1914040 h 2344739"/>
              <a:gd name="connsiteX70" fmla="*/ 9006349 w 12193149"/>
              <a:gd name="connsiteY70" fmla="*/ 1913800 h 2344739"/>
              <a:gd name="connsiteX71" fmla="*/ 8997380 w 12193149"/>
              <a:gd name="connsiteY71" fmla="*/ 1915011 h 2344739"/>
              <a:gd name="connsiteX72" fmla="*/ 8991542 w 12193149"/>
              <a:gd name="connsiteY72" fmla="*/ 1917072 h 2344739"/>
              <a:gd name="connsiteX73" fmla="*/ 8975485 w 12193149"/>
              <a:gd name="connsiteY73" fmla="*/ 1920298 h 2344739"/>
              <a:gd name="connsiteX74" fmla="*/ 8969159 w 12193149"/>
              <a:gd name="connsiteY74" fmla="*/ 1919598 h 2344739"/>
              <a:gd name="connsiteX75" fmla="*/ 8964196 w 12193149"/>
              <a:gd name="connsiteY75" fmla="*/ 1917373 h 2344739"/>
              <a:gd name="connsiteX76" fmla="*/ 8930136 w 12193149"/>
              <a:gd name="connsiteY76" fmla="*/ 1914185 h 2344739"/>
              <a:gd name="connsiteX77" fmla="*/ 8753592 w 12193149"/>
              <a:gd name="connsiteY77" fmla="*/ 1933417 h 2344739"/>
              <a:gd name="connsiteX78" fmla="*/ 8708995 w 12193149"/>
              <a:gd name="connsiteY78" fmla="*/ 1935518 h 2344739"/>
              <a:gd name="connsiteX79" fmla="*/ 8597219 w 12193149"/>
              <a:gd name="connsiteY79" fmla="*/ 1944090 h 2344739"/>
              <a:gd name="connsiteX80" fmla="*/ 8526378 w 12193149"/>
              <a:gd name="connsiteY80" fmla="*/ 1929248 h 2344739"/>
              <a:gd name="connsiteX81" fmla="*/ 8512131 w 12193149"/>
              <a:gd name="connsiteY81" fmla="*/ 1935163 h 2344739"/>
              <a:gd name="connsiteX82" fmla="*/ 8507315 w 12193149"/>
              <a:gd name="connsiteY82" fmla="*/ 1938164 h 2344739"/>
              <a:gd name="connsiteX83" fmla="*/ 8499116 w 12193149"/>
              <a:gd name="connsiteY83" fmla="*/ 1940902 h 2344739"/>
              <a:gd name="connsiteX84" fmla="*/ 8498742 w 12193149"/>
              <a:gd name="connsiteY84" fmla="*/ 1940723 h 2344739"/>
              <a:gd name="connsiteX85" fmla="*/ 8491397 w 12193149"/>
              <a:gd name="connsiteY85" fmla="*/ 1943773 h 2344739"/>
              <a:gd name="connsiteX86" fmla="*/ 8368330 w 12193149"/>
              <a:gd name="connsiteY86" fmla="*/ 1957815 h 2344739"/>
              <a:gd name="connsiteX87" fmla="*/ 8354947 w 12193149"/>
              <a:gd name="connsiteY87" fmla="*/ 1958009 h 2344739"/>
              <a:gd name="connsiteX88" fmla="*/ 8321252 w 12193149"/>
              <a:gd name="connsiteY88" fmla="*/ 1974587 h 2344739"/>
              <a:gd name="connsiteX89" fmla="*/ 8315581 w 12193149"/>
              <a:gd name="connsiteY89" fmla="*/ 1974913 h 2344739"/>
              <a:gd name="connsiteX90" fmla="*/ 8296322 w 12193149"/>
              <a:gd name="connsiteY90" fmla="*/ 1988808 h 2344739"/>
              <a:gd name="connsiteX91" fmla="*/ 8285424 w 12193149"/>
              <a:gd name="connsiteY91" fmla="*/ 1994631 h 2344739"/>
              <a:gd name="connsiteX92" fmla="*/ 8284298 w 12193149"/>
              <a:gd name="connsiteY92" fmla="*/ 1999074 h 2344739"/>
              <a:gd name="connsiteX93" fmla="*/ 8267224 w 12193149"/>
              <a:gd name="connsiteY93" fmla="*/ 2006249 h 2344739"/>
              <a:gd name="connsiteX94" fmla="*/ 8264525 w 12193149"/>
              <a:gd name="connsiteY94" fmla="*/ 2006019 h 2344739"/>
              <a:gd name="connsiteX95" fmla="*/ 8253181 w 12193149"/>
              <a:gd name="connsiteY95" fmla="*/ 2015862 h 2344739"/>
              <a:gd name="connsiteX96" fmla="*/ 8246982 w 12193149"/>
              <a:gd name="connsiteY96" fmla="*/ 2028854 h 2344739"/>
              <a:gd name="connsiteX97" fmla="*/ 8091420 w 12193149"/>
              <a:gd name="connsiteY97" fmla="*/ 2075015 h 2344739"/>
              <a:gd name="connsiteX98" fmla="*/ 7906555 w 12193149"/>
              <a:gd name="connsiteY98" fmla="*/ 2116988 h 2344739"/>
              <a:gd name="connsiteX99" fmla="*/ 7719893 w 12193149"/>
              <a:gd name="connsiteY99" fmla="*/ 2142703 h 2344739"/>
              <a:gd name="connsiteX100" fmla="*/ 7615495 w 12193149"/>
              <a:gd name="connsiteY100" fmla="*/ 2139232 h 2344739"/>
              <a:gd name="connsiteX101" fmla="*/ 7528691 w 12193149"/>
              <a:gd name="connsiteY101" fmla="*/ 2145060 h 2344739"/>
              <a:gd name="connsiteX102" fmla="*/ 7520719 w 12193149"/>
              <a:gd name="connsiteY102" fmla="*/ 2147613 h 2344739"/>
              <a:gd name="connsiteX103" fmla="*/ 7508559 w 12193149"/>
              <a:gd name="connsiteY103" fmla="*/ 2148948 h 2344739"/>
              <a:gd name="connsiteX104" fmla="*/ 7508188 w 12193149"/>
              <a:gd name="connsiteY104" fmla="*/ 2148621 h 2344739"/>
              <a:gd name="connsiteX105" fmla="*/ 7496943 w 12193149"/>
              <a:gd name="connsiteY105" fmla="*/ 2150573 h 2344739"/>
              <a:gd name="connsiteX106" fmla="*/ 7406539 w 12193149"/>
              <a:gd name="connsiteY106" fmla="*/ 2142468 h 2344739"/>
              <a:gd name="connsiteX107" fmla="*/ 7219707 w 12193149"/>
              <a:gd name="connsiteY107" fmla="*/ 2156680 h 2344739"/>
              <a:gd name="connsiteX108" fmla="*/ 7202249 w 12193149"/>
              <a:gd name="connsiteY108" fmla="*/ 2161230 h 2344739"/>
              <a:gd name="connsiteX109" fmla="*/ 7198152 w 12193149"/>
              <a:gd name="connsiteY109" fmla="*/ 2166588 h 2344739"/>
              <a:gd name="connsiteX110" fmla="*/ 7171956 w 12193149"/>
              <a:gd name="connsiteY110" fmla="*/ 2171236 h 2344739"/>
              <a:gd name="connsiteX111" fmla="*/ 7098136 w 12193149"/>
              <a:gd name="connsiteY111" fmla="*/ 2183464 h 2344739"/>
              <a:gd name="connsiteX112" fmla="*/ 7019644 w 12193149"/>
              <a:gd name="connsiteY112" fmla="*/ 2183090 h 2344739"/>
              <a:gd name="connsiteX113" fmla="*/ 6905294 w 12193149"/>
              <a:gd name="connsiteY113" fmla="*/ 2212596 h 2344739"/>
              <a:gd name="connsiteX114" fmla="*/ 6709370 w 12193149"/>
              <a:gd name="connsiteY114" fmla="*/ 2240551 h 2344739"/>
              <a:gd name="connsiteX115" fmla="*/ 6550602 w 12193149"/>
              <a:gd name="connsiteY115" fmla="*/ 2269327 h 2344739"/>
              <a:gd name="connsiteX116" fmla="*/ 6318708 w 12193149"/>
              <a:gd name="connsiteY116" fmla="*/ 2316127 h 2344739"/>
              <a:gd name="connsiteX117" fmla="*/ 6169822 w 12193149"/>
              <a:gd name="connsiteY117" fmla="*/ 2318214 h 2344739"/>
              <a:gd name="connsiteX118" fmla="*/ 6074996 w 12193149"/>
              <a:gd name="connsiteY118" fmla="*/ 2338676 h 2344739"/>
              <a:gd name="connsiteX119" fmla="*/ 6069677 w 12193149"/>
              <a:gd name="connsiteY119" fmla="*/ 2337139 h 2344739"/>
              <a:gd name="connsiteX120" fmla="*/ 6049786 w 12193149"/>
              <a:gd name="connsiteY120" fmla="*/ 2337822 h 2344739"/>
              <a:gd name="connsiteX121" fmla="*/ 6042433 w 12193149"/>
              <a:gd name="connsiteY121" fmla="*/ 2329473 h 2344739"/>
              <a:gd name="connsiteX122" fmla="*/ 6011238 w 12193149"/>
              <a:gd name="connsiteY122" fmla="*/ 2324380 h 2344739"/>
              <a:gd name="connsiteX123" fmla="*/ 5958523 w 12193149"/>
              <a:gd name="connsiteY123" fmla="*/ 2328024 h 2344739"/>
              <a:gd name="connsiteX124" fmla="*/ 5760067 w 12193149"/>
              <a:gd name="connsiteY124" fmla="*/ 2343716 h 2344739"/>
              <a:gd name="connsiteX125" fmla="*/ 5628108 w 12193149"/>
              <a:gd name="connsiteY125" fmla="*/ 2344739 h 2344739"/>
              <a:gd name="connsiteX126" fmla="*/ 5472054 w 12193149"/>
              <a:gd name="connsiteY126" fmla="*/ 2330719 h 2344739"/>
              <a:gd name="connsiteX127" fmla="*/ 5433909 w 12193149"/>
              <a:gd name="connsiteY127" fmla="*/ 2319466 h 2344739"/>
              <a:gd name="connsiteX128" fmla="*/ 5382817 w 12193149"/>
              <a:gd name="connsiteY128" fmla="*/ 2301764 h 2344739"/>
              <a:gd name="connsiteX129" fmla="*/ 5262912 w 12193149"/>
              <a:gd name="connsiteY129" fmla="*/ 2281347 h 2344739"/>
              <a:gd name="connsiteX130" fmla="*/ 5224109 w 12193149"/>
              <a:gd name="connsiteY130" fmla="*/ 2270223 h 2344739"/>
              <a:gd name="connsiteX131" fmla="*/ 5175808 w 12193149"/>
              <a:gd name="connsiteY131" fmla="*/ 2267233 h 2344739"/>
              <a:gd name="connsiteX132" fmla="*/ 5157702 w 12193149"/>
              <a:gd name="connsiteY132" fmla="*/ 2260010 h 2344739"/>
              <a:gd name="connsiteX133" fmla="*/ 5143747 w 12193149"/>
              <a:gd name="connsiteY133" fmla="*/ 2256610 h 2344739"/>
              <a:gd name="connsiteX134" fmla="*/ 5140744 w 12193149"/>
              <a:gd name="connsiteY134" fmla="*/ 2254509 h 2344739"/>
              <a:gd name="connsiteX135" fmla="*/ 5122807 w 12193149"/>
              <a:gd name="connsiteY135" fmla="*/ 2243656 h 2344739"/>
              <a:gd name="connsiteX136" fmla="*/ 5066938 w 12193149"/>
              <a:gd name="connsiteY136" fmla="*/ 2250227 h 2344739"/>
              <a:gd name="connsiteX137" fmla="*/ 5012662 w 12193149"/>
              <a:gd name="connsiteY137" fmla="*/ 2233846 h 2344739"/>
              <a:gd name="connsiteX138" fmla="*/ 4841589 w 12193149"/>
              <a:gd name="connsiteY138" fmla="*/ 2209829 h 2344739"/>
              <a:gd name="connsiteX139" fmla="*/ 4763595 w 12193149"/>
              <a:gd name="connsiteY139" fmla="*/ 2182061 h 2344739"/>
              <a:gd name="connsiteX140" fmla="*/ 4724334 w 12193149"/>
              <a:gd name="connsiteY140" fmla="*/ 2173047 h 2344739"/>
              <a:gd name="connsiteX141" fmla="*/ 4722324 w 12193149"/>
              <a:gd name="connsiteY141" fmla="*/ 2172298 h 2344739"/>
              <a:gd name="connsiteX142" fmla="*/ 4723259 w 12193149"/>
              <a:gd name="connsiteY142" fmla="*/ 2172087 h 2344739"/>
              <a:gd name="connsiteX143" fmla="*/ 4718350 w 12193149"/>
              <a:gd name="connsiteY143" fmla="*/ 2170817 h 2344739"/>
              <a:gd name="connsiteX144" fmla="*/ 4722324 w 12193149"/>
              <a:gd name="connsiteY144" fmla="*/ 2172298 h 2344739"/>
              <a:gd name="connsiteX145" fmla="*/ 4716674 w 12193149"/>
              <a:gd name="connsiteY145" fmla="*/ 2173573 h 2344739"/>
              <a:gd name="connsiteX146" fmla="*/ 4516962 w 12193149"/>
              <a:gd name="connsiteY146" fmla="*/ 2163671 h 2344739"/>
              <a:gd name="connsiteX147" fmla="*/ 4429691 w 12193149"/>
              <a:gd name="connsiteY147" fmla="*/ 2153020 h 2344739"/>
              <a:gd name="connsiteX148" fmla="*/ 4364023 w 12193149"/>
              <a:gd name="connsiteY148" fmla="*/ 2151674 h 2344739"/>
              <a:gd name="connsiteX149" fmla="*/ 4318114 w 12193149"/>
              <a:gd name="connsiteY149" fmla="*/ 2158289 h 2344739"/>
              <a:gd name="connsiteX150" fmla="*/ 4316258 w 12193149"/>
              <a:gd name="connsiteY150" fmla="*/ 2156948 h 2344739"/>
              <a:gd name="connsiteX151" fmla="*/ 4296292 w 12193149"/>
              <a:gd name="connsiteY151" fmla="*/ 2155069 h 2344739"/>
              <a:gd name="connsiteX152" fmla="*/ 4291212 w 12193149"/>
              <a:gd name="connsiteY152" fmla="*/ 2157986 h 2344739"/>
              <a:gd name="connsiteX153" fmla="*/ 4277290 w 12193149"/>
              <a:gd name="connsiteY153" fmla="*/ 2157740 h 2344739"/>
              <a:gd name="connsiteX154" fmla="*/ 4249265 w 12193149"/>
              <a:gd name="connsiteY154" fmla="*/ 2160064 h 2344739"/>
              <a:gd name="connsiteX155" fmla="*/ 4203199 w 12193149"/>
              <a:gd name="connsiteY155" fmla="*/ 2157269 h 2344739"/>
              <a:gd name="connsiteX156" fmla="*/ 4202893 w 12193149"/>
              <a:gd name="connsiteY156" fmla="*/ 2156010 h 2344739"/>
              <a:gd name="connsiteX157" fmla="*/ 4192396 w 12193149"/>
              <a:gd name="connsiteY157" fmla="*/ 2150376 h 2344739"/>
              <a:gd name="connsiteX158" fmla="*/ 4143893 w 12193149"/>
              <a:gd name="connsiteY158" fmla="*/ 2134511 h 2344739"/>
              <a:gd name="connsiteX159" fmla="*/ 4084245 w 12193149"/>
              <a:gd name="connsiteY159" fmla="*/ 2107978 h 2344739"/>
              <a:gd name="connsiteX160" fmla="*/ 4075694 w 12193149"/>
              <a:gd name="connsiteY160" fmla="*/ 2107143 h 2344739"/>
              <a:gd name="connsiteX161" fmla="*/ 4075575 w 12193149"/>
              <a:gd name="connsiteY161" fmla="*/ 2106844 h 2344739"/>
              <a:gd name="connsiteX162" fmla="*/ 4066658 w 12193149"/>
              <a:gd name="connsiteY162" fmla="*/ 2105400 h 2344739"/>
              <a:gd name="connsiteX163" fmla="*/ 4060102 w 12193149"/>
              <a:gd name="connsiteY163" fmla="*/ 2105618 h 2344739"/>
              <a:gd name="connsiteX164" fmla="*/ 4043512 w 12193149"/>
              <a:gd name="connsiteY164" fmla="*/ 2103997 h 2344739"/>
              <a:gd name="connsiteX165" fmla="*/ 4038145 w 12193149"/>
              <a:gd name="connsiteY165" fmla="*/ 2101563 h 2344739"/>
              <a:gd name="connsiteX166" fmla="*/ 4036511 w 12193149"/>
              <a:gd name="connsiteY166" fmla="*/ 2097896 h 2344739"/>
              <a:gd name="connsiteX167" fmla="*/ 4034926 w 12193149"/>
              <a:gd name="connsiteY167" fmla="*/ 2098131 h 2344739"/>
              <a:gd name="connsiteX168" fmla="*/ 4005686 w 12193149"/>
              <a:gd name="connsiteY168" fmla="*/ 2085563 h 2344739"/>
              <a:gd name="connsiteX169" fmla="*/ 3937994 w 12193149"/>
              <a:gd name="connsiteY169" fmla="*/ 2068106 h 2344739"/>
              <a:gd name="connsiteX170" fmla="*/ 3898423 w 12193149"/>
              <a:gd name="connsiteY170" fmla="*/ 2062451 h 2344739"/>
              <a:gd name="connsiteX171" fmla="*/ 3790908 w 12193149"/>
              <a:gd name="connsiteY171" fmla="*/ 2042213 h 2344739"/>
              <a:gd name="connsiteX172" fmla="*/ 3683661 w 12193149"/>
              <a:gd name="connsiteY172" fmla="*/ 2018290 h 2344739"/>
              <a:gd name="connsiteX173" fmla="*/ 3611183 w 12193149"/>
              <a:gd name="connsiteY173" fmla="*/ 1986019 h 2344739"/>
              <a:gd name="connsiteX174" fmla="*/ 3605003 w 12193149"/>
              <a:gd name="connsiteY174" fmla="*/ 1987381 h 2344739"/>
              <a:gd name="connsiteX175" fmla="*/ 3595884 w 12193149"/>
              <a:gd name="connsiteY175" fmla="*/ 1987545 h 2344739"/>
              <a:gd name="connsiteX176" fmla="*/ 3595649 w 12193149"/>
              <a:gd name="connsiteY176" fmla="*/ 1987276 h 2344739"/>
              <a:gd name="connsiteX177" fmla="*/ 3587126 w 12193149"/>
              <a:gd name="connsiteY177" fmla="*/ 1987966 h 2344739"/>
              <a:gd name="connsiteX178" fmla="*/ 3537283 w 12193149"/>
              <a:gd name="connsiteY178" fmla="*/ 1978267 h 2344739"/>
              <a:gd name="connsiteX179" fmla="*/ 3474371 w 12193149"/>
              <a:gd name="connsiteY179" fmla="*/ 1974606 h 2344739"/>
              <a:gd name="connsiteX180" fmla="*/ 3401876 w 12193149"/>
              <a:gd name="connsiteY180" fmla="*/ 1962558 h 2344739"/>
              <a:gd name="connsiteX181" fmla="*/ 3365036 w 12193149"/>
              <a:gd name="connsiteY181" fmla="*/ 1979510 h 2344739"/>
              <a:gd name="connsiteX182" fmla="*/ 3345174 w 12193149"/>
              <a:gd name="connsiteY182" fmla="*/ 1981192 h 2344739"/>
              <a:gd name="connsiteX183" fmla="*/ 3342846 w 12193149"/>
              <a:gd name="connsiteY183" fmla="*/ 1980217 h 2344739"/>
              <a:gd name="connsiteX184" fmla="*/ 3263504 w 12193149"/>
              <a:gd name="connsiteY184" fmla="*/ 1986094 h 2344739"/>
              <a:gd name="connsiteX185" fmla="*/ 3143704 w 12193149"/>
              <a:gd name="connsiteY185" fmla="*/ 1993869 h 2344739"/>
              <a:gd name="connsiteX186" fmla="*/ 3031439 w 12193149"/>
              <a:gd name="connsiteY186" fmla="*/ 1996512 h 2344739"/>
              <a:gd name="connsiteX187" fmla="*/ 2782717 w 12193149"/>
              <a:gd name="connsiteY187" fmla="*/ 2018333 h 2344739"/>
              <a:gd name="connsiteX188" fmla="*/ 2647675 w 12193149"/>
              <a:gd name="connsiteY188" fmla="*/ 2028869 h 2344739"/>
              <a:gd name="connsiteX189" fmla="*/ 2569176 w 12193149"/>
              <a:gd name="connsiteY189" fmla="*/ 2002628 h 2344739"/>
              <a:gd name="connsiteX190" fmla="*/ 2444403 w 12193149"/>
              <a:gd name="connsiteY190" fmla="*/ 2016529 h 2344739"/>
              <a:gd name="connsiteX191" fmla="*/ 2316260 w 12193149"/>
              <a:gd name="connsiteY191" fmla="*/ 2024996 h 2344739"/>
              <a:gd name="connsiteX192" fmla="*/ 2209726 w 12193149"/>
              <a:gd name="connsiteY192" fmla="*/ 2019763 h 2344739"/>
              <a:gd name="connsiteX193" fmla="*/ 2095813 w 12193149"/>
              <a:gd name="connsiteY193" fmla="*/ 2003052 h 2344739"/>
              <a:gd name="connsiteX194" fmla="*/ 1998504 w 12193149"/>
              <a:gd name="connsiteY194" fmla="*/ 1995032 h 2344739"/>
              <a:gd name="connsiteX195" fmla="*/ 1929320 w 12193149"/>
              <a:gd name="connsiteY195" fmla="*/ 2016977 h 2344739"/>
              <a:gd name="connsiteX196" fmla="*/ 1922798 w 12193149"/>
              <a:gd name="connsiteY196" fmla="*/ 2012146 h 2344739"/>
              <a:gd name="connsiteX197" fmla="*/ 1874228 w 12193149"/>
              <a:gd name="connsiteY197" fmla="*/ 2013741 h 2344739"/>
              <a:gd name="connsiteX198" fmla="*/ 1787803 w 12193149"/>
              <a:gd name="connsiteY198" fmla="*/ 2041363 h 2344739"/>
              <a:gd name="connsiteX199" fmla="*/ 1739352 w 12193149"/>
              <a:gd name="connsiteY199" fmla="*/ 2036312 h 2344739"/>
              <a:gd name="connsiteX200" fmla="*/ 1676219 w 12193149"/>
              <a:gd name="connsiteY200" fmla="*/ 2019963 h 2344739"/>
              <a:gd name="connsiteX201" fmla="*/ 1609817 w 12193149"/>
              <a:gd name="connsiteY201" fmla="*/ 2013066 h 2344739"/>
              <a:gd name="connsiteX202" fmla="*/ 1497258 w 12193149"/>
              <a:gd name="connsiteY202" fmla="*/ 1987476 h 2344739"/>
              <a:gd name="connsiteX203" fmla="*/ 1151127 w 12193149"/>
              <a:gd name="connsiteY203" fmla="*/ 1938041 h 2344739"/>
              <a:gd name="connsiteX204" fmla="*/ 859417 w 12193149"/>
              <a:gd name="connsiteY204" fmla="*/ 1928608 h 2344739"/>
              <a:gd name="connsiteX205" fmla="*/ 838688 w 12193149"/>
              <a:gd name="connsiteY205" fmla="*/ 1929821 h 2344739"/>
              <a:gd name="connsiteX206" fmla="*/ 817957 w 12193149"/>
              <a:gd name="connsiteY206" fmla="*/ 1927857 h 2344739"/>
              <a:gd name="connsiteX207" fmla="*/ 812654 w 12193149"/>
              <a:gd name="connsiteY207" fmla="*/ 1930751 h 2344739"/>
              <a:gd name="connsiteX208" fmla="*/ 721195 w 12193149"/>
              <a:gd name="connsiteY208" fmla="*/ 1929661 h 2344739"/>
              <a:gd name="connsiteX209" fmla="*/ 720890 w 12193149"/>
              <a:gd name="connsiteY209" fmla="*/ 1928399 h 2344739"/>
              <a:gd name="connsiteX210" fmla="*/ 710023 w 12193149"/>
              <a:gd name="connsiteY210" fmla="*/ 1922722 h 2344739"/>
              <a:gd name="connsiteX211" fmla="*/ 597940 w 12193149"/>
              <a:gd name="connsiteY211" fmla="*/ 1879864 h 2344739"/>
              <a:gd name="connsiteX212" fmla="*/ 579683 w 12193149"/>
              <a:gd name="connsiteY212" fmla="*/ 1877212 h 2344739"/>
              <a:gd name="connsiteX213" fmla="*/ 572865 w 12193149"/>
              <a:gd name="connsiteY213" fmla="*/ 1877401 h 2344739"/>
              <a:gd name="connsiteX214" fmla="*/ 446247 w 12193149"/>
              <a:gd name="connsiteY214" fmla="*/ 1839371 h 2344739"/>
              <a:gd name="connsiteX215" fmla="*/ 405163 w 12193149"/>
              <a:gd name="connsiteY215" fmla="*/ 1833548 h 2344739"/>
              <a:gd name="connsiteX216" fmla="*/ 293583 w 12193149"/>
              <a:gd name="connsiteY216" fmla="*/ 1812852 h 2344739"/>
              <a:gd name="connsiteX217" fmla="*/ 119529 w 12193149"/>
              <a:gd name="connsiteY217" fmla="*/ 1761047 h 2344739"/>
              <a:gd name="connsiteX218" fmla="*/ 16674 w 12193149"/>
              <a:gd name="connsiteY218" fmla="*/ 1758191 h 2344739"/>
              <a:gd name="connsiteX219" fmla="*/ 1150 w 12193149"/>
              <a:gd name="connsiteY219" fmla="*/ 1752722 h 2344739"/>
              <a:gd name="connsiteX220" fmla="*/ 1148 w 12193149"/>
              <a:gd name="connsiteY220" fmla="*/ 222213 h 2344739"/>
              <a:gd name="connsiteX221" fmla="*/ 1148 w 12193149"/>
              <a:gd name="connsiteY221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585655 w 12193149"/>
              <a:gd name="connsiteY63" fmla="*/ 1795542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406539 w 12193149"/>
              <a:gd name="connsiteY105" fmla="*/ 2142468 h 2344739"/>
              <a:gd name="connsiteX106" fmla="*/ 7219707 w 12193149"/>
              <a:gd name="connsiteY106" fmla="*/ 2156680 h 2344739"/>
              <a:gd name="connsiteX107" fmla="*/ 7202249 w 12193149"/>
              <a:gd name="connsiteY107" fmla="*/ 2161230 h 2344739"/>
              <a:gd name="connsiteX108" fmla="*/ 7198152 w 12193149"/>
              <a:gd name="connsiteY108" fmla="*/ 2166588 h 2344739"/>
              <a:gd name="connsiteX109" fmla="*/ 7171956 w 12193149"/>
              <a:gd name="connsiteY109" fmla="*/ 2171236 h 2344739"/>
              <a:gd name="connsiteX110" fmla="*/ 7098136 w 12193149"/>
              <a:gd name="connsiteY110" fmla="*/ 2183464 h 2344739"/>
              <a:gd name="connsiteX111" fmla="*/ 7019644 w 12193149"/>
              <a:gd name="connsiteY111" fmla="*/ 2183090 h 2344739"/>
              <a:gd name="connsiteX112" fmla="*/ 6905294 w 12193149"/>
              <a:gd name="connsiteY112" fmla="*/ 2212596 h 2344739"/>
              <a:gd name="connsiteX113" fmla="*/ 6709370 w 12193149"/>
              <a:gd name="connsiteY113" fmla="*/ 2240551 h 2344739"/>
              <a:gd name="connsiteX114" fmla="*/ 6550602 w 12193149"/>
              <a:gd name="connsiteY114" fmla="*/ 2269327 h 2344739"/>
              <a:gd name="connsiteX115" fmla="*/ 6318708 w 12193149"/>
              <a:gd name="connsiteY115" fmla="*/ 2316127 h 2344739"/>
              <a:gd name="connsiteX116" fmla="*/ 6169822 w 12193149"/>
              <a:gd name="connsiteY116" fmla="*/ 2318214 h 2344739"/>
              <a:gd name="connsiteX117" fmla="*/ 6074996 w 12193149"/>
              <a:gd name="connsiteY117" fmla="*/ 2338676 h 2344739"/>
              <a:gd name="connsiteX118" fmla="*/ 6069677 w 12193149"/>
              <a:gd name="connsiteY118" fmla="*/ 2337139 h 2344739"/>
              <a:gd name="connsiteX119" fmla="*/ 6049786 w 12193149"/>
              <a:gd name="connsiteY119" fmla="*/ 2337822 h 2344739"/>
              <a:gd name="connsiteX120" fmla="*/ 6042433 w 12193149"/>
              <a:gd name="connsiteY120" fmla="*/ 2329473 h 2344739"/>
              <a:gd name="connsiteX121" fmla="*/ 6011238 w 12193149"/>
              <a:gd name="connsiteY121" fmla="*/ 2324380 h 2344739"/>
              <a:gd name="connsiteX122" fmla="*/ 5958523 w 12193149"/>
              <a:gd name="connsiteY122" fmla="*/ 2328024 h 2344739"/>
              <a:gd name="connsiteX123" fmla="*/ 5760067 w 12193149"/>
              <a:gd name="connsiteY123" fmla="*/ 2343716 h 2344739"/>
              <a:gd name="connsiteX124" fmla="*/ 5628108 w 12193149"/>
              <a:gd name="connsiteY124" fmla="*/ 2344739 h 2344739"/>
              <a:gd name="connsiteX125" fmla="*/ 5472054 w 12193149"/>
              <a:gd name="connsiteY125" fmla="*/ 2330719 h 2344739"/>
              <a:gd name="connsiteX126" fmla="*/ 5433909 w 12193149"/>
              <a:gd name="connsiteY126" fmla="*/ 2319466 h 2344739"/>
              <a:gd name="connsiteX127" fmla="*/ 5382817 w 12193149"/>
              <a:gd name="connsiteY127" fmla="*/ 2301764 h 2344739"/>
              <a:gd name="connsiteX128" fmla="*/ 5262912 w 12193149"/>
              <a:gd name="connsiteY128" fmla="*/ 2281347 h 2344739"/>
              <a:gd name="connsiteX129" fmla="*/ 5224109 w 12193149"/>
              <a:gd name="connsiteY129" fmla="*/ 2270223 h 2344739"/>
              <a:gd name="connsiteX130" fmla="*/ 5175808 w 12193149"/>
              <a:gd name="connsiteY130" fmla="*/ 2267233 h 2344739"/>
              <a:gd name="connsiteX131" fmla="*/ 5157702 w 12193149"/>
              <a:gd name="connsiteY131" fmla="*/ 2260010 h 2344739"/>
              <a:gd name="connsiteX132" fmla="*/ 5143747 w 12193149"/>
              <a:gd name="connsiteY132" fmla="*/ 2256610 h 2344739"/>
              <a:gd name="connsiteX133" fmla="*/ 5140744 w 12193149"/>
              <a:gd name="connsiteY133" fmla="*/ 2254509 h 2344739"/>
              <a:gd name="connsiteX134" fmla="*/ 5122807 w 12193149"/>
              <a:gd name="connsiteY134" fmla="*/ 2243656 h 2344739"/>
              <a:gd name="connsiteX135" fmla="*/ 5066938 w 12193149"/>
              <a:gd name="connsiteY135" fmla="*/ 2250227 h 2344739"/>
              <a:gd name="connsiteX136" fmla="*/ 5012662 w 12193149"/>
              <a:gd name="connsiteY136" fmla="*/ 2233846 h 2344739"/>
              <a:gd name="connsiteX137" fmla="*/ 4841589 w 12193149"/>
              <a:gd name="connsiteY137" fmla="*/ 2209829 h 2344739"/>
              <a:gd name="connsiteX138" fmla="*/ 4763595 w 12193149"/>
              <a:gd name="connsiteY138" fmla="*/ 2182061 h 2344739"/>
              <a:gd name="connsiteX139" fmla="*/ 4724334 w 12193149"/>
              <a:gd name="connsiteY139" fmla="*/ 2173047 h 2344739"/>
              <a:gd name="connsiteX140" fmla="*/ 4722324 w 12193149"/>
              <a:gd name="connsiteY140" fmla="*/ 2172298 h 2344739"/>
              <a:gd name="connsiteX141" fmla="*/ 4723259 w 12193149"/>
              <a:gd name="connsiteY141" fmla="*/ 2172087 h 2344739"/>
              <a:gd name="connsiteX142" fmla="*/ 4718350 w 12193149"/>
              <a:gd name="connsiteY142" fmla="*/ 2170817 h 2344739"/>
              <a:gd name="connsiteX143" fmla="*/ 4722324 w 12193149"/>
              <a:gd name="connsiteY143" fmla="*/ 2172298 h 2344739"/>
              <a:gd name="connsiteX144" fmla="*/ 4716674 w 12193149"/>
              <a:gd name="connsiteY144" fmla="*/ 2173573 h 2344739"/>
              <a:gd name="connsiteX145" fmla="*/ 4516962 w 12193149"/>
              <a:gd name="connsiteY145" fmla="*/ 2163671 h 2344739"/>
              <a:gd name="connsiteX146" fmla="*/ 4429691 w 12193149"/>
              <a:gd name="connsiteY146" fmla="*/ 2153020 h 2344739"/>
              <a:gd name="connsiteX147" fmla="*/ 4364023 w 12193149"/>
              <a:gd name="connsiteY147" fmla="*/ 2151674 h 2344739"/>
              <a:gd name="connsiteX148" fmla="*/ 4318114 w 12193149"/>
              <a:gd name="connsiteY148" fmla="*/ 2158289 h 2344739"/>
              <a:gd name="connsiteX149" fmla="*/ 4316258 w 12193149"/>
              <a:gd name="connsiteY149" fmla="*/ 2156948 h 2344739"/>
              <a:gd name="connsiteX150" fmla="*/ 4296292 w 12193149"/>
              <a:gd name="connsiteY150" fmla="*/ 2155069 h 2344739"/>
              <a:gd name="connsiteX151" fmla="*/ 4291212 w 12193149"/>
              <a:gd name="connsiteY151" fmla="*/ 2157986 h 2344739"/>
              <a:gd name="connsiteX152" fmla="*/ 4277290 w 12193149"/>
              <a:gd name="connsiteY152" fmla="*/ 2157740 h 2344739"/>
              <a:gd name="connsiteX153" fmla="*/ 4249265 w 12193149"/>
              <a:gd name="connsiteY153" fmla="*/ 2160064 h 2344739"/>
              <a:gd name="connsiteX154" fmla="*/ 4203199 w 12193149"/>
              <a:gd name="connsiteY154" fmla="*/ 2157269 h 2344739"/>
              <a:gd name="connsiteX155" fmla="*/ 4202893 w 12193149"/>
              <a:gd name="connsiteY155" fmla="*/ 2156010 h 2344739"/>
              <a:gd name="connsiteX156" fmla="*/ 4192396 w 12193149"/>
              <a:gd name="connsiteY156" fmla="*/ 2150376 h 2344739"/>
              <a:gd name="connsiteX157" fmla="*/ 4143893 w 12193149"/>
              <a:gd name="connsiteY157" fmla="*/ 2134511 h 2344739"/>
              <a:gd name="connsiteX158" fmla="*/ 4084245 w 12193149"/>
              <a:gd name="connsiteY158" fmla="*/ 2107978 h 2344739"/>
              <a:gd name="connsiteX159" fmla="*/ 4075694 w 12193149"/>
              <a:gd name="connsiteY159" fmla="*/ 2107143 h 2344739"/>
              <a:gd name="connsiteX160" fmla="*/ 4075575 w 12193149"/>
              <a:gd name="connsiteY160" fmla="*/ 2106844 h 2344739"/>
              <a:gd name="connsiteX161" fmla="*/ 4066658 w 12193149"/>
              <a:gd name="connsiteY161" fmla="*/ 2105400 h 2344739"/>
              <a:gd name="connsiteX162" fmla="*/ 4060102 w 12193149"/>
              <a:gd name="connsiteY162" fmla="*/ 2105618 h 2344739"/>
              <a:gd name="connsiteX163" fmla="*/ 4043512 w 12193149"/>
              <a:gd name="connsiteY163" fmla="*/ 2103997 h 2344739"/>
              <a:gd name="connsiteX164" fmla="*/ 4038145 w 12193149"/>
              <a:gd name="connsiteY164" fmla="*/ 2101563 h 2344739"/>
              <a:gd name="connsiteX165" fmla="*/ 4036511 w 12193149"/>
              <a:gd name="connsiteY165" fmla="*/ 2097896 h 2344739"/>
              <a:gd name="connsiteX166" fmla="*/ 4034926 w 12193149"/>
              <a:gd name="connsiteY166" fmla="*/ 2098131 h 2344739"/>
              <a:gd name="connsiteX167" fmla="*/ 4005686 w 12193149"/>
              <a:gd name="connsiteY167" fmla="*/ 2085563 h 2344739"/>
              <a:gd name="connsiteX168" fmla="*/ 3937994 w 12193149"/>
              <a:gd name="connsiteY168" fmla="*/ 2068106 h 2344739"/>
              <a:gd name="connsiteX169" fmla="*/ 3898423 w 12193149"/>
              <a:gd name="connsiteY169" fmla="*/ 2062451 h 2344739"/>
              <a:gd name="connsiteX170" fmla="*/ 3790908 w 12193149"/>
              <a:gd name="connsiteY170" fmla="*/ 2042213 h 2344739"/>
              <a:gd name="connsiteX171" fmla="*/ 3683661 w 12193149"/>
              <a:gd name="connsiteY171" fmla="*/ 2018290 h 2344739"/>
              <a:gd name="connsiteX172" fmla="*/ 3611183 w 12193149"/>
              <a:gd name="connsiteY172" fmla="*/ 1986019 h 2344739"/>
              <a:gd name="connsiteX173" fmla="*/ 3605003 w 12193149"/>
              <a:gd name="connsiteY173" fmla="*/ 1987381 h 2344739"/>
              <a:gd name="connsiteX174" fmla="*/ 3595884 w 12193149"/>
              <a:gd name="connsiteY174" fmla="*/ 1987545 h 2344739"/>
              <a:gd name="connsiteX175" fmla="*/ 3595649 w 12193149"/>
              <a:gd name="connsiteY175" fmla="*/ 1987276 h 2344739"/>
              <a:gd name="connsiteX176" fmla="*/ 3587126 w 12193149"/>
              <a:gd name="connsiteY176" fmla="*/ 1987966 h 2344739"/>
              <a:gd name="connsiteX177" fmla="*/ 3537283 w 12193149"/>
              <a:gd name="connsiteY177" fmla="*/ 1978267 h 2344739"/>
              <a:gd name="connsiteX178" fmla="*/ 3474371 w 12193149"/>
              <a:gd name="connsiteY178" fmla="*/ 1974606 h 2344739"/>
              <a:gd name="connsiteX179" fmla="*/ 3401876 w 12193149"/>
              <a:gd name="connsiteY179" fmla="*/ 1962558 h 2344739"/>
              <a:gd name="connsiteX180" fmla="*/ 3365036 w 12193149"/>
              <a:gd name="connsiteY180" fmla="*/ 1979510 h 2344739"/>
              <a:gd name="connsiteX181" fmla="*/ 3345174 w 12193149"/>
              <a:gd name="connsiteY181" fmla="*/ 1981192 h 2344739"/>
              <a:gd name="connsiteX182" fmla="*/ 3342846 w 12193149"/>
              <a:gd name="connsiteY182" fmla="*/ 1980217 h 2344739"/>
              <a:gd name="connsiteX183" fmla="*/ 3263504 w 12193149"/>
              <a:gd name="connsiteY183" fmla="*/ 1986094 h 2344739"/>
              <a:gd name="connsiteX184" fmla="*/ 3143704 w 12193149"/>
              <a:gd name="connsiteY184" fmla="*/ 1993869 h 2344739"/>
              <a:gd name="connsiteX185" fmla="*/ 3031439 w 12193149"/>
              <a:gd name="connsiteY185" fmla="*/ 1996512 h 2344739"/>
              <a:gd name="connsiteX186" fmla="*/ 2782717 w 12193149"/>
              <a:gd name="connsiteY186" fmla="*/ 2018333 h 2344739"/>
              <a:gd name="connsiteX187" fmla="*/ 2647675 w 12193149"/>
              <a:gd name="connsiteY187" fmla="*/ 2028869 h 2344739"/>
              <a:gd name="connsiteX188" fmla="*/ 2569176 w 12193149"/>
              <a:gd name="connsiteY188" fmla="*/ 2002628 h 2344739"/>
              <a:gd name="connsiteX189" fmla="*/ 2444403 w 12193149"/>
              <a:gd name="connsiteY189" fmla="*/ 2016529 h 2344739"/>
              <a:gd name="connsiteX190" fmla="*/ 2316260 w 12193149"/>
              <a:gd name="connsiteY190" fmla="*/ 2024996 h 2344739"/>
              <a:gd name="connsiteX191" fmla="*/ 2209726 w 12193149"/>
              <a:gd name="connsiteY191" fmla="*/ 2019763 h 2344739"/>
              <a:gd name="connsiteX192" fmla="*/ 2095813 w 12193149"/>
              <a:gd name="connsiteY192" fmla="*/ 2003052 h 2344739"/>
              <a:gd name="connsiteX193" fmla="*/ 1998504 w 12193149"/>
              <a:gd name="connsiteY193" fmla="*/ 1995032 h 2344739"/>
              <a:gd name="connsiteX194" fmla="*/ 1929320 w 12193149"/>
              <a:gd name="connsiteY194" fmla="*/ 2016977 h 2344739"/>
              <a:gd name="connsiteX195" fmla="*/ 1922798 w 12193149"/>
              <a:gd name="connsiteY195" fmla="*/ 2012146 h 2344739"/>
              <a:gd name="connsiteX196" fmla="*/ 1874228 w 12193149"/>
              <a:gd name="connsiteY196" fmla="*/ 2013741 h 2344739"/>
              <a:gd name="connsiteX197" fmla="*/ 1787803 w 12193149"/>
              <a:gd name="connsiteY197" fmla="*/ 2041363 h 2344739"/>
              <a:gd name="connsiteX198" fmla="*/ 1739352 w 12193149"/>
              <a:gd name="connsiteY198" fmla="*/ 2036312 h 2344739"/>
              <a:gd name="connsiteX199" fmla="*/ 1676219 w 12193149"/>
              <a:gd name="connsiteY199" fmla="*/ 2019963 h 2344739"/>
              <a:gd name="connsiteX200" fmla="*/ 1609817 w 12193149"/>
              <a:gd name="connsiteY200" fmla="*/ 2013066 h 2344739"/>
              <a:gd name="connsiteX201" fmla="*/ 1497258 w 12193149"/>
              <a:gd name="connsiteY201" fmla="*/ 1987476 h 2344739"/>
              <a:gd name="connsiteX202" fmla="*/ 1151127 w 12193149"/>
              <a:gd name="connsiteY202" fmla="*/ 1938041 h 2344739"/>
              <a:gd name="connsiteX203" fmla="*/ 859417 w 12193149"/>
              <a:gd name="connsiteY203" fmla="*/ 1928608 h 2344739"/>
              <a:gd name="connsiteX204" fmla="*/ 838688 w 12193149"/>
              <a:gd name="connsiteY204" fmla="*/ 1929821 h 2344739"/>
              <a:gd name="connsiteX205" fmla="*/ 817957 w 12193149"/>
              <a:gd name="connsiteY205" fmla="*/ 1927857 h 2344739"/>
              <a:gd name="connsiteX206" fmla="*/ 812654 w 12193149"/>
              <a:gd name="connsiteY206" fmla="*/ 1930751 h 2344739"/>
              <a:gd name="connsiteX207" fmla="*/ 721195 w 12193149"/>
              <a:gd name="connsiteY207" fmla="*/ 1929661 h 2344739"/>
              <a:gd name="connsiteX208" fmla="*/ 720890 w 12193149"/>
              <a:gd name="connsiteY208" fmla="*/ 1928399 h 2344739"/>
              <a:gd name="connsiteX209" fmla="*/ 710023 w 12193149"/>
              <a:gd name="connsiteY209" fmla="*/ 1922722 h 2344739"/>
              <a:gd name="connsiteX210" fmla="*/ 597940 w 12193149"/>
              <a:gd name="connsiteY210" fmla="*/ 1879864 h 2344739"/>
              <a:gd name="connsiteX211" fmla="*/ 579683 w 12193149"/>
              <a:gd name="connsiteY211" fmla="*/ 1877212 h 2344739"/>
              <a:gd name="connsiteX212" fmla="*/ 572865 w 12193149"/>
              <a:gd name="connsiteY212" fmla="*/ 1877401 h 2344739"/>
              <a:gd name="connsiteX213" fmla="*/ 446247 w 12193149"/>
              <a:gd name="connsiteY213" fmla="*/ 1839371 h 2344739"/>
              <a:gd name="connsiteX214" fmla="*/ 405163 w 12193149"/>
              <a:gd name="connsiteY214" fmla="*/ 1833548 h 2344739"/>
              <a:gd name="connsiteX215" fmla="*/ 293583 w 12193149"/>
              <a:gd name="connsiteY215" fmla="*/ 1812852 h 2344739"/>
              <a:gd name="connsiteX216" fmla="*/ 119529 w 12193149"/>
              <a:gd name="connsiteY216" fmla="*/ 1761047 h 2344739"/>
              <a:gd name="connsiteX217" fmla="*/ 16674 w 12193149"/>
              <a:gd name="connsiteY217" fmla="*/ 1758191 h 2344739"/>
              <a:gd name="connsiteX218" fmla="*/ 1150 w 12193149"/>
              <a:gd name="connsiteY218" fmla="*/ 1752722 h 2344739"/>
              <a:gd name="connsiteX219" fmla="*/ 1148 w 12193149"/>
              <a:gd name="connsiteY219" fmla="*/ 222213 h 2344739"/>
              <a:gd name="connsiteX220" fmla="*/ 1148 w 12193149"/>
              <a:gd name="connsiteY220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749767 w 12193149"/>
              <a:gd name="connsiteY23" fmla="*/ 872002 h 2344739"/>
              <a:gd name="connsiteX24" fmla="*/ 11590693 w 12193149"/>
              <a:gd name="connsiteY24" fmla="*/ 963777 h 2344739"/>
              <a:gd name="connsiteX25" fmla="*/ 11506817 w 12193149"/>
              <a:gd name="connsiteY25" fmla="*/ 1033623 h 2344739"/>
              <a:gd name="connsiteX26" fmla="*/ 11280332 w 12193149"/>
              <a:gd name="connsiteY26" fmla="*/ 1223571 h 2344739"/>
              <a:gd name="connsiteX27" fmla="*/ 11228309 w 12193149"/>
              <a:gd name="connsiteY27" fmla="*/ 1276236 h 2344739"/>
              <a:gd name="connsiteX28" fmla="*/ 11218087 w 12193149"/>
              <a:gd name="connsiteY28" fmla="*/ 1275961 h 2344739"/>
              <a:gd name="connsiteX29" fmla="*/ 11217184 w 12193149"/>
              <a:gd name="connsiteY29" fmla="*/ 1275018 h 2344739"/>
              <a:gd name="connsiteX30" fmla="*/ 11188885 w 12193149"/>
              <a:gd name="connsiteY30" fmla="*/ 1292383 h 2344739"/>
              <a:gd name="connsiteX31" fmla="*/ 11184501 w 12193149"/>
              <a:gd name="connsiteY31" fmla="*/ 1292525 h 2344739"/>
              <a:gd name="connsiteX32" fmla="*/ 11166854 w 12193149"/>
              <a:gd name="connsiteY32" fmla="*/ 1306612 h 2344739"/>
              <a:gd name="connsiteX33" fmla="*/ 11157311 w 12193149"/>
              <a:gd name="connsiteY33" fmla="*/ 1312414 h 2344739"/>
              <a:gd name="connsiteX34" fmla="*/ 11155496 w 12193149"/>
              <a:gd name="connsiteY34" fmla="*/ 1317097 h 2344739"/>
              <a:gd name="connsiteX35" fmla="*/ 11140961 w 12193149"/>
              <a:gd name="connsiteY35" fmla="*/ 1324115 h 2344739"/>
              <a:gd name="connsiteX36" fmla="*/ 11138961 w 12193149"/>
              <a:gd name="connsiteY36" fmla="*/ 1323772 h 2344739"/>
              <a:gd name="connsiteX37" fmla="*/ 11128208 w 12193149"/>
              <a:gd name="connsiteY37" fmla="*/ 1333832 h 2344739"/>
              <a:gd name="connsiteX38" fmla="*/ 11120691 w 12193149"/>
              <a:gd name="connsiteY38" fmla="*/ 1347424 h 2344739"/>
              <a:gd name="connsiteX39" fmla="*/ 10894683 w 12193149"/>
              <a:gd name="connsiteY39" fmla="*/ 1473399 h 2344739"/>
              <a:gd name="connsiteX40" fmla="*/ 10773300 w 12193149"/>
              <a:gd name="connsiteY40" fmla="*/ 1523191 h 2344739"/>
              <a:gd name="connsiteX41" fmla="*/ 10627668 w 12193149"/>
              <a:gd name="connsiteY41" fmla="*/ 1559229 h 2344739"/>
              <a:gd name="connsiteX42" fmla="*/ 10581895 w 12193149"/>
              <a:gd name="connsiteY42" fmla="*/ 1568689 h 2344739"/>
              <a:gd name="connsiteX43" fmla="*/ 10547790 w 12193149"/>
              <a:gd name="connsiteY43" fmla="*/ 1598423 h 2344739"/>
              <a:gd name="connsiteX44" fmla="*/ 10529643 w 12193149"/>
              <a:gd name="connsiteY44" fmla="*/ 1596907 h 2344739"/>
              <a:gd name="connsiteX45" fmla="*/ 10526446 w 12193149"/>
              <a:gd name="connsiteY45" fmla="*/ 1596411 h 2344739"/>
              <a:gd name="connsiteX46" fmla="*/ 10515129 w 12193149"/>
              <a:gd name="connsiteY46" fmla="*/ 1599537 h 2344739"/>
              <a:gd name="connsiteX47" fmla="*/ 10491735 w 12193149"/>
              <a:gd name="connsiteY47" fmla="*/ 1594156 h 2344739"/>
              <a:gd name="connsiteX48" fmla="*/ 10471418 w 12193149"/>
              <a:gd name="connsiteY48" fmla="*/ 1601693 h 2344739"/>
              <a:gd name="connsiteX49" fmla="*/ 10377042 w 12193149"/>
              <a:gd name="connsiteY49" fmla="*/ 1644598 h 2344739"/>
              <a:gd name="connsiteX50" fmla="*/ 10319338 w 12193149"/>
              <a:gd name="connsiteY50" fmla="*/ 1666221 h 2344739"/>
              <a:gd name="connsiteX51" fmla="*/ 10295467 w 12193149"/>
              <a:gd name="connsiteY51" fmla="*/ 1668079 h 2344739"/>
              <a:gd name="connsiteX52" fmla="*/ 10263443 w 12193149"/>
              <a:gd name="connsiteY52" fmla="*/ 1674948 h 2344739"/>
              <a:gd name="connsiteX53" fmla="*/ 10205418 w 12193149"/>
              <a:gd name="connsiteY53" fmla="*/ 1682149 h 2344739"/>
              <a:gd name="connsiteX54" fmla="*/ 10177759 w 12193149"/>
              <a:gd name="connsiteY54" fmla="*/ 1692943 h 2344739"/>
              <a:gd name="connsiteX55" fmla="*/ 10165070 w 12193149"/>
              <a:gd name="connsiteY55" fmla="*/ 1693739 h 2344739"/>
              <a:gd name="connsiteX56" fmla="*/ 10156308 w 12193149"/>
              <a:gd name="connsiteY56" fmla="*/ 1707487 h 2344739"/>
              <a:gd name="connsiteX57" fmla="*/ 10118267 w 12193149"/>
              <a:gd name="connsiteY57" fmla="*/ 1731142 h 2344739"/>
              <a:gd name="connsiteX58" fmla="*/ 10083317 w 12193149"/>
              <a:gd name="connsiteY58" fmla="*/ 1743296 h 2344739"/>
              <a:gd name="connsiteX59" fmla="*/ 10040388 w 12193149"/>
              <a:gd name="connsiteY59" fmla="*/ 1741632 h 2344739"/>
              <a:gd name="connsiteX60" fmla="*/ 9961167 w 12193149"/>
              <a:gd name="connsiteY60" fmla="*/ 1757147 h 2344739"/>
              <a:gd name="connsiteX61" fmla="*/ 9848940 w 12193149"/>
              <a:gd name="connsiteY61" fmla="*/ 1763915 h 2344739"/>
              <a:gd name="connsiteX62" fmla="*/ 9729457 w 12193149"/>
              <a:gd name="connsiteY62" fmla="*/ 1784122 h 2344739"/>
              <a:gd name="connsiteX63" fmla="*/ 9613704 w 12193149"/>
              <a:gd name="connsiteY63" fmla="*/ 1812371 h 2344739"/>
              <a:gd name="connsiteX64" fmla="*/ 9338590 w 12193149"/>
              <a:gd name="connsiteY64" fmla="*/ 1869293 h 2344739"/>
              <a:gd name="connsiteX65" fmla="*/ 9232518 w 12193149"/>
              <a:gd name="connsiteY65" fmla="*/ 1893149 h 2344739"/>
              <a:gd name="connsiteX66" fmla="*/ 9156690 w 12193149"/>
              <a:gd name="connsiteY66" fmla="*/ 1903228 h 2344739"/>
              <a:gd name="connsiteX67" fmla="*/ 9054601 w 12193149"/>
              <a:gd name="connsiteY67" fmla="*/ 1910755 h 2344739"/>
              <a:gd name="connsiteX68" fmla="*/ 9006634 w 12193149"/>
              <a:gd name="connsiteY68" fmla="*/ 1914040 h 2344739"/>
              <a:gd name="connsiteX69" fmla="*/ 9006349 w 12193149"/>
              <a:gd name="connsiteY69" fmla="*/ 1913800 h 2344739"/>
              <a:gd name="connsiteX70" fmla="*/ 8997380 w 12193149"/>
              <a:gd name="connsiteY70" fmla="*/ 1915011 h 2344739"/>
              <a:gd name="connsiteX71" fmla="*/ 8991542 w 12193149"/>
              <a:gd name="connsiteY71" fmla="*/ 1917072 h 2344739"/>
              <a:gd name="connsiteX72" fmla="*/ 8975485 w 12193149"/>
              <a:gd name="connsiteY72" fmla="*/ 1920298 h 2344739"/>
              <a:gd name="connsiteX73" fmla="*/ 8969159 w 12193149"/>
              <a:gd name="connsiteY73" fmla="*/ 1919598 h 2344739"/>
              <a:gd name="connsiteX74" fmla="*/ 8964196 w 12193149"/>
              <a:gd name="connsiteY74" fmla="*/ 1917373 h 2344739"/>
              <a:gd name="connsiteX75" fmla="*/ 8930136 w 12193149"/>
              <a:gd name="connsiteY75" fmla="*/ 1914185 h 2344739"/>
              <a:gd name="connsiteX76" fmla="*/ 8753592 w 12193149"/>
              <a:gd name="connsiteY76" fmla="*/ 1933417 h 2344739"/>
              <a:gd name="connsiteX77" fmla="*/ 8708995 w 12193149"/>
              <a:gd name="connsiteY77" fmla="*/ 1935518 h 2344739"/>
              <a:gd name="connsiteX78" fmla="*/ 8597219 w 12193149"/>
              <a:gd name="connsiteY78" fmla="*/ 1944090 h 2344739"/>
              <a:gd name="connsiteX79" fmla="*/ 8526378 w 12193149"/>
              <a:gd name="connsiteY79" fmla="*/ 1929248 h 2344739"/>
              <a:gd name="connsiteX80" fmla="*/ 8512131 w 12193149"/>
              <a:gd name="connsiteY80" fmla="*/ 1935163 h 2344739"/>
              <a:gd name="connsiteX81" fmla="*/ 8507315 w 12193149"/>
              <a:gd name="connsiteY81" fmla="*/ 1938164 h 2344739"/>
              <a:gd name="connsiteX82" fmla="*/ 8499116 w 12193149"/>
              <a:gd name="connsiteY82" fmla="*/ 1940902 h 2344739"/>
              <a:gd name="connsiteX83" fmla="*/ 8498742 w 12193149"/>
              <a:gd name="connsiteY83" fmla="*/ 1940723 h 2344739"/>
              <a:gd name="connsiteX84" fmla="*/ 8491397 w 12193149"/>
              <a:gd name="connsiteY84" fmla="*/ 1943773 h 2344739"/>
              <a:gd name="connsiteX85" fmla="*/ 8368330 w 12193149"/>
              <a:gd name="connsiteY85" fmla="*/ 1957815 h 2344739"/>
              <a:gd name="connsiteX86" fmla="*/ 8354947 w 12193149"/>
              <a:gd name="connsiteY86" fmla="*/ 1958009 h 2344739"/>
              <a:gd name="connsiteX87" fmla="*/ 8321252 w 12193149"/>
              <a:gd name="connsiteY87" fmla="*/ 1974587 h 2344739"/>
              <a:gd name="connsiteX88" fmla="*/ 8315581 w 12193149"/>
              <a:gd name="connsiteY88" fmla="*/ 1974913 h 2344739"/>
              <a:gd name="connsiteX89" fmla="*/ 8296322 w 12193149"/>
              <a:gd name="connsiteY89" fmla="*/ 1988808 h 2344739"/>
              <a:gd name="connsiteX90" fmla="*/ 8285424 w 12193149"/>
              <a:gd name="connsiteY90" fmla="*/ 1994631 h 2344739"/>
              <a:gd name="connsiteX91" fmla="*/ 8284298 w 12193149"/>
              <a:gd name="connsiteY91" fmla="*/ 1999074 h 2344739"/>
              <a:gd name="connsiteX92" fmla="*/ 8267224 w 12193149"/>
              <a:gd name="connsiteY92" fmla="*/ 2006249 h 2344739"/>
              <a:gd name="connsiteX93" fmla="*/ 8264525 w 12193149"/>
              <a:gd name="connsiteY93" fmla="*/ 2006019 h 2344739"/>
              <a:gd name="connsiteX94" fmla="*/ 8253181 w 12193149"/>
              <a:gd name="connsiteY94" fmla="*/ 2015862 h 2344739"/>
              <a:gd name="connsiteX95" fmla="*/ 8246982 w 12193149"/>
              <a:gd name="connsiteY95" fmla="*/ 2028854 h 2344739"/>
              <a:gd name="connsiteX96" fmla="*/ 8091420 w 12193149"/>
              <a:gd name="connsiteY96" fmla="*/ 2075015 h 2344739"/>
              <a:gd name="connsiteX97" fmla="*/ 7906555 w 12193149"/>
              <a:gd name="connsiteY97" fmla="*/ 2116988 h 2344739"/>
              <a:gd name="connsiteX98" fmla="*/ 7719893 w 12193149"/>
              <a:gd name="connsiteY98" fmla="*/ 2142703 h 2344739"/>
              <a:gd name="connsiteX99" fmla="*/ 7615495 w 12193149"/>
              <a:gd name="connsiteY99" fmla="*/ 2139232 h 2344739"/>
              <a:gd name="connsiteX100" fmla="*/ 7528691 w 12193149"/>
              <a:gd name="connsiteY100" fmla="*/ 2145060 h 2344739"/>
              <a:gd name="connsiteX101" fmla="*/ 7520719 w 12193149"/>
              <a:gd name="connsiteY101" fmla="*/ 2147613 h 2344739"/>
              <a:gd name="connsiteX102" fmla="*/ 7508559 w 12193149"/>
              <a:gd name="connsiteY102" fmla="*/ 2148948 h 2344739"/>
              <a:gd name="connsiteX103" fmla="*/ 7508188 w 12193149"/>
              <a:gd name="connsiteY103" fmla="*/ 2148621 h 2344739"/>
              <a:gd name="connsiteX104" fmla="*/ 7496943 w 12193149"/>
              <a:gd name="connsiteY104" fmla="*/ 2150573 h 2344739"/>
              <a:gd name="connsiteX105" fmla="*/ 7219707 w 12193149"/>
              <a:gd name="connsiteY105" fmla="*/ 2156680 h 2344739"/>
              <a:gd name="connsiteX106" fmla="*/ 7202249 w 12193149"/>
              <a:gd name="connsiteY106" fmla="*/ 2161230 h 2344739"/>
              <a:gd name="connsiteX107" fmla="*/ 7198152 w 12193149"/>
              <a:gd name="connsiteY107" fmla="*/ 2166588 h 2344739"/>
              <a:gd name="connsiteX108" fmla="*/ 7171956 w 12193149"/>
              <a:gd name="connsiteY108" fmla="*/ 2171236 h 2344739"/>
              <a:gd name="connsiteX109" fmla="*/ 7098136 w 12193149"/>
              <a:gd name="connsiteY109" fmla="*/ 2183464 h 2344739"/>
              <a:gd name="connsiteX110" fmla="*/ 7019644 w 12193149"/>
              <a:gd name="connsiteY110" fmla="*/ 2183090 h 2344739"/>
              <a:gd name="connsiteX111" fmla="*/ 6905294 w 12193149"/>
              <a:gd name="connsiteY111" fmla="*/ 2212596 h 2344739"/>
              <a:gd name="connsiteX112" fmla="*/ 6709370 w 12193149"/>
              <a:gd name="connsiteY112" fmla="*/ 2240551 h 2344739"/>
              <a:gd name="connsiteX113" fmla="*/ 6550602 w 12193149"/>
              <a:gd name="connsiteY113" fmla="*/ 2269327 h 2344739"/>
              <a:gd name="connsiteX114" fmla="*/ 6318708 w 12193149"/>
              <a:gd name="connsiteY114" fmla="*/ 2316127 h 2344739"/>
              <a:gd name="connsiteX115" fmla="*/ 6169822 w 12193149"/>
              <a:gd name="connsiteY115" fmla="*/ 2318214 h 2344739"/>
              <a:gd name="connsiteX116" fmla="*/ 6074996 w 12193149"/>
              <a:gd name="connsiteY116" fmla="*/ 2338676 h 2344739"/>
              <a:gd name="connsiteX117" fmla="*/ 6069677 w 12193149"/>
              <a:gd name="connsiteY117" fmla="*/ 2337139 h 2344739"/>
              <a:gd name="connsiteX118" fmla="*/ 6049786 w 12193149"/>
              <a:gd name="connsiteY118" fmla="*/ 2337822 h 2344739"/>
              <a:gd name="connsiteX119" fmla="*/ 6042433 w 12193149"/>
              <a:gd name="connsiteY119" fmla="*/ 2329473 h 2344739"/>
              <a:gd name="connsiteX120" fmla="*/ 6011238 w 12193149"/>
              <a:gd name="connsiteY120" fmla="*/ 2324380 h 2344739"/>
              <a:gd name="connsiteX121" fmla="*/ 5958523 w 12193149"/>
              <a:gd name="connsiteY121" fmla="*/ 2328024 h 2344739"/>
              <a:gd name="connsiteX122" fmla="*/ 5760067 w 12193149"/>
              <a:gd name="connsiteY122" fmla="*/ 2343716 h 2344739"/>
              <a:gd name="connsiteX123" fmla="*/ 5628108 w 12193149"/>
              <a:gd name="connsiteY123" fmla="*/ 2344739 h 2344739"/>
              <a:gd name="connsiteX124" fmla="*/ 5472054 w 12193149"/>
              <a:gd name="connsiteY124" fmla="*/ 2330719 h 2344739"/>
              <a:gd name="connsiteX125" fmla="*/ 5433909 w 12193149"/>
              <a:gd name="connsiteY125" fmla="*/ 2319466 h 2344739"/>
              <a:gd name="connsiteX126" fmla="*/ 5382817 w 12193149"/>
              <a:gd name="connsiteY126" fmla="*/ 2301764 h 2344739"/>
              <a:gd name="connsiteX127" fmla="*/ 5262912 w 12193149"/>
              <a:gd name="connsiteY127" fmla="*/ 2281347 h 2344739"/>
              <a:gd name="connsiteX128" fmla="*/ 5224109 w 12193149"/>
              <a:gd name="connsiteY128" fmla="*/ 2270223 h 2344739"/>
              <a:gd name="connsiteX129" fmla="*/ 5175808 w 12193149"/>
              <a:gd name="connsiteY129" fmla="*/ 2267233 h 2344739"/>
              <a:gd name="connsiteX130" fmla="*/ 5157702 w 12193149"/>
              <a:gd name="connsiteY130" fmla="*/ 2260010 h 2344739"/>
              <a:gd name="connsiteX131" fmla="*/ 5143747 w 12193149"/>
              <a:gd name="connsiteY131" fmla="*/ 2256610 h 2344739"/>
              <a:gd name="connsiteX132" fmla="*/ 5140744 w 12193149"/>
              <a:gd name="connsiteY132" fmla="*/ 2254509 h 2344739"/>
              <a:gd name="connsiteX133" fmla="*/ 5122807 w 12193149"/>
              <a:gd name="connsiteY133" fmla="*/ 2243656 h 2344739"/>
              <a:gd name="connsiteX134" fmla="*/ 5066938 w 12193149"/>
              <a:gd name="connsiteY134" fmla="*/ 2250227 h 2344739"/>
              <a:gd name="connsiteX135" fmla="*/ 5012662 w 12193149"/>
              <a:gd name="connsiteY135" fmla="*/ 2233846 h 2344739"/>
              <a:gd name="connsiteX136" fmla="*/ 4841589 w 12193149"/>
              <a:gd name="connsiteY136" fmla="*/ 2209829 h 2344739"/>
              <a:gd name="connsiteX137" fmla="*/ 4763595 w 12193149"/>
              <a:gd name="connsiteY137" fmla="*/ 2182061 h 2344739"/>
              <a:gd name="connsiteX138" fmla="*/ 4724334 w 12193149"/>
              <a:gd name="connsiteY138" fmla="*/ 2173047 h 2344739"/>
              <a:gd name="connsiteX139" fmla="*/ 4722324 w 12193149"/>
              <a:gd name="connsiteY139" fmla="*/ 2172298 h 2344739"/>
              <a:gd name="connsiteX140" fmla="*/ 4723259 w 12193149"/>
              <a:gd name="connsiteY140" fmla="*/ 2172087 h 2344739"/>
              <a:gd name="connsiteX141" fmla="*/ 4718350 w 12193149"/>
              <a:gd name="connsiteY141" fmla="*/ 2170817 h 2344739"/>
              <a:gd name="connsiteX142" fmla="*/ 4722324 w 12193149"/>
              <a:gd name="connsiteY142" fmla="*/ 2172298 h 2344739"/>
              <a:gd name="connsiteX143" fmla="*/ 4716674 w 12193149"/>
              <a:gd name="connsiteY143" fmla="*/ 2173573 h 2344739"/>
              <a:gd name="connsiteX144" fmla="*/ 4516962 w 12193149"/>
              <a:gd name="connsiteY144" fmla="*/ 2163671 h 2344739"/>
              <a:gd name="connsiteX145" fmla="*/ 4429691 w 12193149"/>
              <a:gd name="connsiteY145" fmla="*/ 2153020 h 2344739"/>
              <a:gd name="connsiteX146" fmla="*/ 4364023 w 12193149"/>
              <a:gd name="connsiteY146" fmla="*/ 2151674 h 2344739"/>
              <a:gd name="connsiteX147" fmla="*/ 4318114 w 12193149"/>
              <a:gd name="connsiteY147" fmla="*/ 2158289 h 2344739"/>
              <a:gd name="connsiteX148" fmla="*/ 4316258 w 12193149"/>
              <a:gd name="connsiteY148" fmla="*/ 2156948 h 2344739"/>
              <a:gd name="connsiteX149" fmla="*/ 4296292 w 12193149"/>
              <a:gd name="connsiteY149" fmla="*/ 2155069 h 2344739"/>
              <a:gd name="connsiteX150" fmla="*/ 4291212 w 12193149"/>
              <a:gd name="connsiteY150" fmla="*/ 2157986 h 2344739"/>
              <a:gd name="connsiteX151" fmla="*/ 4277290 w 12193149"/>
              <a:gd name="connsiteY151" fmla="*/ 2157740 h 2344739"/>
              <a:gd name="connsiteX152" fmla="*/ 4249265 w 12193149"/>
              <a:gd name="connsiteY152" fmla="*/ 2160064 h 2344739"/>
              <a:gd name="connsiteX153" fmla="*/ 4203199 w 12193149"/>
              <a:gd name="connsiteY153" fmla="*/ 2157269 h 2344739"/>
              <a:gd name="connsiteX154" fmla="*/ 4202893 w 12193149"/>
              <a:gd name="connsiteY154" fmla="*/ 2156010 h 2344739"/>
              <a:gd name="connsiteX155" fmla="*/ 4192396 w 12193149"/>
              <a:gd name="connsiteY155" fmla="*/ 2150376 h 2344739"/>
              <a:gd name="connsiteX156" fmla="*/ 4143893 w 12193149"/>
              <a:gd name="connsiteY156" fmla="*/ 2134511 h 2344739"/>
              <a:gd name="connsiteX157" fmla="*/ 4084245 w 12193149"/>
              <a:gd name="connsiteY157" fmla="*/ 2107978 h 2344739"/>
              <a:gd name="connsiteX158" fmla="*/ 4075694 w 12193149"/>
              <a:gd name="connsiteY158" fmla="*/ 2107143 h 2344739"/>
              <a:gd name="connsiteX159" fmla="*/ 4075575 w 12193149"/>
              <a:gd name="connsiteY159" fmla="*/ 2106844 h 2344739"/>
              <a:gd name="connsiteX160" fmla="*/ 4066658 w 12193149"/>
              <a:gd name="connsiteY160" fmla="*/ 2105400 h 2344739"/>
              <a:gd name="connsiteX161" fmla="*/ 4060102 w 12193149"/>
              <a:gd name="connsiteY161" fmla="*/ 2105618 h 2344739"/>
              <a:gd name="connsiteX162" fmla="*/ 4043512 w 12193149"/>
              <a:gd name="connsiteY162" fmla="*/ 2103997 h 2344739"/>
              <a:gd name="connsiteX163" fmla="*/ 4038145 w 12193149"/>
              <a:gd name="connsiteY163" fmla="*/ 2101563 h 2344739"/>
              <a:gd name="connsiteX164" fmla="*/ 4036511 w 12193149"/>
              <a:gd name="connsiteY164" fmla="*/ 2097896 h 2344739"/>
              <a:gd name="connsiteX165" fmla="*/ 4034926 w 12193149"/>
              <a:gd name="connsiteY165" fmla="*/ 2098131 h 2344739"/>
              <a:gd name="connsiteX166" fmla="*/ 4005686 w 12193149"/>
              <a:gd name="connsiteY166" fmla="*/ 2085563 h 2344739"/>
              <a:gd name="connsiteX167" fmla="*/ 3937994 w 12193149"/>
              <a:gd name="connsiteY167" fmla="*/ 2068106 h 2344739"/>
              <a:gd name="connsiteX168" fmla="*/ 3898423 w 12193149"/>
              <a:gd name="connsiteY168" fmla="*/ 2062451 h 2344739"/>
              <a:gd name="connsiteX169" fmla="*/ 3790908 w 12193149"/>
              <a:gd name="connsiteY169" fmla="*/ 2042213 h 2344739"/>
              <a:gd name="connsiteX170" fmla="*/ 3683661 w 12193149"/>
              <a:gd name="connsiteY170" fmla="*/ 2018290 h 2344739"/>
              <a:gd name="connsiteX171" fmla="*/ 3611183 w 12193149"/>
              <a:gd name="connsiteY171" fmla="*/ 1986019 h 2344739"/>
              <a:gd name="connsiteX172" fmla="*/ 3605003 w 12193149"/>
              <a:gd name="connsiteY172" fmla="*/ 1987381 h 2344739"/>
              <a:gd name="connsiteX173" fmla="*/ 3595884 w 12193149"/>
              <a:gd name="connsiteY173" fmla="*/ 1987545 h 2344739"/>
              <a:gd name="connsiteX174" fmla="*/ 3595649 w 12193149"/>
              <a:gd name="connsiteY174" fmla="*/ 1987276 h 2344739"/>
              <a:gd name="connsiteX175" fmla="*/ 3587126 w 12193149"/>
              <a:gd name="connsiteY175" fmla="*/ 1987966 h 2344739"/>
              <a:gd name="connsiteX176" fmla="*/ 3537283 w 12193149"/>
              <a:gd name="connsiteY176" fmla="*/ 1978267 h 2344739"/>
              <a:gd name="connsiteX177" fmla="*/ 3474371 w 12193149"/>
              <a:gd name="connsiteY177" fmla="*/ 1974606 h 2344739"/>
              <a:gd name="connsiteX178" fmla="*/ 3401876 w 12193149"/>
              <a:gd name="connsiteY178" fmla="*/ 1962558 h 2344739"/>
              <a:gd name="connsiteX179" fmla="*/ 3365036 w 12193149"/>
              <a:gd name="connsiteY179" fmla="*/ 1979510 h 2344739"/>
              <a:gd name="connsiteX180" fmla="*/ 3345174 w 12193149"/>
              <a:gd name="connsiteY180" fmla="*/ 1981192 h 2344739"/>
              <a:gd name="connsiteX181" fmla="*/ 3342846 w 12193149"/>
              <a:gd name="connsiteY181" fmla="*/ 1980217 h 2344739"/>
              <a:gd name="connsiteX182" fmla="*/ 3263504 w 12193149"/>
              <a:gd name="connsiteY182" fmla="*/ 1986094 h 2344739"/>
              <a:gd name="connsiteX183" fmla="*/ 3143704 w 12193149"/>
              <a:gd name="connsiteY183" fmla="*/ 1993869 h 2344739"/>
              <a:gd name="connsiteX184" fmla="*/ 3031439 w 12193149"/>
              <a:gd name="connsiteY184" fmla="*/ 1996512 h 2344739"/>
              <a:gd name="connsiteX185" fmla="*/ 2782717 w 12193149"/>
              <a:gd name="connsiteY185" fmla="*/ 2018333 h 2344739"/>
              <a:gd name="connsiteX186" fmla="*/ 2647675 w 12193149"/>
              <a:gd name="connsiteY186" fmla="*/ 2028869 h 2344739"/>
              <a:gd name="connsiteX187" fmla="*/ 2569176 w 12193149"/>
              <a:gd name="connsiteY187" fmla="*/ 2002628 h 2344739"/>
              <a:gd name="connsiteX188" fmla="*/ 2444403 w 12193149"/>
              <a:gd name="connsiteY188" fmla="*/ 2016529 h 2344739"/>
              <a:gd name="connsiteX189" fmla="*/ 2316260 w 12193149"/>
              <a:gd name="connsiteY189" fmla="*/ 2024996 h 2344739"/>
              <a:gd name="connsiteX190" fmla="*/ 2209726 w 12193149"/>
              <a:gd name="connsiteY190" fmla="*/ 2019763 h 2344739"/>
              <a:gd name="connsiteX191" fmla="*/ 2095813 w 12193149"/>
              <a:gd name="connsiteY191" fmla="*/ 2003052 h 2344739"/>
              <a:gd name="connsiteX192" fmla="*/ 1998504 w 12193149"/>
              <a:gd name="connsiteY192" fmla="*/ 1995032 h 2344739"/>
              <a:gd name="connsiteX193" fmla="*/ 1929320 w 12193149"/>
              <a:gd name="connsiteY193" fmla="*/ 2016977 h 2344739"/>
              <a:gd name="connsiteX194" fmla="*/ 1922798 w 12193149"/>
              <a:gd name="connsiteY194" fmla="*/ 2012146 h 2344739"/>
              <a:gd name="connsiteX195" fmla="*/ 1874228 w 12193149"/>
              <a:gd name="connsiteY195" fmla="*/ 2013741 h 2344739"/>
              <a:gd name="connsiteX196" fmla="*/ 1787803 w 12193149"/>
              <a:gd name="connsiteY196" fmla="*/ 2041363 h 2344739"/>
              <a:gd name="connsiteX197" fmla="*/ 1739352 w 12193149"/>
              <a:gd name="connsiteY197" fmla="*/ 2036312 h 2344739"/>
              <a:gd name="connsiteX198" fmla="*/ 1676219 w 12193149"/>
              <a:gd name="connsiteY198" fmla="*/ 2019963 h 2344739"/>
              <a:gd name="connsiteX199" fmla="*/ 1609817 w 12193149"/>
              <a:gd name="connsiteY199" fmla="*/ 2013066 h 2344739"/>
              <a:gd name="connsiteX200" fmla="*/ 1497258 w 12193149"/>
              <a:gd name="connsiteY200" fmla="*/ 1987476 h 2344739"/>
              <a:gd name="connsiteX201" fmla="*/ 1151127 w 12193149"/>
              <a:gd name="connsiteY201" fmla="*/ 1938041 h 2344739"/>
              <a:gd name="connsiteX202" fmla="*/ 859417 w 12193149"/>
              <a:gd name="connsiteY202" fmla="*/ 1928608 h 2344739"/>
              <a:gd name="connsiteX203" fmla="*/ 838688 w 12193149"/>
              <a:gd name="connsiteY203" fmla="*/ 1929821 h 2344739"/>
              <a:gd name="connsiteX204" fmla="*/ 817957 w 12193149"/>
              <a:gd name="connsiteY204" fmla="*/ 1927857 h 2344739"/>
              <a:gd name="connsiteX205" fmla="*/ 812654 w 12193149"/>
              <a:gd name="connsiteY205" fmla="*/ 1930751 h 2344739"/>
              <a:gd name="connsiteX206" fmla="*/ 721195 w 12193149"/>
              <a:gd name="connsiteY206" fmla="*/ 1929661 h 2344739"/>
              <a:gd name="connsiteX207" fmla="*/ 720890 w 12193149"/>
              <a:gd name="connsiteY207" fmla="*/ 1928399 h 2344739"/>
              <a:gd name="connsiteX208" fmla="*/ 710023 w 12193149"/>
              <a:gd name="connsiteY208" fmla="*/ 1922722 h 2344739"/>
              <a:gd name="connsiteX209" fmla="*/ 597940 w 12193149"/>
              <a:gd name="connsiteY209" fmla="*/ 1879864 h 2344739"/>
              <a:gd name="connsiteX210" fmla="*/ 579683 w 12193149"/>
              <a:gd name="connsiteY210" fmla="*/ 1877212 h 2344739"/>
              <a:gd name="connsiteX211" fmla="*/ 572865 w 12193149"/>
              <a:gd name="connsiteY211" fmla="*/ 1877401 h 2344739"/>
              <a:gd name="connsiteX212" fmla="*/ 446247 w 12193149"/>
              <a:gd name="connsiteY212" fmla="*/ 1839371 h 2344739"/>
              <a:gd name="connsiteX213" fmla="*/ 405163 w 12193149"/>
              <a:gd name="connsiteY213" fmla="*/ 1833548 h 2344739"/>
              <a:gd name="connsiteX214" fmla="*/ 293583 w 12193149"/>
              <a:gd name="connsiteY214" fmla="*/ 1812852 h 2344739"/>
              <a:gd name="connsiteX215" fmla="*/ 119529 w 12193149"/>
              <a:gd name="connsiteY215" fmla="*/ 1761047 h 2344739"/>
              <a:gd name="connsiteX216" fmla="*/ 16674 w 12193149"/>
              <a:gd name="connsiteY216" fmla="*/ 1758191 h 2344739"/>
              <a:gd name="connsiteX217" fmla="*/ 1150 w 12193149"/>
              <a:gd name="connsiteY217" fmla="*/ 1752722 h 2344739"/>
              <a:gd name="connsiteX218" fmla="*/ 1148 w 12193149"/>
              <a:gd name="connsiteY218" fmla="*/ 222213 h 2344739"/>
              <a:gd name="connsiteX219" fmla="*/ 1148 w 12193149"/>
              <a:gd name="connsiteY219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8 w 12193149"/>
              <a:gd name="connsiteY3" fmla="*/ 389190 h 2344739"/>
              <a:gd name="connsiteX4" fmla="*/ 12193149 w 12193149"/>
              <a:gd name="connsiteY4" fmla="*/ 579739 h 2344739"/>
              <a:gd name="connsiteX5" fmla="*/ 12185986 w 12193149"/>
              <a:gd name="connsiteY5" fmla="*/ 584189 h 2344739"/>
              <a:gd name="connsiteX6" fmla="*/ 12156363 w 12193149"/>
              <a:gd name="connsiteY6" fmla="*/ 597366 h 2344739"/>
              <a:gd name="connsiteX7" fmla="*/ 12139215 w 12193149"/>
              <a:gd name="connsiteY7" fmla="*/ 623179 h 2344739"/>
              <a:gd name="connsiteX8" fmla="*/ 12126327 w 12193149"/>
              <a:gd name="connsiteY8" fmla="*/ 624690 h 2344739"/>
              <a:gd name="connsiteX9" fmla="*/ 12124007 w 12193149"/>
              <a:gd name="connsiteY9" fmla="*/ 624794 h 2344739"/>
              <a:gd name="connsiteX10" fmla="*/ 12116854 w 12193149"/>
              <a:gd name="connsiteY10" fmla="*/ 628608 h 2344739"/>
              <a:gd name="connsiteX11" fmla="*/ 12099497 w 12193149"/>
              <a:gd name="connsiteY11" fmla="*/ 628139 h 2344739"/>
              <a:gd name="connsiteX12" fmla="*/ 12087073 w 12193149"/>
              <a:gd name="connsiteY12" fmla="*/ 636341 h 2344739"/>
              <a:gd name="connsiteX13" fmla="*/ 12031073 w 12193149"/>
              <a:gd name="connsiteY13" fmla="*/ 680009 h 2344739"/>
              <a:gd name="connsiteX14" fmla="*/ 11995833 w 12193149"/>
              <a:gd name="connsiteY14" fmla="*/ 703458 h 2344739"/>
              <a:gd name="connsiteX15" fmla="*/ 11979717 w 12193149"/>
              <a:gd name="connsiteY15" fmla="*/ 708161 h 2344739"/>
              <a:gd name="connsiteX16" fmla="*/ 11959046 w 12193149"/>
              <a:gd name="connsiteY16" fmla="*/ 717558 h 2344739"/>
              <a:gd name="connsiteX17" fmla="*/ 11920454 w 12193149"/>
              <a:gd name="connsiteY17" fmla="*/ 730883 h 2344739"/>
              <a:gd name="connsiteX18" fmla="*/ 11903656 w 12193149"/>
              <a:gd name="connsiteY18" fmla="*/ 742426 h 2344739"/>
              <a:gd name="connsiteX19" fmla="*/ 11895048 w 12193149"/>
              <a:gd name="connsiteY19" fmla="*/ 744791 h 2344739"/>
              <a:gd name="connsiteX20" fmla="*/ 11891968 w 12193149"/>
              <a:gd name="connsiteY20" fmla="*/ 755729 h 2344739"/>
              <a:gd name="connsiteX21" fmla="*/ 11870776 w 12193149"/>
              <a:gd name="connsiteY21" fmla="*/ 777816 h 2344739"/>
              <a:gd name="connsiteX22" fmla="*/ 11813376 w 12193149"/>
              <a:gd name="connsiteY22" fmla="*/ 797659 h 2344739"/>
              <a:gd name="connsiteX23" fmla="*/ 11590693 w 12193149"/>
              <a:gd name="connsiteY23" fmla="*/ 963777 h 2344739"/>
              <a:gd name="connsiteX24" fmla="*/ 11506817 w 12193149"/>
              <a:gd name="connsiteY24" fmla="*/ 1033623 h 2344739"/>
              <a:gd name="connsiteX25" fmla="*/ 11280332 w 12193149"/>
              <a:gd name="connsiteY25" fmla="*/ 1223571 h 2344739"/>
              <a:gd name="connsiteX26" fmla="*/ 11228309 w 12193149"/>
              <a:gd name="connsiteY26" fmla="*/ 1276236 h 2344739"/>
              <a:gd name="connsiteX27" fmla="*/ 11218087 w 12193149"/>
              <a:gd name="connsiteY27" fmla="*/ 1275961 h 2344739"/>
              <a:gd name="connsiteX28" fmla="*/ 11217184 w 12193149"/>
              <a:gd name="connsiteY28" fmla="*/ 1275018 h 2344739"/>
              <a:gd name="connsiteX29" fmla="*/ 11188885 w 12193149"/>
              <a:gd name="connsiteY29" fmla="*/ 1292383 h 2344739"/>
              <a:gd name="connsiteX30" fmla="*/ 11184501 w 12193149"/>
              <a:gd name="connsiteY30" fmla="*/ 1292525 h 2344739"/>
              <a:gd name="connsiteX31" fmla="*/ 11166854 w 12193149"/>
              <a:gd name="connsiteY31" fmla="*/ 1306612 h 2344739"/>
              <a:gd name="connsiteX32" fmla="*/ 11157311 w 12193149"/>
              <a:gd name="connsiteY32" fmla="*/ 1312414 h 2344739"/>
              <a:gd name="connsiteX33" fmla="*/ 11155496 w 12193149"/>
              <a:gd name="connsiteY33" fmla="*/ 1317097 h 2344739"/>
              <a:gd name="connsiteX34" fmla="*/ 11140961 w 12193149"/>
              <a:gd name="connsiteY34" fmla="*/ 1324115 h 2344739"/>
              <a:gd name="connsiteX35" fmla="*/ 11138961 w 12193149"/>
              <a:gd name="connsiteY35" fmla="*/ 1323772 h 2344739"/>
              <a:gd name="connsiteX36" fmla="*/ 11128208 w 12193149"/>
              <a:gd name="connsiteY36" fmla="*/ 1333832 h 2344739"/>
              <a:gd name="connsiteX37" fmla="*/ 11120691 w 12193149"/>
              <a:gd name="connsiteY37" fmla="*/ 1347424 h 2344739"/>
              <a:gd name="connsiteX38" fmla="*/ 10894683 w 12193149"/>
              <a:gd name="connsiteY38" fmla="*/ 1473399 h 2344739"/>
              <a:gd name="connsiteX39" fmla="*/ 10773300 w 12193149"/>
              <a:gd name="connsiteY39" fmla="*/ 1523191 h 2344739"/>
              <a:gd name="connsiteX40" fmla="*/ 10627668 w 12193149"/>
              <a:gd name="connsiteY40" fmla="*/ 1559229 h 2344739"/>
              <a:gd name="connsiteX41" fmla="*/ 10581895 w 12193149"/>
              <a:gd name="connsiteY41" fmla="*/ 1568689 h 2344739"/>
              <a:gd name="connsiteX42" fmla="*/ 10547790 w 12193149"/>
              <a:gd name="connsiteY42" fmla="*/ 1598423 h 2344739"/>
              <a:gd name="connsiteX43" fmla="*/ 10529643 w 12193149"/>
              <a:gd name="connsiteY43" fmla="*/ 1596907 h 2344739"/>
              <a:gd name="connsiteX44" fmla="*/ 10526446 w 12193149"/>
              <a:gd name="connsiteY44" fmla="*/ 1596411 h 2344739"/>
              <a:gd name="connsiteX45" fmla="*/ 10515129 w 12193149"/>
              <a:gd name="connsiteY45" fmla="*/ 1599537 h 2344739"/>
              <a:gd name="connsiteX46" fmla="*/ 10491735 w 12193149"/>
              <a:gd name="connsiteY46" fmla="*/ 1594156 h 2344739"/>
              <a:gd name="connsiteX47" fmla="*/ 10471418 w 12193149"/>
              <a:gd name="connsiteY47" fmla="*/ 1601693 h 2344739"/>
              <a:gd name="connsiteX48" fmla="*/ 10377042 w 12193149"/>
              <a:gd name="connsiteY48" fmla="*/ 1644598 h 2344739"/>
              <a:gd name="connsiteX49" fmla="*/ 10319338 w 12193149"/>
              <a:gd name="connsiteY49" fmla="*/ 1666221 h 2344739"/>
              <a:gd name="connsiteX50" fmla="*/ 10295467 w 12193149"/>
              <a:gd name="connsiteY50" fmla="*/ 1668079 h 2344739"/>
              <a:gd name="connsiteX51" fmla="*/ 10263443 w 12193149"/>
              <a:gd name="connsiteY51" fmla="*/ 1674948 h 2344739"/>
              <a:gd name="connsiteX52" fmla="*/ 10205418 w 12193149"/>
              <a:gd name="connsiteY52" fmla="*/ 1682149 h 2344739"/>
              <a:gd name="connsiteX53" fmla="*/ 10177759 w 12193149"/>
              <a:gd name="connsiteY53" fmla="*/ 1692943 h 2344739"/>
              <a:gd name="connsiteX54" fmla="*/ 10165070 w 12193149"/>
              <a:gd name="connsiteY54" fmla="*/ 1693739 h 2344739"/>
              <a:gd name="connsiteX55" fmla="*/ 10156308 w 12193149"/>
              <a:gd name="connsiteY55" fmla="*/ 1707487 h 2344739"/>
              <a:gd name="connsiteX56" fmla="*/ 10118267 w 12193149"/>
              <a:gd name="connsiteY56" fmla="*/ 1731142 h 2344739"/>
              <a:gd name="connsiteX57" fmla="*/ 10083317 w 12193149"/>
              <a:gd name="connsiteY57" fmla="*/ 1743296 h 2344739"/>
              <a:gd name="connsiteX58" fmla="*/ 10040388 w 12193149"/>
              <a:gd name="connsiteY58" fmla="*/ 1741632 h 2344739"/>
              <a:gd name="connsiteX59" fmla="*/ 9961167 w 12193149"/>
              <a:gd name="connsiteY59" fmla="*/ 1757147 h 2344739"/>
              <a:gd name="connsiteX60" fmla="*/ 9848940 w 12193149"/>
              <a:gd name="connsiteY60" fmla="*/ 1763915 h 2344739"/>
              <a:gd name="connsiteX61" fmla="*/ 9729457 w 12193149"/>
              <a:gd name="connsiteY61" fmla="*/ 1784122 h 2344739"/>
              <a:gd name="connsiteX62" fmla="*/ 9613704 w 12193149"/>
              <a:gd name="connsiteY62" fmla="*/ 1812371 h 2344739"/>
              <a:gd name="connsiteX63" fmla="*/ 9338590 w 12193149"/>
              <a:gd name="connsiteY63" fmla="*/ 1869293 h 2344739"/>
              <a:gd name="connsiteX64" fmla="*/ 9232518 w 12193149"/>
              <a:gd name="connsiteY64" fmla="*/ 1893149 h 2344739"/>
              <a:gd name="connsiteX65" fmla="*/ 9156690 w 12193149"/>
              <a:gd name="connsiteY65" fmla="*/ 1903228 h 2344739"/>
              <a:gd name="connsiteX66" fmla="*/ 9054601 w 12193149"/>
              <a:gd name="connsiteY66" fmla="*/ 1910755 h 2344739"/>
              <a:gd name="connsiteX67" fmla="*/ 9006634 w 12193149"/>
              <a:gd name="connsiteY67" fmla="*/ 1914040 h 2344739"/>
              <a:gd name="connsiteX68" fmla="*/ 9006349 w 12193149"/>
              <a:gd name="connsiteY68" fmla="*/ 1913800 h 2344739"/>
              <a:gd name="connsiteX69" fmla="*/ 8997380 w 12193149"/>
              <a:gd name="connsiteY69" fmla="*/ 1915011 h 2344739"/>
              <a:gd name="connsiteX70" fmla="*/ 8991542 w 12193149"/>
              <a:gd name="connsiteY70" fmla="*/ 1917072 h 2344739"/>
              <a:gd name="connsiteX71" fmla="*/ 8975485 w 12193149"/>
              <a:gd name="connsiteY71" fmla="*/ 1920298 h 2344739"/>
              <a:gd name="connsiteX72" fmla="*/ 8969159 w 12193149"/>
              <a:gd name="connsiteY72" fmla="*/ 1919598 h 2344739"/>
              <a:gd name="connsiteX73" fmla="*/ 8964196 w 12193149"/>
              <a:gd name="connsiteY73" fmla="*/ 1917373 h 2344739"/>
              <a:gd name="connsiteX74" fmla="*/ 8930136 w 12193149"/>
              <a:gd name="connsiteY74" fmla="*/ 1914185 h 2344739"/>
              <a:gd name="connsiteX75" fmla="*/ 8753592 w 12193149"/>
              <a:gd name="connsiteY75" fmla="*/ 1933417 h 2344739"/>
              <a:gd name="connsiteX76" fmla="*/ 8708995 w 12193149"/>
              <a:gd name="connsiteY76" fmla="*/ 1935518 h 2344739"/>
              <a:gd name="connsiteX77" fmla="*/ 8597219 w 12193149"/>
              <a:gd name="connsiteY77" fmla="*/ 1944090 h 2344739"/>
              <a:gd name="connsiteX78" fmla="*/ 8526378 w 12193149"/>
              <a:gd name="connsiteY78" fmla="*/ 1929248 h 2344739"/>
              <a:gd name="connsiteX79" fmla="*/ 8512131 w 12193149"/>
              <a:gd name="connsiteY79" fmla="*/ 1935163 h 2344739"/>
              <a:gd name="connsiteX80" fmla="*/ 8507315 w 12193149"/>
              <a:gd name="connsiteY80" fmla="*/ 1938164 h 2344739"/>
              <a:gd name="connsiteX81" fmla="*/ 8499116 w 12193149"/>
              <a:gd name="connsiteY81" fmla="*/ 1940902 h 2344739"/>
              <a:gd name="connsiteX82" fmla="*/ 8498742 w 12193149"/>
              <a:gd name="connsiteY82" fmla="*/ 1940723 h 2344739"/>
              <a:gd name="connsiteX83" fmla="*/ 8491397 w 12193149"/>
              <a:gd name="connsiteY83" fmla="*/ 1943773 h 2344739"/>
              <a:gd name="connsiteX84" fmla="*/ 8368330 w 12193149"/>
              <a:gd name="connsiteY84" fmla="*/ 1957815 h 2344739"/>
              <a:gd name="connsiteX85" fmla="*/ 8354947 w 12193149"/>
              <a:gd name="connsiteY85" fmla="*/ 1958009 h 2344739"/>
              <a:gd name="connsiteX86" fmla="*/ 8321252 w 12193149"/>
              <a:gd name="connsiteY86" fmla="*/ 1974587 h 2344739"/>
              <a:gd name="connsiteX87" fmla="*/ 8315581 w 12193149"/>
              <a:gd name="connsiteY87" fmla="*/ 1974913 h 2344739"/>
              <a:gd name="connsiteX88" fmla="*/ 8296322 w 12193149"/>
              <a:gd name="connsiteY88" fmla="*/ 1988808 h 2344739"/>
              <a:gd name="connsiteX89" fmla="*/ 8285424 w 12193149"/>
              <a:gd name="connsiteY89" fmla="*/ 1994631 h 2344739"/>
              <a:gd name="connsiteX90" fmla="*/ 8284298 w 12193149"/>
              <a:gd name="connsiteY90" fmla="*/ 1999074 h 2344739"/>
              <a:gd name="connsiteX91" fmla="*/ 8267224 w 12193149"/>
              <a:gd name="connsiteY91" fmla="*/ 2006249 h 2344739"/>
              <a:gd name="connsiteX92" fmla="*/ 8264525 w 12193149"/>
              <a:gd name="connsiteY92" fmla="*/ 2006019 h 2344739"/>
              <a:gd name="connsiteX93" fmla="*/ 8253181 w 12193149"/>
              <a:gd name="connsiteY93" fmla="*/ 2015862 h 2344739"/>
              <a:gd name="connsiteX94" fmla="*/ 8246982 w 12193149"/>
              <a:gd name="connsiteY94" fmla="*/ 2028854 h 2344739"/>
              <a:gd name="connsiteX95" fmla="*/ 8091420 w 12193149"/>
              <a:gd name="connsiteY95" fmla="*/ 2075015 h 2344739"/>
              <a:gd name="connsiteX96" fmla="*/ 7906555 w 12193149"/>
              <a:gd name="connsiteY96" fmla="*/ 2116988 h 2344739"/>
              <a:gd name="connsiteX97" fmla="*/ 7719893 w 12193149"/>
              <a:gd name="connsiteY97" fmla="*/ 2142703 h 2344739"/>
              <a:gd name="connsiteX98" fmla="*/ 7615495 w 12193149"/>
              <a:gd name="connsiteY98" fmla="*/ 2139232 h 2344739"/>
              <a:gd name="connsiteX99" fmla="*/ 7528691 w 12193149"/>
              <a:gd name="connsiteY99" fmla="*/ 2145060 h 2344739"/>
              <a:gd name="connsiteX100" fmla="*/ 7520719 w 12193149"/>
              <a:gd name="connsiteY100" fmla="*/ 2147613 h 2344739"/>
              <a:gd name="connsiteX101" fmla="*/ 7508559 w 12193149"/>
              <a:gd name="connsiteY101" fmla="*/ 2148948 h 2344739"/>
              <a:gd name="connsiteX102" fmla="*/ 7508188 w 12193149"/>
              <a:gd name="connsiteY102" fmla="*/ 2148621 h 2344739"/>
              <a:gd name="connsiteX103" fmla="*/ 7496943 w 12193149"/>
              <a:gd name="connsiteY103" fmla="*/ 2150573 h 2344739"/>
              <a:gd name="connsiteX104" fmla="*/ 7219707 w 12193149"/>
              <a:gd name="connsiteY104" fmla="*/ 2156680 h 2344739"/>
              <a:gd name="connsiteX105" fmla="*/ 7202249 w 12193149"/>
              <a:gd name="connsiteY105" fmla="*/ 2161230 h 2344739"/>
              <a:gd name="connsiteX106" fmla="*/ 7198152 w 12193149"/>
              <a:gd name="connsiteY106" fmla="*/ 2166588 h 2344739"/>
              <a:gd name="connsiteX107" fmla="*/ 7171956 w 12193149"/>
              <a:gd name="connsiteY107" fmla="*/ 2171236 h 2344739"/>
              <a:gd name="connsiteX108" fmla="*/ 7098136 w 12193149"/>
              <a:gd name="connsiteY108" fmla="*/ 2183464 h 2344739"/>
              <a:gd name="connsiteX109" fmla="*/ 7019644 w 12193149"/>
              <a:gd name="connsiteY109" fmla="*/ 2183090 h 2344739"/>
              <a:gd name="connsiteX110" fmla="*/ 6905294 w 12193149"/>
              <a:gd name="connsiteY110" fmla="*/ 2212596 h 2344739"/>
              <a:gd name="connsiteX111" fmla="*/ 6709370 w 12193149"/>
              <a:gd name="connsiteY111" fmla="*/ 2240551 h 2344739"/>
              <a:gd name="connsiteX112" fmla="*/ 6550602 w 12193149"/>
              <a:gd name="connsiteY112" fmla="*/ 2269327 h 2344739"/>
              <a:gd name="connsiteX113" fmla="*/ 6318708 w 12193149"/>
              <a:gd name="connsiteY113" fmla="*/ 2316127 h 2344739"/>
              <a:gd name="connsiteX114" fmla="*/ 6169822 w 12193149"/>
              <a:gd name="connsiteY114" fmla="*/ 2318214 h 2344739"/>
              <a:gd name="connsiteX115" fmla="*/ 6074996 w 12193149"/>
              <a:gd name="connsiteY115" fmla="*/ 2338676 h 2344739"/>
              <a:gd name="connsiteX116" fmla="*/ 6069677 w 12193149"/>
              <a:gd name="connsiteY116" fmla="*/ 2337139 h 2344739"/>
              <a:gd name="connsiteX117" fmla="*/ 6049786 w 12193149"/>
              <a:gd name="connsiteY117" fmla="*/ 2337822 h 2344739"/>
              <a:gd name="connsiteX118" fmla="*/ 6042433 w 12193149"/>
              <a:gd name="connsiteY118" fmla="*/ 2329473 h 2344739"/>
              <a:gd name="connsiteX119" fmla="*/ 6011238 w 12193149"/>
              <a:gd name="connsiteY119" fmla="*/ 2324380 h 2344739"/>
              <a:gd name="connsiteX120" fmla="*/ 5958523 w 12193149"/>
              <a:gd name="connsiteY120" fmla="*/ 2328024 h 2344739"/>
              <a:gd name="connsiteX121" fmla="*/ 5760067 w 12193149"/>
              <a:gd name="connsiteY121" fmla="*/ 2343716 h 2344739"/>
              <a:gd name="connsiteX122" fmla="*/ 5628108 w 12193149"/>
              <a:gd name="connsiteY122" fmla="*/ 2344739 h 2344739"/>
              <a:gd name="connsiteX123" fmla="*/ 5472054 w 12193149"/>
              <a:gd name="connsiteY123" fmla="*/ 2330719 h 2344739"/>
              <a:gd name="connsiteX124" fmla="*/ 5433909 w 12193149"/>
              <a:gd name="connsiteY124" fmla="*/ 2319466 h 2344739"/>
              <a:gd name="connsiteX125" fmla="*/ 5382817 w 12193149"/>
              <a:gd name="connsiteY125" fmla="*/ 2301764 h 2344739"/>
              <a:gd name="connsiteX126" fmla="*/ 5262912 w 12193149"/>
              <a:gd name="connsiteY126" fmla="*/ 2281347 h 2344739"/>
              <a:gd name="connsiteX127" fmla="*/ 5224109 w 12193149"/>
              <a:gd name="connsiteY127" fmla="*/ 2270223 h 2344739"/>
              <a:gd name="connsiteX128" fmla="*/ 5175808 w 12193149"/>
              <a:gd name="connsiteY128" fmla="*/ 2267233 h 2344739"/>
              <a:gd name="connsiteX129" fmla="*/ 5157702 w 12193149"/>
              <a:gd name="connsiteY129" fmla="*/ 2260010 h 2344739"/>
              <a:gd name="connsiteX130" fmla="*/ 5143747 w 12193149"/>
              <a:gd name="connsiteY130" fmla="*/ 2256610 h 2344739"/>
              <a:gd name="connsiteX131" fmla="*/ 5140744 w 12193149"/>
              <a:gd name="connsiteY131" fmla="*/ 2254509 h 2344739"/>
              <a:gd name="connsiteX132" fmla="*/ 5122807 w 12193149"/>
              <a:gd name="connsiteY132" fmla="*/ 2243656 h 2344739"/>
              <a:gd name="connsiteX133" fmla="*/ 5066938 w 12193149"/>
              <a:gd name="connsiteY133" fmla="*/ 2250227 h 2344739"/>
              <a:gd name="connsiteX134" fmla="*/ 5012662 w 12193149"/>
              <a:gd name="connsiteY134" fmla="*/ 2233846 h 2344739"/>
              <a:gd name="connsiteX135" fmla="*/ 4841589 w 12193149"/>
              <a:gd name="connsiteY135" fmla="*/ 2209829 h 2344739"/>
              <a:gd name="connsiteX136" fmla="*/ 4763595 w 12193149"/>
              <a:gd name="connsiteY136" fmla="*/ 2182061 h 2344739"/>
              <a:gd name="connsiteX137" fmla="*/ 4724334 w 12193149"/>
              <a:gd name="connsiteY137" fmla="*/ 2173047 h 2344739"/>
              <a:gd name="connsiteX138" fmla="*/ 4722324 w 12193149"/>
              <a:gd name="connsiteY138" fmla="*/ 2172298 h 2344739"/>
              <a:gd name="connsiteX139" fmla="*/ 4723259 w 12193149"/>
              <a:gd name="connsiteY139" fmla="*/ 2172087 h 2344739"/>
              <a:gd name="connsiteX140" fmla="*/ 4718350 w 12193149"/>
              <a:gd name="connsiteY140" fmla="*/ 2170817 h 2344739"/>
              <a:gd name="connsiteX141" fmla="*/ 4722324 w 12193149"/>
              <a:gd name="connsiteY141" fmla="*/ 2172298 h 2344739"/>
              <a:gd name="connsiteX142" fmla="*/ 4716674 w 12193149"/>
              <a:gd name="connsiteY142" fmla="*/ 2173573 h 2344739"/>
              <a:gd name="connsiteX143" fmla="*/ 4516962 w 12193149"/>
              <a:gd name="connsiteY143" fmla="*/ 2163671 h 2344739"/>
              <a:gd name="connsiteX144" fmla="*/ 4429691 w 12193149"/>
              <a:gd name="connsiteY144" fmla="*/ 2153020 h 2344739"/>
              <a:gd name="connsiteX145" fmla="*/ 4364023 w 12193149"/>
              <a:gd name="connsiteY145" fmla="*/ 2151674 h 2344739"/>
              <a:gd name="connsiteX146" fmla="*/ 4318114 w 12193149"/>
              <a:gd name="connsiteY146" fmla="*/ 2158289 h 2344739"/>
              <a:gd name="connsiteX147" fmla="*/ 4316258 w 12193149"/>
              <a:gd name="connsiteY147" fmla="*/ 2156948 h 2344739"/>
              <a:gd name="connsiteX148" fmla="*/ 4296292 w 12193149"/>
              <a:gd name="connsiteY148" fmla="*/ 2155069 h 2344739"/>
              <a:gd name="connsiteX149" fmla="*/ 4291212 w 12193149"/>
              <a:gd name="connsiteY149" fmla="*/ 2157986 h 2344739"/>
              <a:gd name="connsiteX150" fmla="*/ 4277290 w 12193149"/>
              <a:gd name="connsiteY150" fmla="*/ 2157740 h 2344739"/>
              <a:gd name="connsiteX151" fmla="*/ 4249265 w 12193149"/>
              <a:gd name="connsiteY151" fmla="*/ 2160064 h 2344739"/>
              <a:gd name="connsiteX152" fmla="*/ 4203199 w 12193149"/>
              <a:gd name="connsiteY152" fmla="*/ 2157269 h 2344739"/>
              <a:gd name="connsiteX153" fmla="*/ 4202893 w 12193149"/>
              <a:gd name="connsiteY153" fmla="*/ 2156010 h 2344739"/>
              <a:gd name="connsiteX154" fmla="*/ 4192396 w 12193149"/>
              <a:gd name="connsiteY154" fmla="*/ 2150376 h 2344739"/>
              <a:gd name="connsiteX155" fmla="*/ 4143893 w 12193149"/>
              <a:gd name="connsiteY155" fmla="*/ 2134511 h 2344739"/>
              <a:gd name="connsiteX156" fmla="*/ 4084245 w 12193149"/>
              <a:gd name="connsiteY156" fmla="*/ 2107978 h 2344739"/>
              <a:gd name="connsiteX157" fmla="*/ 4075694 w 12193149"/>
              <a:gd name="connsiteY157" fmla="*/ 2107143 h 2344739"/>
              <a:gd name="connsiteX158" fmla="*/ 4075575 w 12193149"/>
              <a:gd name="connsiteY158" fmla="*/ 2106844 h 2344739"/>
              <a:gd name="connsiteX159" fmla="*/ 4066658 w 12193149"/>
              <a:gd name="connsiteY159" fmla="*/ 2105400 h 2344739"/>
              <a:gd name="connsiteX160" fmla="*/ 4060102 w 12193149"/>
              <a:gd name="connsiteY160" fmla="*/ 2105618 h 2344739"/>
              <a:gd name="connsiteX161" fmla="*/ 4043512 w 12193149"/>
              <a:gd name="connsiteY161" fmla="*/ 2103997 h 2344739"/>
              <a:gd name="connsiteX162" fmla="*/ 4038145 w 12193149"/>
              <a:gd name="connsiteY162" fmla="*/ 2101563 h 2344739"/>
              <a:gd name="connsiteX163" fmla="*/ 4036511 w 12193149"/>
              <a:gd name="connsiteY163" fmla="*/ 2097896 h 2344739"/>
              <a:gd name="connsiteX164" fmla="*/ 4034926 w 12193149"/>
              <a:gd name="connsiteY164" fmla="*/ 2098131 h 2344739"/>
              <a:gd name="connsiteX165" fmla="*/ 4005686 w 12193149"/>
              <a:gd name="connsiteY165" fmla="*/ 2085563 h 2344739"/>
              <a:gd name="connsiteX166" fmla="*/ 3937994 w 12193149"/>
              <a:gd name="connsiteY166" fmla="*/ 2068106 h 2344739"/>
              <a:gd name="connsiteX167" fmla="*/ 3898423 w 12193149"/>
              <a:gd name="connsiteY167" fmla="*/ 2062451 h 2344739"/>
              <a:gd name="connsiteX168" fmla="*/ 3790908 w 12193149"/>
              <a:gd name="connsiteY168" fmla="*/ 2042213 h 2344739"/>
              <a:gd name="connsiteX169" fmla="*/ 3683661 w 12193149"/>
              <a:gd name="connsiteY169" fmla="*/ 2018290 h 2344739"/>
              <a:gd name="connsiteX170" fmla="*/ 3611183 w 12193149"/>
              <a:gd name="connsiteY170" fmla="*/ 1986019 h 2344739"/>
              <a:gd name="connsiteX171" fmla="*/ 3605003 w 12193149"/>
              <a:gd name="connsiteY171" fmla="*/ 1987381 h 2344739"/>
              <a:gd name="connsiteX172" fmla="*/ 3595884 w 12193149"/>
              <a:gd name="connsiteY172" fmla="*/ 1987545 h 2344739"/>
              <a:gd name="connsiteX173" fmla="*/ 3595649 w 12193149"/>
              <a:gd name="connsiteY173" fmla="*/ 1987276 h 2344739"/>
              <a:gd name="connsiteX174" fmla="*/ 3587126 w 12193149"/>
              <a:gd name="connsiteY174" fmla="*/ 1987966 h 2344739"/>
              <a:gd name="connsiteX175" fmla="*/ 3537283 w 12193149"/>
              <a:gd name="connsiteY175" fmla="*/ 1978267 h 2344739"/>
              <a:gd name="connsiteX176" fmla="*/ 3474371 w 12193149"/>
              <a:gd name="connsiteY176" fmla="*/ 1974606 h 2344739"/>
              <a:gd name="connsiteX177" fmla="*/ 3401876 w 12193149"/>
              <a:gd name="connsiteY177" fmla="*/ 1962558 h 2344739"/>
              <a:gd name="connsiteX178" fmla="*/ 3365036 w 12193149"/>
              <a:gd name="connsiteY178" fmla="*/ 1979510 h 2344739"/>
              <a:gd name="connsiteX179" fmla="*/ 3345174 w 12193149"/>
              <a:gd name="connsiteY179" fmla="*/ 1981192 h 2344739"/>
              <a:gd name="connsiteX180" fmla="*/ 3342846 w 12193149"/>
              <a:gd name="connsiteY180" fmla="*/ 1980217 h 2344739"/>
              <a:gd name="connsiteX181" fmla="*/ 3263504 w 12193149"/>
              <a:gd name="connsiteY181" fmla="*/ 1986094 h 2344739"/>
              <a:gd name="connsiteX182" fmla="*/ 3143704 w 12193149"/>
              <a:gd name="connsiteY182" fmla="*/ 1993869 h 2344739"/>
              <a:gd name="connsiteX183" fmla="*/ 3031439 w 12193149"/>
              <a:gd name="connsiteY183" fmla="*/ 1996512 h 2344739"/>
              <a:gd name="connsiteX184" fmla="*/ 2782717 w 12193149"/>
              <a:gd name="connsiteY184" fmla="*/ 2018333 h 2344739"/>
              <a:gd name="connsiteX185" fmla="*/ 2647675 w 12193149"/>
              <a:gd name="connsiteY185" fmla="*/ 2028869 h 2344739"/>
              <a:gd name="connsiteX186" fmla="*/ 2569176 w 12193149"/>
              <a:gd name="connsiteY186" fmla="*/ 2002628 h 2344739"/>
              <a:gd name="connsiteX187" fmla="*/ 2444403 w 12193149"/>
              <a:gd name="connsiteY187" fmla="*/ 2016529 h 2344739"/>
              <a:gd name="connsiteX188" fmla="*/ 2316260 w 12193149"/>
              <a:gd name="connsiteY188" fmla="*/ 2024996 h 2344739"/>
              <a:gd name="connsiteX189" fmla="*/ 2209726 w 12193149"/>
              <a:gd name="connsiteY189" fmla="*/ 2019763 h 2344739"/>
              <a:gd name="connsiteX190" fmla="*/ 2095813 w 12193149"/>
              <a:gd name="connsiteY190" fmla="*/ 2003052 h 2344739"/>
              <a:gd name="connsiteX191" fmla="*/ 1998504 w 12193149"/>
              <a:gd name="connsiteY191" fmla="*/ 1995032 h 2344739"/>
              <a:gd name="connsiteX192" fmla="*/ 1929320 w 12193149"/>
              <a:gd name="connsiteY192" fmla="*/ 2016977 h 2344739"/>
              <a:gd name="connsiteX193" fmla="*/ 1922798 w 12193149"/>
              <a:gd name="connsiteY193" fmla="*/ 2012146 h 2344739"/>
              <a:gd name="connsiteX194" fmla="*/ 1874228 w 12193149"/>
              <a:gd name="connsiteY194" fmla="*/ 2013741 h 2344739"/>
              <a:gd name="connsiteX195" fmla="*/ 1787803 w 12193149"/>
              <a:gd name="connsiteY195" fmla="*/ 2041363 h 2344739"/>
              <a:gd name="connsiteX196" fmla="*/ 1739352 w 12193149"/>
              <a:gd name="connsiteY196" fmla="*/ 2036312 h 2344739"/>
              <a:gd name="connsiteX197" fmla="*/ 1676219 w 12193149"/>
              <a:gd name="connsiteY197" fmla="*/ 2019963 h 2344739"/>
              <a:gd name="connsiteX198" fmla="*/ 1609817 w 12193149"/>
              <a:gd name="connsiteY198" fmla="*/ 2013066 h 2344739"/>
              <a:gd name="connsiteX199" fmla="*/ 1497258 w 12193149"/>
              <a:gd name="connsiteY199" fmla="*/ 1987476 h 2344739"/>
              <a:gd name="connsiteX200" fmla="*/ 1151127 w 12193149"/>
              <a:gd name="connsiteY200" fmla="*/ 1938041 h 2344739"/>
              <a:gd name="connsiteX201" fmla="*/ 859417 w 12193149"/>
              <a:gd name="connsiteY201" fmla="*/ 1928608 h 2344739"/>
              <a:gd name="connsiteX202" fmla="*/ 838688 w 12193149"/>
              <a:gd name="connsiteY202" fmla="*/ 1929821 h 2344739"/>
              <a:gd name="connsiteX203" fmla="*/ 817957 w 12193149"/>
              <a:gd name="connsiteY203" fmla="*/ 1927857 h 2344739"/>
              <a:gd name="connsiteX204" fmla="*/ 812654 w 12193149"/>
              <a:gd name="connsiteY204" fmla="*/ 1930751 h 2344739"/>
              <a:gd name="connsiteX205" fmla="*/ 721195 w 12193149"/>
              <a:gd name="connsiteY205" fmla="*/ 1929661 h 2344739"/>
              <a:gd name="connsiteX206" fmla="*/ 720890 w 12193149"/>
              <a:gd name="connsiteY206" fmla="*/ 1928399 h 2344739"/>
              <a:gd name="connsiteX207" fmla="*/ 710023 w 12193149"/>
              <a:gd name="connsiteY207" fmla="*/ 1922722 h 2344739"/>
              <a:gd name="connsiteX208" fmla="*/ 597940 w 12193149"/>
              <a:gd name="connsiteY208" fmla="*/ 1879864 h 2344739"/>
              <a:gd name="connsiteX209" fmla="*/ 579683 w 12193149"/>
              <a:gd name="connsiteY209" fmla="*/ 1877212 h 2344739"/>
              <a:gd name="connsiteX210" fmla="*/ 572865 w 12193149"/>
              <a:gd name="connsiteY210" fmla="*/ 1877401 h 2344739"/>
              <a:gd name="connsiteX211" fmla="*/ 446247 w 12193149"/>
              <a:gd name="connsiteY211" fmla="*/ 1839371 h 2344739"/>
              <a:gd name="connsiteX212" fmla="*/ 405163 w 12193149"/>
              <a:gd name="connsiteY212" fmla="*/ 1833548 h 2344739"/>
              <a:gd name="connsiteX213" fmla="*/ 293583 w 12193149"/>
              <a:gd name="connsiteY213" fmla="*/ 1812852 h 2344739"/>
              <a:gd name="connsiteX214" fmla="*/ 119529 w 12193149"/>
              <a:gd name="connsiteY214" fmla="*/ 1761047 h 2344739"/>
              <a:gd name="connsiteX215" fmla="*/ 16674 w 12193149"/>
              <a:gd name="connsiteY215" fmla="*/ 1758191 h 2344739"/>
              <a:gd name="connsiteX216" fmla="*/ 1150 w 12193149"/>
              <a:gd name="connsiteY216" fmla="*/ 1752722 h 2344739"/>
              <a:gd name="connsiteX217" fmla="*/ 1148 w 12193149"/>
              <a:gd name="connsiteY217" fmla="*/ 222213 h 2344739"/>
              <a:gd name="connsiteX218" fmla="*/ 1148 w 12193149"/>
              <a:gd name="connsiteY218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8 w 12193149"/>
              <a:gd name="connsiteY2" fmla="*/ 222213 h 2344739"/>
              <a:gd name="connsiteX3" fmla="*/ 12193149 w 12193149"/>
              <a:gd name="connsiteY3" fmla="*/ 579739 h 2344739"/>
              <a:gd name="connsiteX4" fmla="*/ 12185986 w 12193149"/>
              <a:gd name="connsiteY4" fmla="*/ 584189 h 2344739"/>
              <a:gd name="connsiteX5" fmla="*/ 12156363 w 12193149"/>
              <a:gd name="connsiteY5" fmla="*/ 597366 h 2344739"/>
              <a:gd name="connsiteX6" fmla="*/ 12139215 w 12193149"/>
              <a:gd name="connsiteY6" fmla="*/ 623179 h 2344739"/>
              <a:gd name="connsiteX7" fmla="*/ 12126327 w 12193149"/>
              <a:gd name="connsiteY7" fmla="*/ 624690 h 2344739"/>
              <a:gd name="connsiteX8" fmla="*/ 12124007 w 12193149"/>
              <a:gd name="connsiteY8" fmla="*/ 624794 h 2344739"/>
              <a:gd name="connsiteX9" fmla="*/ 12116854 w 12193149"/>
              <a:gd name="connsiteY9" fmla="*/ 628608 h 2344739"/>
              <a:gd name="connsiteX10" fmla="*/ 12099497 w 12193149"/>
              <a:gd name="connsiteY10" fmla="*/ 628139 h 2344739"/>
              <a:gd name="connsiteX11" fmla="*/ 12087073 w 12193149"/>
              <a:gd name="connsiteY11" fmla="*/ 636341 h 2344739"/>
              <a:gd name="connsiteX12" fmla="*/ 12031073 w 12193149"/>
              <a:gd name="connsiteY12" fmla="*/ 680009 h 2344739"/>
              <a:gd name="connsiteX13" fmla="*/ 11995833 w 12193149"/>
              <a:gd name="connsiteY13" fmla="*/ 703458 h 2344739"/>
              <a:gd name="connsiteX14" fmla="*/ 11979717 w 12193149"/>
              <a:gd name="connsiteY14" fmla="*/ 708161 h 2344739"/>
              <a:gd name="connsiteX15" fmla="*/ 11959046 w 12193149"/>
              <a:gd name="connsiteY15" fmla="*/ 717558 h 2344739"/>
              <a:gd name="connsiteX16" fmla="*/ 11920454 w 12193149"/>
              <a:gd name="connsiteY16" fmla="*/ 730883 h 2344739"/>
              <a:gd name="connsiteX17" fmla="*/ 11903656 w 12193149"/>
              <a:gd name="connsiteY17" fmla="*/ 742426 h 2344739"/>
              <a:gd name="connsiteX18" fmla="*/ 11895048 w 12193149"/>
              <a:gd name="connsiteY18" fmla="*/ 744791 h 2344739"/>
              <a:gd name="connsiteX19" fmla="*/ 11891968 w 12193149"/>
              <a:gd name="connsiteY19" fmla="*/ 755729 h 2344739"/>
              <a:gd name="connsiteX20" fmla="*/ 11870776 w 12193149"/>
              <a:gd name="connsiteY20" fmla="*/ 777816 h 2344739"/>
              <a:gd name="connsiteX21" fmla="*/ 11813376 w 12193149"/>
              <a:gd name="connsiteY21" fmla="*/ 797659 h 2344739"/>
              <a:gd name="connsiteX22" fmla="*/ 11590693 w 12193149"/>
              <a:gd name="connsiteY22" fmla="*/ 963777 h 2344739"/>
              <a:gd name="connsiteX23" fmla="*/ 11506817 w 12193149"/>
              <a:gd name="connsiteY23" fmla="*/ 1033623 h 2344739"/>
              <a:gd name="connsiteX24" fmla="*/ 11280332 w 12193149"/>
              <a:gd name="connsiteY24" fmla="*/ 1223571 h 2344739"/>
              <a:gd name="connsiteX25" fmla="*/ 11228309 w 12193149"/>
              <a:gd name="connsiteY25" fmla="*/ 1276236 h 2344739"/>
              <a:gd name="connsiteX26" fmla="*/ 11218087 w 12193149"/>
              <a:gd name="connsiteY26" fmla="*/ 1275961 h 2344739"/>
              <a:gd name="connsiteX27" fmla="*/ 11217184 w 12193149"/>
              <a:gd name="connsiteY27" fmla="*/ 1275018 h 2344739"/>
              <a:gd name="connsiteX28" fmla="*/ 11188885 w 12193149"/>
              <a:gd name="connsiteY28" fmla="*/ 1292383 h 2344739"/>
              <a:gd name="connsiteX29" fmla="*/ 11184501 w 12193149"/>
              <a:gd name="connsiteY29" fmla="*/ 1292525 h 2344739"/>
              <a:gd name="connsiteX30" fmla="*/ 11166854 w 12193149"/>
              <a:gd name="connsiteY30" fmla="*/ 1306612 h 2344739"/>
              <a:gd name="connsiteX31" fmla="*/ 11157311 w 12193149"/>
              <a:gd name="connsiteY31" fmla="*/ 1312414 h 2344739"/>
              <a:gd name="connsiteX32" fmla="*/ 11155496 w 12193149"/>
              <a:gd name="connsiteY32" fmla="*/ 1317097 h 2344739"/>
              <a:gd name="connsiteX33" fmla="*/ 11140961 w 12193149"/>
              <a:gd name="connsiteY33" fmla="*/ 1324115 h 2344739"/>
              <a:gd name="connsiteX34" fmla="*/ 11138961 w 12193149"/>
              <a:gd name="connsiteY34" fmla="*/ 1323772 h 2344739"/>
              <a:gd name="connsiteX35" fmla="*/ 11128208 w 12193149"/>
              <a:gd name="connsiteY35" fmla="*/ 1333832 h 2344739"/>
              <a:gd name="connsiteX36" fmla="*/ 11120691 w 12193149"/>
              <a:gd name="connsiteY36" fmla="*/ 1347424 h 2344739"/>
              <a:gd name="connsiteX37" fmla="*/ 10894683 w 12193149"/>
              <a:gd name="connsiteY37" fmla="*/ 1473399 h 2344739"/>
              <a:gd name="connsiteX38" fmla="*/ 10773300 w 12193149"/>
              <a:gd name="connsiteY38" fmla="*/ 1523191 h 2344739"/>
              <a:gd name="connsiteX39" fmla="*/ 10627668 w 12193149"/>
              <a:gd name="connsiteY39" fmla="*/ 1559229 h 2344739"/>
              <a:gd name="connsiteX40" fmla="*/ 10581895 w 12193149"/>
              <a:gd name="connsiteY40" fmla="*/ 1568689 h 2344739"/>
              <a:gd name="connsiteX41" fmla="*/ 10547790 w 12193149"/>
              <a:gd name="connsiteY41" fmla="*/ 1598423 h 2344739"/>
              <a:gd name="connsiteX42" fmla="*/ 10529643 w 12193149"/>
              <a:gd name="connsiteY42" fmla="*/ 1596907 h 2344739"/>
              <a:gd name="connsiteX43" fmla="*/ 10526446 w 12193149"/>
              <a:gd name="connsiteY43" fmla="*/ 1596411 h 2344739"/>
              <a:gd name="connsiteX44" fmla="*/ 10515129 w 12193149"/>
              <a:gd name="connsiteY44" fmla="*/ 1599537 h 2344739"/>
              <a:gd name="connsiteX45" fmla="*/ 10491735 w 12193149"/>
              <a:gd name="connsiteY45" fmla="*/ 1594156 h 2344739"/>
              <a:gd name="connsiteX46" fmla="*/ 10471418 w 12193149"/>
              <a:gd name="connsiteY46" fmla="*/ 1601693 h 2344739"/>
              <a:gd name="connsiteX47" fmla="*/ 10377042 w 12193149"/>
              <a:gd name="connsiteY47" fmla="*/ 1644598 h 2344739"/>
              <a:gd name="connsiteX48" fmla="*/ 10319338 w 12193149"/>
              <a:gd name="connsiteY48" fmla="*/ 1666221 h 2344739"/>
              <a:gd name="connsiteX49" fmla="*/ 10295467 w 12193149"/>
              <a:gd name="connsiteY49" fmla="*/ 1668079 h 2344739"/>
              <a:gd name="connsiteX50" fmla="*/ 10263443 w 12193149"/>
              <a:gd name="connsiteY50" fmla="*/ 1674948 h 2344739"/>
              <a:gd name="connsiteX51" fmla="*/ 10205418 w 12193149"/>
              <a:gd name="connsiteY51" fmla="*/ 1682149 h 2344739"/>
              <a:gd name="connsiteX52" fmla="*/ 10177759 w 12193149"/>
              <a:gd name="connsiteY52" fmla="*/ 1692943 h 2344739"/>
              <a:gd name="connsiteX53" fmla="*/ 10165070 w 12193149"/>
              <a:gd name="connsiteY53" fmla="*/ 1693739 h 2344739"/>
              <a:gd name="connsiteX54" fmla="*/ 10156308 w 12193149"/>
              <a:gd name="connsiteY54" fmla="*/ 1707487 h 2344739"/>
              <a:gd name="connsiteX55" fmla="*/ 10118267 w 12193149"/>
              <a:gd name="connsiteY55" fmla="*/ 1731142 h 2344739"/>
              <a:gd name="connsiteX56" fmla="*/ 10083317 w 12193149"/>
              <a:gd name="connsiteY56" fmla="*/ 1743296 h 2344739"/>
              <a:gd name="connsiteX57" fmla="*/ 10040388 w 12193149"/>
              <a:gd name="connsiteY57" fmla="*/ 1741632 h 2344739"/>
              <a:gd name="connsiteX58" fmla="*/ 9961167 w 12193149"/>
              <a:gd name="connsiteY58" fmla="*/ 1757147 h 2344739"/>
              <a:gd name="connsiteX59" fmla="*/ 9848940 w 12193149"/>
              <a:gd name="connsiteY59" fmla="*/ 1763915 h 2344739"/>
              <a:gd name="connsiteX60" fmla="*/ 9729457 w 12193149"/>
              <a:gd name="connsiteY60" fmla="*/ 1784122 h 2344739"/>
              <a:gd name="connsiteX61" fmla="*/ 9613704 w 12193149"/>
              <a:gd name="connsiteY61" fmla="*/ 1812371 h 2344739"/>
              <a:gd name="connsiteX62" fmla="*/ 9338590 w 12193149"/>
              <a:gd name="connsiteY62" fmla="*/ 1869293 h 2344739"/>
              <a:gd name="connsiteX63" fmla="*/ 9232518 w 12193149"/>
              <a:gd name="connsiteY63" fmla="*/ 1893149 h 2344739"/>
              <a:gd name="connsiteX64" fmla="*/ 9156690 w 12193149"/>
              <a:gd name="connsiteY64" fmla="*/ 1903228 h 2344739"/>
              <a:gd name="connsiteX65" fmla="*/ 9054601 w 12193149"/>
              <a:gd name="connsiteY65" fmla="*/ 1910755 h 2344739"/>
              <a:gd name="connsiteX66" fmla="*/ 9006634 w 12193149"/>
              <a:gd name="connsiteY66" fmla="*/ 1914040 h 2344739"/>
              <a:gd name="connsiteX67" fmla="*/ 9006349 w 12193149"/>
              <a:gd name="connsiteY67" fmla="*/ 1913800 h 2344739"/>
              <a:gd name="connsiteX68" fmla="*/ 8997380 w 12193149"/>
              <a:gd name="connsiteY68" fmla="*/ 1915011 h 2344739"/>
              <a:gd name="connsiteX69" fmla="*/ 8991542 w 12193149"/>
              <a:gd name="connsiteY69" fmla="*/ 1917072 h 2344739"/>
              <a:gd name="connsiteX70" fmla="*/ 8975485 w 12193149"/>
              <a:gd name="connsiteY70" fmla="*/ 1920298 h 2344739"/>
              <a:gd name="connsiteX71" fmla="*/ 8969159 w 12193149"/>
              <a:gd name="connsiteY71" fmla="*/ 1919598 h 2344739"/>
              <a:gd name="connsiteX72" fmla="*/ 8964196 w 12193149"/>
              <a:gd name="connsiteY72" fmla="*/ 1917373 h 2344739"/>
              <a:gd name="connsiteX73" fmla="*/ 8930136 w 12193149"/>
              <a:gd name="connsiteY73" fmla="*/ 1914185 h 2344739"/>
              <a:gd name="connsiteX74" fmla="*/ 8753592 w 12193149"/>
              <a:gd name="connsiteY74" fmla="*/ 1933417 h 2344739"/>
              <a:gd name="connsiteX75" fmla="*/ 8708995 w 12193149"/>
              <a:gd name="connsiteY75" fmla="*/ 1935518 h 2344739"/>
              <a:gd name="connsiteX76" fmla="*/ 8597219 w 12193149"/>
              <a:gd name="connsiteY76" fmla="*/ 1944090 h 2344739"/>
              <a:gd name="connsiteX77" fmla="*/ 8526378 w 12193149"/>
              <a:gd name="connsiteY77" fmla="*/ 1929248 h 2344739"/>
              <a:gd name="connsiteX78" fmla="*/ 8512131 w 12193149"/>
              <a:gd name="connsiteY78" fmla="*/ 1935163 h 2344739"/>
              <a:gd name="connsiteX79" fmla="*/ 8507315 w 12193149"/>
              <a:gd name="connsiteY79" fmla="*/ 1938164 h 2344739"/>
              <a:gd name="connsiteX80" fmla="*/ 8499116 w 12193149"/>
              <a:gd name="connsiteY80" fmla="*/ 1940902 h 2344739"/>
              <a:gd name="connsiteX81" fmla="*/ 8498742 w 12193149"/>
              <a:gd name="connsiteY81" fmla="*/ 1940723 h 2344739"/>
              <a:gd name="connsiteX82" fmla="*/ 8491397 w 12193149"/>
              <a:gd name="connsiteY82" fmla="*/ 1943773 h 2344739"/>
              <a:gd name="connsiteX83" fmla="*/ 8368330 w 12193149"/>
              <a:gd name="connsiteY83" fmla="*/ 1957815 h 2344739"/>
              <a:gd name="connsiteX84" fmla="*/ 8354947 w 12193149"/>
              <a:gd name="connsiteY84" fmla="*/ 1958009 h 2344739"/>
              <a:gd name="connsiteX85" fmla="*/ 8321252 w 12193149"/>
              <a:gd name="connsiteY85" fmla="*/ 1974587 h 2344739"/>
              <a:gd name="connsiteX86" fmla="*/ 8315581 w 12193149"/>
              <a:gd name="connsiteY86" fmla="*/ 1974913 h 2344739"/>
              <a:gd name="connsiteX87" fmla="*/ 8296322 w 12193149"/>
              <a:gd name="connsiteY87" fmla="*/ 1988808 h 2344739"/>
              <a:gd name="connsiteX88" fmla="*/ 8285424 w 12193149"/>
              <a:gd name="connsiteY88" fmla="*/ 1994631 h 2344739"/>
              <a:gd name="connsiteX89" fmla="*/ 8284298 w 12193149"/>
              <a:gd name="connsiteY89" fmla="*/ 1999074 h 2344739"/>
              <a:gd name="connsiteX90" fmla="*/ 8267224 w 12193149"/>
              <a:gd name="connsiteY90" fmla="*/ 2006249 h 2344739"/>
              <a:gd name="connsiteX91" fmla="*/ 8264525 w 12193149"/>
              <a:gd name="connsiteY91" fmla="*/ 2006019 h 2344739"/>
              <a:gd name="connsiteX92" fmla="*/ 8253181 w 12193149"/>
              <a:gd name="connsiteY92" fmla="*/ 2015862 h 2344739"/>
              <a:gd name="connsiteX93" fmla="*/ 8246982 w 12193149"/>
              <a:gd name="connsiteY93" fmla="*/ 2028854 h 2344739"/>
              <a:gd name="connsiteX94" fmla="*/ 8091420 w 12193149"/>
              <a:gd name="connsiteY94" fmla="*/ 2075015 h 2344739"/>
              <a:gd name="connsiteX95" fmla="*/ 7906555 w 12193149"/>
              <a:gd name="connsiteY95" fmla="*/ 2116988 h 2344739"/>
              <a:gd name="connsiteX96" fmla="*/ 7719893 w 12193149"/>
              <a:gd name="connsiteY96" fmla="*/ 2142703 h 2344739"/>
              <a:gd name="connsiteX97" fmla="*/ 7615495 w 12193149"/>
              <a:gd name="connsiteY97" fmla="*/ 2139232 h 2344739"/>
              <a:gd name="connsiteX98" fmla="*/ 7528691 w 12193149"/>
              <a:gd name="connsiteY98" fmla="*/ 2145060 h 2344739"/>
              <a:gd name="connsiteX99" fmla="*/ 7520719 w 12193149"/>
              <a:gd name="connsiteY99" fmla="*/ 2147613 h 2344739"/>
              <a:gd name="connsiteX100" fmla="*/ 7508559 w 12193149"/>
              <a:gd name="connsiteY100" fmla="*/ 2148948 h 2344739"/>
              <a:gd name="connsiteX101" fmla="*/ 7508188 w 12193149"/>
              <a:gd name="connsiteY101" fmla="*/ 2148621 h 2344739"/>
              <a:gd name="connsiteX102" fmla="*/ 7496943 w 12193149"/>
              <a:gd name="connsiteY102" fmla="*/ 2150573 h 2344739"/>
              <a:gd name="connsiteX103" fmla="*/ 7219707 w 12193149"/>
              <a:gd name="connsiteY103" fmla="*/ 2156680 h 2344739"/>
              <a:gd name="connsiteX104" fmla="*/ 7202249 w 12193149"/>
              <a:gd name="connsiteY104" fmla="*/ 2161230 h 2344739"/>
              <a:gd name="connsiteX105" fmla="*/ 7198152 w 12193149"/>
              <a:gd name="connsiteY105" fmla="*/ 2166588 h 2344739"/>
              <a:gd name="connsiteX106" fmla="*/ 7171956 w 12193149"/>
              <a:gd name="connsiteY106" fmla="*/ 2171236 h 2344739"/>
              <a:gd name="connsiteX107" fmla="*/ 7098136 w 12193149"/>
              <a:gd name="connsiteY107" fmla="*/ 2183464 h 2344739"/>
              <a:gd name="connsiteX108" fmla="*/ 7019644 w 12193149"/>
              <a:gd name="connsiteY108" fmla="*/ 2183090 h 2344739"/>
              <a:gd name="connsiteX109" fmla="*/ 6905294 w 12193149"/>
              <a:gd name="connsiteY109" fmla="*/ 2212596 h 2344739"/>
              <a:gd name="connsiteX110" fmla="*/ 6709370 w 12193149"/>
              <a:gd name="connsiteY110" fmla="*/ 2240551 h 2344739"/>
              <a:gd name="connsiteX111" fmla="*/ 6550602 w 12193149"/>
              <a:gd name="connsiteY111" fmla="*/ 2269327 h 2344739"/>
              <a:gd name="connsiteX112" fmla="*/ 6318708 w 12193149"/>
              <a:gd name="connsiteY112" fmla="*/ 2316127 h 2344739"/>
              <a:gd name="connsiteX113" fmla="*/ 6169822 w 12193149"/>
              <a:gd name="connsiteY113" fmla="*/ 2318214 h 2344739"/>
              <a:gd name="connsiteX114" fmla="*/ 6074996 w 12193149"/>
              <a:gd name="connsiteY114" fmla="*/ 2338676 h 2344739"/>
              <a:gd name="connsiteX115" fmla="*/ 6069677 w 12193149"/>
              <a:gd name="connsiteY115" fmla="*/ 2337139 h 2344739"/>
              <a:gd name="connsiteX116" fmla="*/ 6049786 w 12193149"/>
              <a:gd name="connsiteY116" fmla="*/ 2337822 h 2344739"/>
              <a:gd name="connsiteX117" fmla="*/ 6042433 w 12193149"/>
              <a:gd name="connsiteY117" fmla="*/ 2329473 h 2344739"/>
              <a:gd name="connsiteX118" fmla="*/ 6011238 w 12193149"/>
              <a:gd name="connsiteY118" fmla="*/ 2324380 h 2344739"/>
              <a:gd name="connsiteX119" fmla="*/ 5958523 w 12193149"/>
              <a:gd name="connsiteY119" fmla="*/ 2328024 h 2344739"/>
              <a:gd name="connsiteX120" fmla="*/ 5760067 w 12193149"/>
              <a:gd name="connsiteY120" fmla="*/ 2343716 h 2344739"/>
              <a:gd name="connsiteX121" fmla="*/ 5628108 w 12193149"/>
              <a:gd name="connsiteY121" fmla="*/ 2344739 h 2344739"/>
              <a:gd name="connsiteX122" fmla="*/ 5472054 w 12193149"/>
              <a:gd name="connsiteY122" fmla="*/ 2330719 h 2344739"/>
              <a:gd name="connsiteX123" fmla="*/ 5433909 w 12193149"/>
              <a:gd name="connsiteY123" fmla="*/ 2319466 h 2344739"/>
              <a:gd name="connsiteX124" fmla="*/ 5382817 w 12193149"/>
              <a:gd name="connsiteY124" fmla="*/ 2301764 h 2344739"/>
              <a:gd name="connsiteX125" fmla="*/ 5262912 w 12193149"/>
              <a:gd name="connsiteY125" fmla="*/ 2281347 h 2344739"/>
              <a:gd name="connsiteX126" fmla="*/ 5224109 w 12193149"/>
              <a:gd name="connsiteY126" fmla="*/ 2270223 h 2344739"/>
              <a:gd name="connsiteX127" fmla="*/ 5175808 w 12193149"/>
              <a:gd name="connsiteY127" fmla="*/ 2267233 h 2344739"/>
              <a:gd name="connsiteX128" fmla="*/ 5157702 w 12193149"/>
              <a:gd name="connsiteY128" fmla="*/ 2260010 h 2344739"/>
              <a:gd name="connsiteX129" fmla="*/ 5143747 w 12193149"/>
              <a:gd name="connsiteY129" fmla="*/ 2256610 h 2344739"/>
              <a:gd name="connsiteX130" fmla="*/ 5140744 w 12193149"/>
              <a:gd name="connsiteY130" fmla="*/ 2254509 h 2344739"/>
              <a:gd name="connsiteX131" fmla="*/ 5122807 w 12193149"/>
              <a:gd name="connsiteY131" fmla="*/ 2243656 h 2344739"/>
              <a:gd name="connsiteX132" fmla="*/ 5066938 w 12193149"/>
              <a:gd name="connsiteY132" fmla="*/ 2250227 h 2344739"/>
              <a:gd name="connsiteX133" fmla="*/ 5012662 w 12193149"/>
              <a:gd name="connsiteY133" fmla="*/ 2233846 h 2344739"/>
              <a:gd name="connsiteX134" fmla="*/ 4841589 w 12193149"/>
              <a:gd name="connsiteY134" fmla="*/ 2209829 h 2344739"/>
              <a:gd name="connsiteX135" fmla="*/ 4763595 w 12193149"/>
              <a:gd name="connsiteY135" fmla="*/ 2182061 h 2344739"/>
              <a:gd name="connsiteX136" fmla="*/ 4724334 w 12193149"/>
              <a:gd name="connsiteY136" fmla="*/ 2173047 h 2344739"/>
              <a:gd name="connsiteX137" fmla="*/ 4722324 w 12193149"/>
              <a:gd name="connsiteY137" fmla="*/ 2172298 h 2344739"/>
              <a:gd name="connsiteX138" fmla="*/ 4723259 w 12193149"/>
              <a:gd name="connsiteY138" fmla="*/ 2172087 h 2344739"/>
              <a:gd name="connsiteX139" fmla="*/ 4718350 w 12193149"/>
              <a:gd name="connsiteY139" fmla="*/ 2170817 h 2344739"/>
              <a:gd name="connsiteX140" fmla="*/ 4722324 w 12193149"/>
              <a:gd name="connsiteY140" fmla="*/ 2172298 h 2344739"/>
              <a:gd name="connsiteX141" fmla="*/ 4716674 w 12193149"/>
              <a:gd name="connsiteY141" fmla="*/ 2173573 h 2344739"/>
              <a:gd name="connsiteX142" fmla="*/ 4516962 w 12193149"/>
              <a:gd name="connsiteY142" fmla="*/ 2163671 h 2344739"/>
              <a:gd name="connsiteX143" fmla="*/ 4429691 w 12193149"/>
              <a:gd name="connsiteY143" fmla="*/ 2153020 h 2344739"/>
              <a:gd name="connsiteX144" fmla="*/ 4364023 w 12193149"/>
              <a:gd name="connsiteY144" fmla="*/ 2151674 h 2344739"/>
              <a:gd name="connsiteX145" fmla="*/ 4318114 w 12193149"/>
              <a:gd name="connsiteY145" fmla="*/ 2158289 h 2344739"/>
              <a:gd name="connsiteX146" fmla="*/ 4316258 w 12193149"/>
              <a:gd name="connsiteY146" fmla="*/ 2156948 h 2344739"/>
              <a:gd name="connsiteX147" fmla="*/ 4296292 w 12193149"/>
              <a:gd name="connsiteY147" fmla="*/ 2155069 h 2344739"/>
              <a:gd name="connsiteX148" fmla="*/ 4291212 w 12193149"/>
              <a:gd name="connsiteY148" fmla="*/ 2157986 h 2344739"/>
              <a:gd name="connsiteX149" fmla="*/ 4277290 w 12193149"/>
              <a:gd name="connsiteY149" fmla="*/ 2157740 h 2344739"/>
              <a:gd name="connsiteX150" fmla="*/ 4249265 w 12193149"/>
              <a:gd name="connsiteY150" fmla="*/ 2160064 h 2344739"/>
              <a:gd name="connsiteX151" fmla="*/ 4203199 w 12193149"/>
              <a:gd name="connsiteY151" fmla="*/ 2157269 h 2344739"/>
              <a:gd name="connsiteX152" fmla="*/ 4202893 w 12193149"/>
              <a:gd name="connsiteY152" fmla="*/ 2156010 h 2344739"/>
              <a:gd name="connsiteX153" fmla="*/ 4192396 w 12193149"/>
              <a:gd name="connsiteY153" fmla="*/ 2150376 h 2344739"/>
              <a:gd name="connsiteX154" fmla="*/ 4143893 w 12193149"/>
              <a:gd name="connsiteY154" fmla="*/ 2134511 h 2344739"/>
              <a:gd name="connsiteX155" fmla="*/ 4084245 w 12193149"/>
              <a:gd name="connsiteY155" fmla="*/ 2107978 h 2344739"/>
              <a:gd name="connsiteX156" fmla="*/ 4075694 w 12193149"/>
              <a:gd name="connsiteY156" fmla="*/ 2107143 h 2344739"/>
              <a:gd name="connsiteX157" fmla="*/ 4075575 w 12193149"/>
              <a:gd name="connsiteY157" fmla="*/ 2106844 h 2344739"/>
              <a:gd name="connsiteX158" fmla="*/ 4066658 w 12193149"/>
              <a:gd name="connsiteY158" fmla="*/ 2105400 h 2344739"/>
              <a:gd name="connsiteX159" fmla="*/ 4060102 w 12193149"/>
              <a:gd name="connsiteY159" fmla="*/ 2105618 h 2344739"/>
              <a:gd name="connsiteX160" fmla="*/ 4043512 w 12193149"/>
              <a:gd name="connsiteY160" fmla="*/ 2103997 h 2344739"/>
              <a:gd name="connsiteX161" fmla="*/ 4038145 w 12193149"/>
              <a:gd name="connsiteY161" fmla="*/ 2101563 h 2344739"/>
              <a:gd name="connsiteX162" fmla="*/ 4036511 w 12193149"/>
              <a:gd name="connsiteY162" fmla="*/ 2097896 h 2344739"/>
              <a:gd name="connsiteX163" fmla="*/ 4034926 w 12193149"/>
              <a:gd name="connsiteY163" fmla="*/ 2098131 h 2344739"/>
              <a:gd name="connsiteX164" fmla="*/ 4005686 w 12193149"/>
              <a:gd name="connsiteY164" fmla="*/ 2085563 h 2344739"/>
              <a:gd name="connsiteX165" fmla="*/ 3937994 w 12193149"/>
              <a:gd name="connsiteY165" fmla="*/ 2068106 h 2344739"/>
              <a:gd name="connsiteX166" fmla="*/ 3898423 w 12193149"/>
              <a:gd name="connsiteY166" fmla="*/ 2062451 h 2344739"/>
              <a:gd name="connsiteX167" fmla="*/ 3790908 w 12193149"/>
              <a:gd name="connsiteY167" fmla="*/ 2042213 h 2344739"/>
              <a:gd name="connsiteX168" fmla="*/ 3683661 w 12193149"/>
              <a:gd name="connsiteY168" fmla="*/ 2018290 h 2344739"/>
              <a:gd name="connsiteX169" fmla="*/ 3611183 w 12193149"/>
              <a:gd name="connsiteY169" fmla="*/ 1986019 h 2344739"/>
              <a:gd name="connsiteX170" fmla="*/ 3605003 w 12193149"/>
              <a:gd name="connsiteY170" fmla="*/ 1987381 h 2344739"/>
              <a:gd name="connsiteX171" fmla="*/ 3595884 w 12193149"/>
              <a:gd name="connsiteY171" fmla="*/ 1987545 h 2344739"/>
              <a:gd name="connsiteX172" fmla="*/ 3595649 w 12193149"/>
              <a:gd name="connsiteY172" fmla="*/ 1987276 h 2344739"/>
              <a:gd name="connsiteX173" fmla="*/ 3587126 w 12193149"/>
              <a:gd name="connsiteY173" fmla="*/ 1987966 h 2344739"/>
              <a:gd name="connsiteX174" fmla="*/ 3537283 w 12193149"/>
              <a:gd name="connsiteY174" fmla="*/ 1978267 h 2344739"/>
              <a:gd name="connsiteX175" fmla="*/ 3474371 w 12193149"/>
              <a:gd name="connsiteY175" fmla="*/ 1974606 h 2344739"/>
              <a:gd name="connsiteX176" fmla="*/ 3401876 w 12193149"/>
              <a:gd name="connsiteY176" fmla="*/ 1962558 h 2344739"/>
              <a:gd name="connsiteX177" fmla="*/ 3365036 w 12193149"/>
              <a:gd name="connsiteY177" fmla="*/ 1979510 h 2344739"/>
              <a:gd name="connsiteX178" fmla="*/ 3345174 w 12193149"/>
              <a:gd name="connsiteY178" fmla="*/ 1981192 h 2344739"/>
              <a:gd name="connsiteX179" fmla="*/ 3342846 w 12193149"/>
              <a:gd name="connsiteY179" fmla="*/ 1980217 h 2344739"/>
              <a:gd name="connsiteX180" fmla="*/ 3263504 w 12193149"/>
              <a:gd name="connsiteY180" fmla="*/ 1986094 h 2344739"/>
              <a:gd name="connsiteX181" fmla="*/ 3143704 w 12193149"/>
              <a:gd name="connsiteY181" fmla="*/ 1993869 h 2344739"/>
              <a:gd name="connsiteX182" fmla="*/ 3031439 w 12193149"/>
              <a:gd name="connsiteY182" fmla="*/ 1996512 h 2344739"/>
              <a:gd name="connsiteX183" fmla="*/ 2782717 w 12193149"/>
              <a:gd name="connsiteY183" fmla="*/ 2018333 h 2344739"/>
              <a:gd name="connsiteX184" fmla="*/ 2647675 w 12193149"/>
              <a:gd name="connsiteY184" fmla="*/ 2028869 h 2344739"/>
              <a:gd name="connsiteX185" fmla="*/ 2569176 w 12193149"/>
              <a:gd name="connsiteY185" fmla="*/ 2002628 h 2344739"/>
              <a:gd name="connsiteX186" fmla="*/ 2444403 w 12193149"/>
              <a:gd name="connsiteY186" fmla="*/ 2016529 h 2344739"/>
              <a:gd name="connsiteX187" fmla="*/ 2316260 w 12193149"/>
              <a:gd name="connsiteY187" fmla="*/ 2024996 h 2344739"/>
              <a:gd name="connsiteX188" fmla="*/ 2209726 w 12193149"/>
              <a:gd name="connsiteY188" fmla="*/ 2019763 h 2344739"/>
              <a:gd name="connsiteX189" fmla="*/ 2095813 w 12193149"/>
              <a:gd name="connsiteY189" fmla="*/ 2003052 h 2344739"/>
              <a:gd name="connsiteX190" fmla="*/ 1998504 w 12193149"/>
              <a:gd name="connsiteY190" fmla="*/ 1995032 h 2344739"/>
              <a:gd name="connsiteX191" fmla="*/ 1929320 w 12193149"/>
              <a:gd name="connsiteY191" fmla="*/ 2016977 h 2344739"/>
              <a:gd name="connsiteX192" fmla="*/ 1922798 w 12193149"/>
              <a:gd name="connsiteY192" fmla="*/ 2012146 h 2344739"/>
              <a:gd name="connsiteX193" fmla="*/ 1874228 w 12193149"/>
              <a:gd name="connsiteY193" fmla="*/ 2013741 h 2344739"/>
              <a:gd name="connsiteX194" fmla="*/ 1787803 w 12193149"/>
              <a:gd name="connsiteY194" fmla="*/ 2041363 h 2344739"/>
              <a:gd name="connsiteX195" fmla="*/ 1739352 w 12193149"/>
              <a:gd name="connsiteY195" fmla="*/ 2036312 h 2344739"/>
              <a:gd name="connsiteX196" fmla="*/ 1676219 w 12193149"/>
              <a:gd name="connsiteY196" fmla="*/ 2019963 h 2344739"/>
              <a:gd name="connsiteX197" fmla="*/ 1609817 w 12193149"/>
              <a:gd name="connsiteY197" fmla="*/ 2013066 h 2344739"/>
              <a:gd name="connsiteX198" fmla="*/ 1497258 w 12193149"/>
              <a:gd name="connsiteY198" fmla="*/ 1987476 h 2344739"/>
              <a:gd name="connsiteX199" fmla="*/ 1151127 w 12193149"/>
              <a:gd name="connsiteY199" fmla="*/ 1938041 h 2344739"/>
              <a:gd name="connsiteX200" fmla="*/ 859417 w 12193149"/>
              <a:gd name="connsiteY200" fmla="*/ 1928608 h 2344739"/>
              <a:gd name="connsiteX201" fmla="*/ 838688 w 12193149"/>
              <a:gd name="connsiteY201" fmla="*/ 1929821 h 2344739"/>
              <a:gd name="connsiteX202" fmla="*/ 817957 w 12193149"/>
              <a:gd name="connsiteY202" fmla="*/ 1927857 h 2344739"/>
              <a:gd name="connsiteX203" fmla="*/ 812654 w 12193149"/>
              <a:gd name="connsiteY203" fmla="*/ 1930751 h 2344739"/>
              <a:gd name="connsiteX204" fmla="*/ 721195 w 12193149"/>
              <a:gd name="connsiteY204" fmla="*/ 1929661 h 2344739"/>
              <a:gd name="connsiteX205" fmla="*/ 720890 w 12193149"/>
              <a:gd name="connsiteY205" fmla="*/ 1928399 h 2344739"/>
              <a:gd name="connsiteX206" fmla="*/ 710023 w 12193149"/>
              <a:gd name="connsiteY206" fmla="*/ 1922722 h 2344739"/>
              <a:gd name="connsiteX207" fmla="*/ 597940 w 12193149"/>
              <a:gd name="connsiteY207" fmla="*/ 1879864 h 2344739"/>
              <a:gd name="connsiteX208" fmla="*/ 579683 w 12193149"/>
              <a:gd name="connsiteY208" fmla="*/ 1877212 h 2344739"/>
              <a:gd name="connsiteX209" fmla="*/ 572865 w 12193149"/>
              <a:gd name="connsiteY209" fmla="*/ 1877401 h 2344739"/>
              <a:gd name="connsiteX210" fmla="*/ 446247 w 12193149"/>
              <a:gd name="connsiteY210" fmla="*/ 1839371 h 2344739"/>
              <a:gd name="connsiteX211" fmla="*/ 405163 w 12193149"/>
              <a:gd name="connsiteY211" fmla="*/ 1833548 h 2344739"/>
              <a:gd name="connsiteX212" fmla="*/ 293583 w 12193149"/>
              <a:gd name="connsiteY212" fmla="*/ 1812852 h 2344739"/>
              <a:gd name="connsiteX213" fmla="*/ 119529 w 12193149"/>
              <a:gd name="connsiteY213" fmla="*/ 1761047 h 2344739"/>
              <a:gd name="connsiteX214" fmla="*/ 16674 w 12193149"/>
              <a:gd name="connsiteY214" fmla="*/ 1758191 h 2344739"/>
              <a:gd name="connsiteX215" fmla="*/ 1150 w 12193149"/>
              <a:gd name="connsiteY215" fmla="*/ 1752722 h 2344739"/>
              <a:gd name="connsiteX216" fmla="*/ 1148 w 12193149"/>
              <a:gd name="connsiteY216" fmla="*/ 222213 h 2344739"/>
              <a:gd name="connsiteX217" fmla="*/ 1148 w 12193149"/>
              <a:gd name="connsiteY217" fmla="*/ 0 h 2344739"/>
              <a:gd name="connsiteX0" fmla="*/ 1148 w 12193149"/>
              <a:gd name="connsiteY0" fmla="*/ 0 h 2344739"/>
              <a:gd name="connsiteX1" fmla="*/ 12193148 w 12193149"/>
              <a:gd name="connsiteY1" fmla="*/ 0 h 2344739"/>
              <a:gd name="connsiteX2" fmla="*/ 12193149 w 12193149"/>
              <a:gd name="connsiteY2" fmla="*/ 579739 h 2344739"/>
              <a:gd name="connsiteX3" fmla="*/ 12185986 w 12193149"/>
              <a:gd name="connsiteY3" fmla="*/ 584189 h 2344739"/>
              <a:gd name="connsiteX4" fmla="*/ 12156363 w 12193149"/>
              <a:gd name="connsiteY4" fmla="*/ 597366 h 2344739"/>
              <a:gd name="connsiteX5" fmla="*/ 12139215 w 12193149"/>
              <a:gd name="connsiteY5" fmla="*/ 623179 h 2344739"/>
              <a:gd name="connsiteX6" fmla="*/ 12126327 w 12193149"/>
              <a:gd name="connsiteY6" fmla="*/ 624690 h 2344739"/>
              <a:gd name="connsiteX7" fmla="*/ 12124007 w 12193149"/>
              <a:gd name="connsiteY7" fmla="*/ 624794 h 2344739"/>
              <a:gd name="connsiteX8" fmla="*/ 12116854 w 12193149"/>
              <a:gd name="connsiteY8" fmla="*/ 628608 h 2344739"/>
              <a:gd name="connsiteX9" fmla="*/ 12099497 w 12193149"/>
              <a:gd name="connsiteY9" fmla="*/ 628139 h 2344739"/>
              <a:gd name="connsiteX10" fmla="*/ 12087073 w 12193149"/>
              <a:gd name="connsiteY10" fmla="*/ 636341 h 2344739"/>
              <a:gd name="connsiteX11" fmla="*/ 12031073 w 12193149"/>
              <a:gd name="connsiteY11" fmla="*/ 680009 h 2344739"/>
              <a:gd name="connsiteX12" fmla="*/ 11995833 w 12193149"/>
              <a:gd name="connsiteY12" fmla="*/ 703458 h 2344739"/>
              <a:gd name="connsiteX13" fmla="*/ 11979717 w 12193149"/>
              <a:gd name="connsiteY13" fmla="*/ 708161 h 2344739"/>
              <a:gd name="connsiteX14" fmla="*/ 11959046 w 12193149"/>
              <a:gd name="connsiteY14" fmla="*/ 717558 h 2344739"/>
              <a:gd name="connsiteX15" fmla="*/ 11920454 w 12193149"/>
              <a:gd name="connsiteY15" fmla="*/ 730883 h 2344739"/>
              <a:gd name="connsiteX16" fmla="*/ 11903656 w 12193149"/>
              <a:gd name="connsiteY16" fmla="*/ 742426 h 2344739"/>
              <a:gd name="connsiteX17" fmla="*/ 11895048 w 12193149"/>
              <a:gd name="connsiteY17" fmla="*/ 744791 h 2344739"/>
              <a:gd name="connsiteX18" fmla="*/ 11891968 w 12193149"/>
              <a:gd name="connsiteY18" fmla="*/ 755729 h 2344739"/>
              <a:gd name="connsiteX19" fmla="*/ 11870776 w 12193149"/>
              <a:gd name="connsiteY19" fmla="*/ 777816 h 2344739"/>
              <a:gd name="connsiteX20" fmla="*/ 11813376 w 12193149"/>
              <a:gd name="connsiteY20" fmla="*/ 797659 h 2344739"/>
              <a:gd name="connsiteX21" fmla="*/ 11590693 w 12193149"/>
              <a:gd name="connsiteY21" fmla="*/ 963777 h 2344739"/>
              <a:gd name="connsiteX22" fmla="*/ 11506817 w 12193149"/>
              <a:gd name="connsiteY22" fmla="*/ 1033623 h 2344739"/>
              <a:gd name="connsiteX23" fmla="*/ 11280332 w 12193149"/>
              <a:gd name="connsiteY23" fmla="*/ 1223571 h 2344739"/>
              <a:gd name="connsiteX24" fmla="*/ 11228309 w 12193149"/>
              <a:gd name="connsiteY24" fmla="*/ 1276236 h 2344739"/>
              <a:gd name="connsiteX25" fmla="*/ 11218087 w 12193149"/>
              <a:gd name="connsiteY25" fmla="*/ 1275961 h 2344739"/>
              <a:gd name="connsiteX26" fmla="*/ 11217184 w 12193149"/>
              <a:gd name="connsiteY26" fmla="*/ 1275018 h 2344739"/>
              <a:gd name="connsiteX27" fmla="*/ 11188885 w 12193149"/>
              <a:gd name="connsiteY27" fmla="*/ 1292383 h 2344739"/>
              <a:gd name="connsiteX28" fmla="*/ 11184501 w 12193149"/>
              <a:gd name="connsiteY28" fmla="*/ 1292525 h 2344739"/>
              <a:gd name="connsiteX29" fmla="*/ 11166854 w 12193149"/>
              <a:gd name="connsiteY29" fmla="*/ 1306612 h 2344739"/>
              <a:gd name="connsiteX30" fmla="*/ 11157311 w 12193149"/>
              <a:gd name="connsiteY30" fmla="*/ 1312414 h 2344739"/>
              <a:gd name="connsiteX31" fmla="*/ 11155496 w 12193149"/>
              <a:gd name="connsiteY31" fmla="*/ 1317097 h 2344739"/>
              <a:gd name="connsiteX32" fmla="*/ 11140961 w 12193149"/>
              <a:gd name="connsiteY32" fmla="*/ 1324115 h 2344739"/>
              <a:gd name="connsiteX33" fmla="*/ 11138961 w 12193149"/>
              <a:gd name="connsiteY33" fmla="*/ 1323772 h 2344739"/>
              <a:gd name="connsiteX34" fmla="*/ 11128208 w 12193149"/>
              <a:gd name="connsiteY34" fmla="*/ 1333832 h 2344739"/>
              <a:gd name="connsiteX35" fmla="*/ 11120691 w 12193149"/>
              <a:gd name="connsiteY35" fmla="*/ 1347424 h 2344739"/>
              <a:gd name="connsiteX36" fmla="*/ 10894683 w 12193149"/>
              <a:gd name="connsiteY36" fmla="*/ 1473399 h 2344739"/>
              <a:gd name="connsiteX37" fmla="*/ 10773300 w 12193149"/>
              <a:gd name="connsiteY37" fmla="*/ 1523191 h 2344739"/>
              <a:gd name="connsiteX38" fmla="*/ 10627668 w 12193149"/>
              <a:gd name="connsiteY38" fmla="*/ 1559229 h 2344739"/>
              <a:gd name="connsiteX39" fmla="*/ 10581895 w 12193149"/>
              <a:gd name="connsiteY39" fmla="*/ 1568689 h 2344739"/>
              <a:gd name="connsiteX40" fmla="*/ 10547790 w 12193149"/>
              <a:gd name="connsiteY40" fmla="*/ 1598423 h 2344739"/>
              <a:gd name="connsiteX41" fmla="*/ 10529643 w 12193149"/>
              <a:gd name="connsiteY41" fmla="*/ 1596907 h 2344739"/>
              <a:gd name="connsiteX42" fmla="*/ 10526446 w 12193149"/>
              <a:gd name="connsiteY42" fmla="*/ 1596411 h 2344739"/>
              <a:gd name="connsiteX43" fmla="*/ 10515129 w 12193149"/>
              <a:gd name="connsiteY43" fmla="*/ 1599537 h 2344739"/>
              <a:gd name="connsiteX44" fmla="*/ 10491735 w 12193149"/>
              <a:gd name="connsiteY44" fmla="*/ 1594156 h 2344739"/>
              <a:gd name="connsiteX45" fmla="*/ 10471418 w 12193149"/>
              <a:gd name="connsiteY45" fmla="*/ 1601693 h 2344739"/>
              <a:gd name="connsiteX46" fmla="*/ 10377042 w 12193149"/>
              <a:gd name="connsiteY46" fmla="*/ 1644598 h 2344739"/>
              <a:gd name="connsiteX47" fmla="*/ 10319338 w 12193149"/>
              <a:gd name="connsiteY47" fmla="*/ 1666221 h 2344739"/>
              <a:gd name="connsiteX48" fmla="*/ 10295467 w 12193149"/>
              <a:gd name="connsiteY48" fmla="*/ 1668079 h 2344739"/>
              <a:gd name="connsiteX49" fmla="*/ 10263443 w 12193149"/>
              <a:gd name="connsiteY49" fmla="*/ 1674948 h 2344739"/>
              <a:gd name="connsiteX50" fmla="*/ 10205418 w 12193149"/>
              <a:gd name="connsiteY50" fmla="*/ 1682149 h 2344739"/>
              <a:gd name="connsiteX51" fmla="*/ 10177759 w 12193149"/>
              <a:gd name="connsiteY51" fmla="*/ 1692943 h 2344739"/>
              <a:gd name="connsiteX52" fmla="*/ 10165070 w 12193149"/>
              <a:gd name="connsiteY52" fmla="*/ 1693739 h 2344739"/>
              <a:gd name="connsiteX53" fmla="*/ 10156308 w 12193149"/>
              <a:gd name="connsiteY53" fmla="*/ 1707487 h 2344739"/>
              <a:gd name="connsiteX54" fmla="*/ 10118267 w 12193149"/>
              <a:gd name="connsiteY54" fmla="*/ 1731142 h 2344739"/>
              <a:gd name="connsiteX55" fmla="*/ 10083317 w 12193149"/>
              <a:gd name="connsiteY55" fmla="*/ 1743296 h 2344739"/>
              <a:gd name="connsiteX56" fmla="*/ 10040388 w 12193149"/>
              <a:gd name="connsiteY56" fmla="*/ 1741632 h 2344739"/>
              <a:gd name="connsiteX57" fmla="*/ 9961167 w 12193149"/>
              <a:gd name="connsiteY57" fmla="*/ 1757147 h 2344739"/>
              <a:gd name="connsiteX58" fmla="*/ 9848940 w 12193149"/>
              <a:gd name="connsiteY58" fmla="*/ 1763915 h 2344739"/>
              <a:gd name="connsiteX59" fmla="*/ 9729457 w 12193149"/>
              <a:gd name="connsiteY59" fmla="*/ 1784122 h 2344739"/>
              <a:gd name="connsiteX60" fmla="*/ 9613704 w 12193149"/>
              <a:gd name="connsiteY60" fmla="*/ 1812371 h 2344739"/>
              <a:gd name="connsiteX61" fmla="*/ 9338590 w 12193149"/>
              <a:gd name="connsiteY61" fmla="*/ 1869293 h 2344739"/>
              <a:gd name="connsiteX62" fmla="*/ 9232518 w 12193149"/>
              <a:gd name="connsiteY62" fmla="*/ 1893149 h 2344739"/>
              <a:gd name="connsiteX63" fmla="*/ 9156690 w 12193149"/>
              <a:gd name="connsiteY63" fmla="*/ 1903228 h 2344739"/>
              <a:gd name="connsiteX64" fmla="*/ 9054601 w 12193149"/>
              <a:gd name="connsiteY64" fmla="*/ 1910755 h 2344739"/>
              <a:gd name="connsiteX65" fmla="*/ 9006634 w 12193149"/>
              <a:gd name="connsiteY65" fmla="*/ 1914040 h 2344739"/>
              <a:gd name="connsiteX66" fmla="*/ 9006349 w 12193149"/>
              <a:gd name="connsiteY66" fmla="*/ 1913800 h 2344739"/>
              <a:gd name="connsiteX67" fmla="*/ 8997380 w 12193149"/>
              <a:gd name="connsiteY67" fmla="*/ 1915011 h 2344739"/>
              <a:gd name="connsiteX68" fmla="*/ 8991542 w 12193149"/>
              <a:gd name="connsiteY68" fmla="*/ 1917072 h 2344739"/>
              <a:gd name="connsiteX69" fmla="*/ 8975485 w 12193149"/>
              <a:gd name="connsiteY69" fmla="*/ 1920298 h 2344739"/>
              <a:gd name="connsiteX70" fmla="*/ 8969159 w 12193149"/>
              <a:gd name="connsiteY70" fmla="*/ 1919598 h 2344739"/>
              <a:gd name="connsiteX71" fmla="*/ 8964196 w 12193149"/>
              <a:gd name="connsiteY71" fmla="*/ 1917373 h 2344739"/>
              <a:gd name="connsiteX72" fmla="*/ 8930136 w 12193149"/>
              <a:gd name="connsiteY72" fmla="*/ 1914185 h 2344739"/>
              <a:gd name="connsiteX73" fmla="*/ 8753592 w 12193149"/>
              <a:gd name="connsiteY73" fmla="*/ 1933417 h 2344739"/>
              <a:gd name="connsiteX74" fmla="*/ 8708995 w 12193149"/>
              <a:gd name="connsiteY74" fmla="*/ 1935518 h 2344739"/>
              <a:gd name="connsiteX75" fmla="*/ 8597219 w 12193149"/>
              <a:gd name="connsiteY75" fmla="*/ 1944090 h 2344739"/>
              <a:gd name="connsiteX76" fmla="*/ 8526378 w 12193149"/>
              <a:gd name="connsiteY76" fmla="*/ 1929248 h 2344739"/>
              <a:gd name="connsiteX77" fmla="*/ 8512131 w 12193149"/>
              <a:gd name="connsiteY77" fmla="*/ 1935163 h 2344739"/>
              <a:gd name="connsiteX78" fmla="*/ 8507315 w 12193149"/>
              <a:gd name="connsiteY78" fmla="*/ 1938164 h 2344739"/>
              <a:gd name="connsiteX79" fmla="*/ 8499116 w 12193149"/>
              <a:gd name="connsiteY79" fmla="*/ 1940902 h 2344739"/>
              <a:gd name="connsiteX80" fmla="*/ 8498742 w 12193149"/>
              <a:gd name="connsiteY80" fmla="*/ 1940723 h 2344739"/>
              <a:gd name="connsiteX81" fmla="*/ 8491397 w 12193149"/>
              <a:gd name="connsiteY81" fmla="*/ 1943773 h 2344739"/>
              <a:gd name="connsiteX82" fmla="*/ 8368330 w 12193149"/>
              <a:gd name="connsiteY82" fmla="*/ 1957815 h 2344739"/>
              <a:gd name="connsiteX83" fmla="*/ 8354947 w 12193149"/>
              <a:gd name="connsiteY83" fmla="*/ 1958009 h 2344739"/>
              <a:gd name="connsiteX84" fmla="*/ 8321252 w 12193149"/>
              <a:gd name="connsiteY84" fmla="*/ 1974587 h 2344739"/>
              <a:gd name="connsiteX85" fmla="*/ 8315581 w 12193149"/>
              <a:gd name="connsiteY85" fmla="*/ 1974913 h 2344739"/>
              <a:gd name="connsiteX86" fmla="*/ 8296322 w 12193149"/>
              <a:gd name="connsiteY86" fmla="*/ 1988808 h 2344739"/>
              <a:gd name="connsiteX87" fmla="*/ 8285424 w 12193149"/>
              <a:gd name="connsiteY87" fmla="*/ 1994631 h 2344739"/>
              <a:gd name="connsiteX88" fmla="*/ 8284298 w 12193149"/>
              <a:gd name="connsiteY88" fmla="*/ 1999074 h 2344739"/>
              <a:gd name="connsiteX89" fmla="*/ 8267224 w 12193149"/>
              <a:gd name="connsiteY89" fmla="*/ 2006249 h 2344739"/>
              <a:gd name="connsiteX90" fmla="*/ 8264525 w 12193149"/>
              <a:gd name="connsiteY90" fmla="*/ 2006019 h 2344739"/>
              <a:gd name="connsiteX91" fmla="*/ 8253181 w 12193149"/>
              <a:gd name="connsiteY91" fmla="*/ 2015862 h 2344739"/>
              <a:gd name="connsiteX92" fmla="*/ 8246982 w 12193149"/>
              <a:gd name="connsiteY92" fmla="*/ 2028854 h 2344739"/>
              <a:gd name="connsiteX93" fmla="*/ 8091420 w 12193149"/>
              <a:gd name="connsiteY93" fmla="*/ 2075015 h 2344739"/>
              <a:gd name="connsiteX94" fmla="*/ 7906555 w 12193149"/>
              <a:gd name="connsiteY94" fmla="*/ 2116988 h 2344739"/>
              <a:gd name="connsiteX95" fmla="*/ 7719893 w 12193149"/>
              <a:gd name="connsiteY95" fmla="*/ 2142703 h 2344739"/>
              <a:gd name="connsiteX96" fmla="*/ 7615495 w 12193149"/>
              <a:gd name="connsiteY96" fmla="*/ 2139232 h 2344739"/>
              <a:gd name="connsiteX97" fmla="*/ 7528691 w 12193149"/>
              <a:gd name="connsiteY97" fmla="*/ 2145060 h 2344739"/>
              <a:gd name="connsiteX98" fmla="*/ 7520719 w 12193149"/>
              <a:gd name="connsiteY98" fmla="*/ 2147613 h 2344739"/>
              <a:gd name="connsiteX99" fmla="*/ 7508559 w 12193149"/>
              <a:gd name="connsiteY99" fmla="*/ 2148948 h 2344739"/>
              <a:gd name="connsiteX100" fmla="*/ 7508188 w 12193149"/>
              <a:gd name="connsiteY100" fmla="*/ 2148621 h 2344739"/>
              <a:gd name="connsiteX101" fmla="*/ 7496943 w 12193149"/>
              <a:gd name="connsiteY101" fmla="*/ 2150573 h 2344739"/>
              <a:gd name="connsiteX102" fmla="*/ 7219707 w 12193149"/>
              <a:gd name="connsiteY102" fmla="*/ 2156680 h 2344739"/>
              <a:gd name="connsiteX103" fmla="*/ 7202249 w 12193149"/>
              <a:gd name="connsiteY103" fmla="*/ 2161230 h 2344739"/>
              <a:gd name="connsiteX104" fmla="*/ 7198152 w 12193149"/>
              <a:gd name="connsiteY104" fmla="*/ 2166588 h 2344739"/>
              <a:gd name="connsiteX105" fmla="*/ 7171956 w 12193149"/>
              <a:gd name="connsiteY105" fmla="*/ 2171236 h 2344739"/>
              <a:gd name="connsiteX106" fmla="*/ 7098136 w 12193149"/>
              <a:gd name="connsiteY106" fmla="*/ 2183464 h 2344739"/>
              <a:gd name="connsiteX107" fmla="*/ 7019644 w 12193149"/>
              <a:gd name="connsiteY107" fmla="*/ 2183090 h 2344739"/>
              <a:gd name="connsiteX108" fmla="*/ 6905294 w 12193149"/>
              <a:gd name="connsiteY108" fmla="*/ 2212596 h 2344739"/>
              <a:gd name="connsiteX109" fmla="*/ 6709370 w 12193149"/>
              <a:gd name="connsiteY109" fmla="*/ 2240551 h 2344739"/>
              <a:gd name="connsiteX110" fmla="*/ 6550602 w 12193149"/>
              <a:gd name="connsiteY110" fmla="*/ 2269327 h 2344739"/>
              <a:gd name="connsiteX111" fmla="*/ 6318708 w 12193149"/>
              <a:gd name="connsiteY111" fmla="*/ 2316127 h 2344739"/>
              <a:gd name="connsiteX112" fmla="*/ 6169822 w 12193149"/>
              <a:gd name="connsiteY112" fmla="*/ 2318214 h 2344739"/>
              <a:gd name="connsiteX113" fmla="*/ 6074996 w 12193149"/>
              <a:gd name="connsiteY113" fmla="*/ 2338676 h 2344739"/>
              <a:gd name="connsiteX114" fmla="*/ 6069677 w 12193149"/>
              <a:gd name="connsiteY114" fmla="*/ 2337139 h 2344739"/>
              <a:gd name="connsiteX115" fmla="*/ 6049786 w 12193149"/>
              <a:gd name="connsiteY115" fmla="*/ 2337822 h 2344739"/>
              <a:gd name="connsiteX116" fmla="*/ 6042433 w 12193149"/>
              <a:gd name="connsiteY116" fmla="*/ 2329473 h 2344739"/>
              <a:gd name="connsiteX117" fmla="*/ 6011238 w 12193149"/>
              <a:gd name="connsiteY117" fmla="*/ 2324380 h 2344739"/>
              <a:gd name="connsiteX118" fmla="*/ 5958523 w 12193149"/>
              <a:gd name="connsiteY118" fmla="*/ 2328024 h 2344739"/>
              <a:gd name="connsiteX119" fmla="*/ 5760067 w 12193149"/>
              <a:gd name="connsiteY119" fmla="*/ 2343716 h 2344739"/>
              <a:gd name="connsiteX120" fmla="*/ 5628108 w 12193149"/>
              <a:gd name="connsiteY120" fmla="*/ 2344739 h 2344739"/>
              <a:gd name="connsiteX121" fmla="*/ 5472054 w 12193149"/>
              <a:gd name="connsiteY121" fmla="*/ 2330719 h 2344739"/>
              <a:gd name="connsiteX122" fmla="*/ 5433909 w 12193149"/>
              <a:gd name="connsiteY122" fmla="*/ 2319466 h 2344739"/>
              <a:gd name="connsiteX123" fmla="*/ 5382817 w 12193149"/>
              <a:gd name="connsiteY123" fmla="*/ 2301764 h 2344739"/>
              <a:gd name="connsiteX124" fmla="*/ 5262912 w 12193149"/>
              <a:gd name="connsiteY124" fmla="*/ 2281347 h 2344739"/>
              <a:gd name="connsiteX125" fmla="*/ 5224109 w 12193149"/>
              <a:gd name="connsiteY125" fmla="*/ 2270223 h 2344739"/>
              <a:gd name="connsiteX126" fmla="*/ 5175808 w 12193149"/>
              <a:gd name="connsiteY126" fmla="*/ 2267233 h 2344739"/>
              <a:gd name="connsiteX127" fmla="*/ 5157702 w 12193149"/>
              <a:gd name="connsiteY127" fmla="*/ 2260010 h 2344739"/>
              <a:gd name="connsiteX128" fmla="*/ 5143747 w 12193149"/>
              <a:gd name="connsiteY128" fmla="*/ 2256610 h 2344739"/>
              <a:gd name="connsiteX129" fmla="*/ 5140744 w 12193149"/>
              <a:gd name="connsiteY129" fmla="*/ 2254509 h 2344739"/>
              <a:gd name="connsiteX130" fmla="*/ 5122807 w 12193149"/>
              <a:gd name="connsiteY130" fmla="*/ 2243656 h 2344739"/>
              <a:gd name="connsiteX131" fmla="*/ 5066938 w 12193149"/>
              <a:gd name="connsiteY131" fmla="*/ 2250227 h 2344739"/>
              <a:gd name="connsiteX132" fmla="*/ 5012662 w 12193149"/>
              <a:gd name="connsiteY132" fmla="*/ 2233846 h 2344739"/>
              <a:gd name="connsiteX133" fmla="*/ 4841589 w 12193149"/>
              <a:gd name="connsiteY133" fmla="*/ 2209829 h 2344739"/>
              <a:gd name="connsiteX134" fmla="*/ 4763595 w 12193149"/>
              <a:gd name="connsiteY134" fmla="*/ 2182061 h 2344739"/>
              <a:gd name="connsiteX135" fmla="*/ 4724334 w 12193149"/>
              <a:gd name="connsiteY135" fmla="*/ 2173047 h 2344739"/>
              <a:gd name="connsiteX136" fmla="*/ 4722324 w 12193149"/>
              <a:gd name="connsiteY136" fmla="*/ 2172298 h 2344739"/>
              <a:gd name="connsiteX137" fmla="*/ 4723259 w 12193149"/>
              <a:gd name="connsiteY137" fmla="*/ 2172087 h 2344739"/>
              <a:gd name="connsiteX138" fmla="*/ 4718350 w 12193149"/>
              <a:gd name="connsiteY138" fmla="*/ 2170817 h 2344739"/>
              <a:gd name="connsiteX139" fmla="*/ 4722324 w 12193149"/>
              <a:gd name="connsiteY139" fmla="*/ 2172298 h 2344739"/>
              <a:gd name="connsiteX140" fmla="*/ 4716674 w 12193149"/>
              <a:gd name="connsiteY140" fmla="*/ 2173573 h 2344739"/>
              <a:gd name="connsiteX141" fmla="*/ 4516962 w 12193149"/>
              <a:gd name="connsiteY141" fmla="*/ 2163671 h 2344739"/>
              <a:gd name="connsiteX142" fmla="*/ 4429691 w 12193149"/>
              <a:gd name="connsiteY142" fmla="*/ 2153020 h 2344739"/>
              <a:gd name="connsiteX143" fmla="*/ 4364023 w 12193149"/>
              <a:gd name="connsiteY143" fmla="*/ 2151674 h 2344739"/>
              <a:gd name="connsiteX144" fmla="*/ 4318114 w 12193149"/>
              <a:gd name="connsiteY144" fmla="*/ 2158289 h 2344739"/>
              <a:gd name="connsiteX145" fmla="*/ 4316258 w 12193149"/>
              <a:gd name="connsiteY145" fmla="*/ 2156948 h 2344739"/>
              <a:gd name="connsiteX146" fmla="*/ 4296292 w 12193149"/>
              <a:gd name="connsiteY146" fmla="*/ 2155069 h 2344739"/>
              <a:gd name="connsiteX147" fmla="*/ 4291212 w 12193149"/>
              <a:gd name="connsiteY147" fmla="*/ 2157986 h 2344739"/>
              <a:gd name="connsiteX148" fmla="*/ 4277290 w 12193149"/>
              <a:gd name="connsiteY148" fmla="*/ 2157740 h 2344739"/>
              <a:gd name="connsiteX149" fmla="*/ 4249265 w 12193149"/>
              <a:gd name="connsiteY149" fmla="*/ 2160064 h 2344739"/>
              <a:gd name="connsiteX150" fmla="*/ 4203199 w 12193149"/>
              <a:gd name="connsiteY150" fmla="*/ 2157269 h 2344739"/>
              <a:gd name="connsiteX151" fmla="*/ 4202893 w 12193149"/>
              <a:gd name="connsiteY151" fmla="*/ 2156010 h 2344739"/>
              <a:gd name="connsiteX152" fmla="*/ 4192396 w 12193149"/>
              <a:gd name="connsiteY152" fmla="*/ 2150376 h 2344739"/>
              <a:gd name="connsiteX153" fmla="*/ 4143893 w 12193149"/>
              <a:gd name="connsiteY153" fmla="*/ 2134511 h 2344739"/>
              <a:gd name="connsiteX154" fmla="*/ 4084245 w 12193149"/>
              <a:gd name="connsiteY154" fmla="*/ 2107978 h 2344739"/>
              <a:gd name="connsiteX155" fmla="*/ 4075694 w 12193149"/>
              <a:gd name="connsiteY155" fmla="*/ 2107143 h 2344739"/>
              <a:gd name="connsiteX156" fmla="*/ 4075575 w 12193149"/>
              <a:gd name="connsiteY156" fmla="*/ 2106844 h 2344739"/>
              <a:gd name="connsiteX157" fmla="*/ 4066658 w 12193149"/>
              <a:gd name="connsiteY157" fmla="*/ 2105400 h 2344739"/>
              <a:gd name="connsiteX158" fmla="*/ 4060102 w 12193149"/>
              <a:gd name="connsiteY158" fmla="*/ 2105618 h 2344739"/>
              <a:gd name="connsiteX159" fmla="*/ 4043512 w 12193149"/>
              <a:gd name="connsiteY159" fmla="*/ 2103997 h 2344739"/>
              <a:gd name="connsiteX160" fmla="*/ 4038145 w 12193149"/>
              <a:gd name="connsiteY160" fmla="*/ 2101563 h 2344739"/>
              <a:gd name="connsiteX161" fmla="*/ 4036511 w 12193149"/>
              <a:gd name="connsiteY161" fmla="*/ 2097896 h 2344739"/>
              <a:gd name="connsiteX162" fmla="*/ 4034926 w 12193149"/>
              <a:gd name="connsiteY162" fmla="*/ 2098131 h 2344739"/>
              <a:gd name="connsiteX163" fmla="*/ 4005686 w 12193149"/>
              <a:gd name="connsiteY163" fmla="*/ 2085563 h 2344739"/>
              <a:gd name="connsiteX164" fmla="*/ 3937994 w 12193149"/>
              <a:gd name="connsiteY164" fmla="*/ 2068106 h 2344739"/>
              <a:gd name="connsiteX165" fmla="*/ 3898423 w 12193149"/>
              <a:gd name="connsiteY165" fmla="*/ 2062451 h 2344739"/>
              <a:gd name="connsiteX166" fmla="*/ 3790908 w 12193149"/>
              <a:gd name="connsiteY166" fmla="*/ 2042213 h 2344739"/>
              <a:gd name="connsiteX167" fmla="*/ 3683661 w 12193149"/>
              <a:gd name="connsiteY167" fmla="*/ 2018290 h 2344739"/>
              <a:gd name="connsiteX168" fmla="*/ 3611183 w 12193149"/>
              <a:gd name="connsiteY168" fmla="*/ 1986019 h 2344739"/>
              <a:gd name="connsiteX169" fmla="*/ 3605003 w 12193149"/>
              <a:gd name="connsiteY169" fmla="*/ 1987381 h 2344739"/>
              <a:gd name="connsiteX170" fmla="*/ 3595884 w 12193149"/>
              <a:gd name="connsiteY170" fmla="*/ 1987545 h 2344739"/>
              <a:gd name="connsiteX171" fmla="*/ 3595649 w 12193149"/>
              <a:gd name="connsiteY171" fmla="*/ 1987276 h 2344739"/>
              <a:gd name="connsiteX172" fmla="*/ 3587126 w 12193149"/>
              <a:gd name="connsiteY172" fmla="*/ 1987966 h 2344739"/>
              <a:gd name="connsiteX173" fmla="*/ 3537283 w 12193149"/>
              <a:gd name="connsiteY173" fmla="*/ 1978267 h 2344739"/>
              <a:gd name="connsiteX174" fmla="*/ 3474371 w 12193149"/>
              <a:gd name="connsiteY174" fmla="*/ 1974606 h 2344739"/>
              <a:gd name="connsiteX175" fmla="*/ 3401876 w 12193149"/>
              <a:gd name="connsiteY175" fmla="*/ 1962558 h 2344739"/>
              <a:gd name="connsiteX176" fmla="*/ 3365036 w 12193149"/>
              <a:gd name="connsiteY176" fmla="*/ 1979510 h 2344739"/>
              <a:gd name="connsiteX177" fmla="*/ 3345174 w 12193149"/>
              <a:gd name="connsiteY177" fmla="*/ 1981192 h 2344739"/>
              <a:gd name="connsiteX178" fmla="*/ 3342846 w 12193149"/>
              <a:gd name="connsiteY178" fmla="*/ 1980217 h 2344739"/>
              <a:gd name="connsiteX179" fmla="*/ 3263504 w 12193149"/>
              <a:gd name="connsiteY179" fmla="*/ 1986094 h 2344739"/>
              <a:gd name="connsiteX180" fmla="*/ 3143704 w 12193149"/>
              <a:gd name="connsiteY180" fmla="*/ 1993869 h 2344739"/>
              <a:gd name="connsiteX181" fmla="*/ 3031439 w 12193149"/>
              <a:gd name="connsiteY181" fmla="*/ 1996512 h 2344739"/>
              <a:gd name="connsiteX182" fmla="*/ 2782717 w 12193149"/>
              <a:gd name="connsiteY182" fmla="*/ 2018333 h 2344739"/>
              <a:gd name="connsiteX183" fmla="*/ 2647675 w 12193149"/>
              <a:gd name="connsiteY183" fmla="*/ 2028869 h 2344739"/>
              <a:gd name="connsiteX184" fmla="*/ 2569176 w 12193149"/>
              <a:gd name="connsiteY184" fmla="*/ 2002628 h 2344739"/>
              <a:gd name="connsiteX185" fmla="*/ 2444403 w 12193149"/>
              <a:gd name="connsiteY185" fmla="*/ 2016529 h 2344739"/>
              <a:gd name="connsiteX186" fmla="*/ 2316260 w 12193149"/>
              <a:gd name="connsiteY186" fmla="*/ 2024996 h 2344739"/>
              <a:gd name="connsiteX187" fmla="*/ 2209726 w 12193149"/>
              <a:gd name="connsiteY187" fmla="*/ 2019763 h 2344739"/>
              <a:gd name="connsiteX188" fmla="*/ 2095813 w 12193149"/>
              <a:gd name="connsiteY188" fmla="*/ 2003052 h 2344739"/>
              <a:gd name="connsiteX189" fmla="*/ 1998504 w 12193149"/>
              <a:gd name="connsiteY189" fmla="*/ 1995032 h 2344739"/>
              <a:gd name="connsiteX190" fmla="*/ 1929320 w 12193149"/>
              <a:gd name="connsiteY190" fmla="*/ 2016977 h 2344739"/>
              <a:gd name="connsiteX191" fmla="*/ 1922798 w 12193149"/>
              <a:gd name="connsiteY191" fmla="*/ 2012146 h 2344739"/>
              <a:gd name="connsiteX192" fmla="*/ 1874228 w 12193149"/>
              <a:gd name="connsiteY192" fmla="*/ 2013741 h 2344739"/>
              <a:gd name="connsiteX193" fmla="*/ 1787803 w 12193149"/>
              <a:gd name="connsiteY193" fmla="*/ 2041363 h 2344739"/>
              <a:gd name="connsiteX194" fmla="*/ 1739352 w 12193149"/>
              <a:gd name="connsiteY194" fmla="*/ 2036312 h 2344739"/>
              <a:gd name="connsiteX195" fmla="*/ 1676219 w 12193149"/>
              <a:gd name="connsiteY195" fmla="*/ 2019963 h 2344739"/>
              <a:gd name="connsiteX196" fmla="*/ 1609817 w 12193149"/>
              <a:gd name="connsiteY196" fmla="*/ 2013066 h 2344739"/>
              <a:gd name="connsiteX197" fmla="*/ 1497258 w 12193149"/>
              <a:gd name="connsiteY197" fmla="*/ 1987476 h 2344739"/>
              <a:gd name="connsiteX198" fmla="*/ 1151127 w 12193149"/>
              <a:gd name="connsiteY198" fmla="*/ 1938041 h 2344739"/>
              <a:gd name="connsiteX199" fmla="*/ 859417 w 12193149"/>
              <a:gd name="connsiteY199" fmla="*/ 1928608 h 2344739"/>
              <a:gd name="connsiteX200" fmla="*/ 838688 w 12193149"/>
              <a:gd name="connsiteY200" fmla="*/ 1929821 h 2344739"/>
              <a:gd name="connsiteX201" fmla="*/ 817957 w 12193149"/>
              <a:gd name="connsiteY201" fmla="*/ 1927857 h 2344739"/>
              <a:gd name="connsiteX202" fmla="*/ 812654 w 12193149"/>
              <a:gd name="connsiteY202" fmla="*/ 1930751 h 2344739"/>
              <a:gd name="connsiteX203" fmla="*/ 721195 w 12193149"/>
              <a:gd name="connsiteY203" fmla="*/ 1929661 h 2344739"/>
              <a:gd name="connsiteX204" fmla="*/ 720890 w 12193149"/>
              <a:gd name="connsiteY204" fmla="*/ 1928399 h 2344739"/>
              <a:gd name="connsiteX205" fmla="*/ 710023 w 12193149"/>
              <a:gd name="connsiteY205" fmla="*/ 1922722 h 2344739"/>
              <a:gd name="connsiteX206" fmla="*/ 597940 w 12193149"/>
              <a:gd name="connsiteY206" fmla="*/ 1879864 h 2344739"/>
              <a:gd name="connsiteX207" fmla="*/ 579683 w 12193149"/>
              <a:gd name="connsiteY207" fmla="*/ 1877212 h 2344739"/>
              <a:gd name="connsiteX208" fmla="*/ 572865 w 12193149"/>
              <a:gd name="connsiteY208" fmla="*/ 1877401 h 2344739"/>
              <a:gd name="connsiteX209" fmla="*/ 446247 w 12193149"/>
              <a:gd name="connsiteY209" fmla="*/ 1839371 h 2344739"/>
              <a:gd name="connsiteX210" fmla="*/ 405163 w 12193149"/>
              <a:gd name="connsiteY210" fmla="*/ 1833548 h 2344739"/>
              <a:gd name="connsiteX211" fmla="*/ 293583 w 12193149"/>
              <a:gd name="connsiteY211" fmla="*/ 1812852 h 2344739"/>
              <a:gd name="connsiteX212" fmla="*/ 119529 w 12193149"/>
              <a:gd name="connsiteY212" fmla="*/ 1761047 h 2344739"/>
              <a:gd name="connsiteX213" fmla="*/ 16674 w 12193149"/>
              <a:gd name="connsiteY213" fmla="*/ 1758191 h 2344739"/>
              <a:gd name="connsiteX214" fmla="*/ 1150 w 12193149"/>
              <a:gd name="connsiteY214" fmla="*/ 1752722 h 2344739"/>
              <a:gd name="connsiteX215" fmla="*/ 1148 w 12193149"/>
              <a:gd name="connsiteY215" fmla="*/ 222213 h 2344739"/>
              <a:gd name="connsiteX216" fmla="*/ 1148 w 12193149"/>
              <a:gd name="connsiteY216" fmla="*/ 0 h 2344739"/>
              <a:gd name="connsiteX0" fmla="*/ 1148 w 12193149"/>
              <a:gd name="connsiteY0" fmla="*/ 818782 h 3163521"/>
              <a:gd name="connsiteX1" fmla="*/ 12181789 w 12193149"/>
              <a:gd name="connsiteY1" fmla="*/ 0 h 3163521"/>
              <a:gd name="connsiteX2" fmla="*/ 12193149 w 12193149"/>
              <a:gd name="connsiteY2" fmla="*/ 1398521 h 3163521"/>
              <a:gd name="connsiteX3" fmla="*/ 12185986 w 12193149"/>
              <a:gd name="connsiteY3" fmla="*/ 1402971 h 3163521"/>
              <a:gd name="connsiteX4" fmla="*/ 12156363 w 12193149"/>
              <a:gd name="connsiteY4" fmla="*/ 1416148 h 3163521"/>
              <a:gd name="connsiteX5" fmla="*/ 12139215 w 12193149"/>
              <a:gd name="connsiteY5" fmla="*/ 1441961 h 3163521"/>
              <a:gd name="connsiteX6" fmla="*/ 12126327 w 12193149"/>
              <a:gd name="connsiteY6" fmla="*/ 1443472 h 3163521"/>
              <a:gd name="connsiteX7" fmla="*/ 12124007 w 12193149"/>
              <a:gd name="connsiteY7" fmla="*/ 1443576 h 3163521"/>
              <a:gd name="connsiteX8" fmla="*/ 12116854 w 12193149"/>
              <a:gd name="connsiteY8" fmla="*/ 1447390 h 3163521"/>
              <a:gd name="connsiteX9" fmla="*/ 12099497 w 12193149"/>
              <a:gd name="connsiteY9" fmla="*/ 1446921 h 3163521"/>
              <a:gd name="connsiteX10" fmla="*/ 12087073 w 12193149"/>
              <a:gd name="connsiteY10" fmla="*/ 1455123 h 3163521"/>
              <a:gd name="connsiteX11" fmla="*/ 12031073 w 12193149"/>
              <a:gd name="connsiteY11" fmla="*/ 1498791 h 3163521"/>
              <a:gd name="connsiteX12" fmla="*/ 11995833 w 12193149"/>
              <a:gd name="connsiteY12" fmla="*/ 1522240 h 3163521"/>
              <a:gd name="connsiteX13" fmla="*/ 11979717 w 12193149"/>
              <a:gd name="connsiteY13" fmla="*/ 1526943 h 3163521"/>
              <a:gd name="connsiteX14" fmla="*/ 11959046 w 12193149"/>
              <a:gd name="connsiteY14" fmla="*/ 1536340 h 3163521"/>
              <a:gd name="connsiteX15" fmla="*/ 11920454 w 12193149"/>
              <a:gd name="connsiteY15" fmla="*/ 1549665 h 3163521"/>
              <a:gd name="connsiteX16" fmla="*/ 11903656 w 12193149"/>
              <a:gd name="connsiteY16" fmla="*/ 1561208 h 3163521"/>
              <a:gd name="connsiteX17" fmla="*/ 11895048 w 12193149"/>
              <a:gd name="connsiteY17" fmla="*/ 1563573 h 3163521"/>
              <a:gd name="connsiteX18" fmla="*/ 11891968 w 12193149"/>
              <a:gd name="connsiteY18" fmla="*/ 1574511 h 3163521"/>
              <a:gd name="connsiteX19" fmla="*/ 11870776 w 12193149"/>
              <a:gd name="connsiteY19" fmla="*/ 1596598 h 3163521"/>
              <a:gd name="connsiteX20" fmla="*/ 11813376 w 12193149"/>
              <a:gd name="connsiteY20" fmla="*/ 1616441 h 3163521"/>
              <a:gd name="connsiteX21" fmla="*/ 11590693 w 12193149"/>
              <a:gd name="connsiteY21" fmla="*/ 1782559 h 3163521"/>
              <a:gd name="connsiteX22" fmla="*/ 11506817 w 12193149"/>
              <a:gd name="connsiteY22" fmla="*/ 1852405 h 3163521"/>
              <a:gd name="connsiteX23" fmla="*/ 11280332 w 12193149"/>
              <a:gd name="connsiteY23" fmla="*/ 2042353 h 3163521"/>
              <a:gd name="connsiteX24" fmla="*/ 11228309 w 12193149"/>
              <a:gd name="connsiteY24" fmla="*/ 2095018 h 3163521"/>
              <a:gd name="connsiteX25" fmla="*/ 11218087 w 12193149"/>
              <a:gd name="connsiteY25" fmla="*/ 2094743 h 3163521"/>
              <a:gd name="connsiteX26" fmla="*/ 11217184 w 12193149"/>
              <a:gd name="connsiteY26" fmla="*/ 2093800 h 3163521"/>
              <a:gd name="connsiteX27" fmla="*/ 11188885 w 12193149"/>
              <a:gd name="connsiteY27" fmla="*/ 2111165 h 3163521"/>
              <a:gd name="connsiteX28" fmla="*/ 11184501 w 12193149"/>
              <a:gd name="connsiteY28" fmla="*/ 2111307 h 3163521"/>
              <a:gd name="connsiteX29" fmla="*/ 11166854 w 12193149"/>
              <a:gd name="connsiteY29" fmla="*/ 2125394 h 3163521"/>
              <a:gd name="connsiteX30" fmla="*/ 11157311 w 12193149"/>
              <a:gd name="connsiteY30" fmla="*/ 2131196 h 3163521"/>
              <a:gd name="connsiteX31" fmla="*/ 11155496 w 12193149"/>
              <a:gd name="connsiteY31" fmla="*/ 2135879 h 3163521"/>
              <a:gd name="connsiteX32" fmla="*/ 11140961 w 12193149"/>
              <a:gd name="connsiteY32" fmla="*/ 2142897 h 3163521"/>
              <a:gd name="connsiteX33" fmla="*/ 11138961 w 12193149"/>
              <a:gd name="connsiteY33" fmla="*/ 2142554 h 3163521"/>
              <a:gd name="connsiteX34" fmla="*/ 11128208 w 12193149"/>
              <a:gd name="connsiteY34" fmla="*/ 2152614 h 3163521"/>
              <a:gd name="connsiteX35" fmla="*/ 11120691 w 12193149"/>
              <a:gd name="connsiteY35" fmla="*/ 2166206 h 3163521"/>
              <a:gd name="connsiteX36" fmla="*/ 10894683 w 12193149"/>
              <a:gd name="connsiteY36" fmla="*/ 2292181 h 3163521"/>
              <a:gd name="connsiteX37" fmla="*/ 10773300 w 12193149"/>
              <a:gd name="connsiteY37" fmla="*/ 2341973 h 3163521"/>
              <a:gd name="connsiteX38" fmla="*/ 10627668 w 12193149"/>
              <a:gd name="connsiteY38" fmla="*/ 2378011 h 3163521"/>
              <a:gd name="connsiteX39" fmla="*/ 10581895 w 12193149"/>
              <a:gd name="connsiteY39" fmla="*/ 2387471 h 3163521"/>
              <a:gd name="connsiteX40" fmla="*/ 10547790 w 12193149"/>
              <a:gd name="connsiteY40" fmla="*/ 2417205 h 3163521"/>
              <a:gd name="connsiteX41" fmla="*/ 10529643 w 12193149"/>
              <a:gd name="connsiteY41" fmla="*/ 2415689 h 3163521"/>
              <a:gd name="connsiteX42" fmla="*/ 10526446 w 12193149"/>
              <a:gd name="connsiteY42" fmla="*/ 2415193 h 3163521"/>
              <a:gd name="connsiteX43" fmla="*/ 10515129 w 12193149"/>
              <a:gd name="connsiteY43" fmla="*/ 2418319 h 3163521"/>
              <a:gd name="connsiteX44" fmla="*/ 10491735 w 12193149"/>
              <a:gd name="connsiteY44" fmla="*/ 2412938 h 3163521"/>
              <a:gd name="connsiteX45" fmla="*/ 10471418 w 12193149"/>
              <a:gd name="connsiteY45" fmla="*/ 2420475 h 3163521"/>
              <a:gd name="connsiteX46" fmla="*/ 10377042 w 12193149"/>
              <a:gd name="connsiteY46" fmla="*/ 2463380 h 3163521"/>
              <a:gd name="connsiteX47" fmla="*/ 10319338 w 12193149"/>
              <a:gd name="connsiteY47" fmla="*/ 2485003 h 3163521"/>
              <a:gd name="connsiteX48" fmla="*/ 10295467 w 12193149"/>
              <a:gd name="connsiteY48" fmla="*/ 2486861 h 3163521"/>
              <a:gd name="connsiteX49" fmla="*/ 10263443 w 12193149"/>
              <a:gd name="connsiteY49" fmla="*/ 2493730 h 3163521"/>
              <a:gd name="connsiteX50" fmla="*/ 10205418 w 12193149"/>
              <a:gd name="connsiteY50" fmla="*/ 2500931 h 3163521"/>
              <a:gd name="connsiteX51" fmla="*/ 10177759 w 12193149"/>
              <a:gd name="connsiteY51" fmla="*/ 2511725 h 3163521"/>
              <a:gd name="connsiteX52" fmla="*/ 10165070 w 12193149"/>
              <a:gd name="connsiteY52" fmla="*/ 2512521 h 3163521"/>
              <a:gd name="connsiteX53" fmla="*/ 10156308 w 12193149"/>
              <a:gd name="connsiteY53" fmla="*/ 2526269 h 3163521"/>
              <a:gd name="connsiteX54" fmla="*/ 10118267 w 12193149"/>
              <a:gd name="connsiteY54" fmla="*/ 2549924 h 3163521"/>
              <a:gd name="connsiteX55" fmla="*/ 10083317 w 12193149"/>
              <a:gd name="connsiteY55" fmla="*/ 2562078 h 3163521"/>
              <a:gd name="connsiteX56" fmla="*/ 10040388 w 12193149"/>
              <a:gd name="connsiteY56" fmla="*/ 2560414 h 3163521"/>
              <a:gd name="connsiteX57" fmla="*/ 9961167 w 12193149"/>
              <a:gd name="connsiteY57" fmla="*/ 2575929 h 3163521"/>
              <a:gd name="connsiteX58" fmla="*/ 9848940 w 12193149"/>
              <a:gd name="connsiteY58" fmla="*/ 2582697 h 3163521"/>
              <a:gd name="connsiteX59" fmla="*/ 9729457 w 12193149"/>
              <a:gd name="connsiteY59" fmla="*/ 2602904 h 3163521"/>
              <a:gd name="connsiteX60" fmla="*/ 9613704 w 12193149"/>
              <a:gd name="connsiteY60" fmla="*/ 2631153 h 3163521"/>
              <a:gd name="connsiteX61" fmla="*/ 9338590 w 12193149"/>
              <a:gd name="connsiteY61" fmla="*/ 2688075 h 3163521"/>
              <a:gd name="connsiteX62" fmla="*/ 9232518 w 12193149"/>
              <a:gd name="connsiteY62" fmla="*/ 2711931 h 3163521"/>
              <a:gd name="connsiteX63" fmla="*/ 9156690 w 12193149"/>
              <a:gd name="connsiteY63" fmla="*/ 2722010 h 3163521"/>
              <a:gd name="connsiteX64" fmla="*/ 9054601 w 12193149"/>
              <a:gd name="connsiteY64" fmla="*/ 2729537 h 3163521"/>
              <a:gd name="connsiteX65" fmla="*/ 9006634 w 12193149"/>
              <a:gd name="connsiteY65" fmla="*/ 2732822 h 3163521"/>
              <a:gd name="connsiteX66" fmla="*/ 9006349 w 12193149"/>
              <a:gd name="connsiteY66" fmla="*/ 2732582 h 3163521"/>
              <a:gd name="connsiteX67" fmla="*/ 8997380 w 12193149"/>
              <a:gd name="connsiteY67" fmla="*/ 2733793 h 3163521"/>
              <a:gd name="connsiteX68" fmla="*/ 8991542 w 12193149"/>
              <a:gd name="connsiteY68" fmla="*/ 2735854 h 3163521"/>
              <a:gd name="connsiteX69" fmla="*/ 8975485 w 12193149"/>
              <a:gd name="connsiteY69" fmla="*/ 2739080 h 3163521"/>
              <a:gd name="connsiteX70" fmla="*/ 8969159 w 12193149"/>
              <a:gd name="connsiteY70" fmla="*/ 2738380 h 3163521"/>
              <a:gd name="connsiteX71" fmla="*/ 8964196 w 12193149"/>
              <a:gd name="connsiteY71" fmla="*/ 2736155 h 3163521"/>
              <a:gd name="connsiteX72" fmla="*/ 8930136 w 12193149"/>
              <a:gd name="connsiteY72" fmla="*/ 2732967 h 3163521"/>
              <a:gd name="connsiteX73" fmla="*/ 8753592 w 12193149"/>
              <a:gd name="connsiteY73" fmla="*/ 2752199 h 3163521"/>
              <a:gd name="connsiteX74" fmla="*/ 8708995 w 12193149"/>
              <a:gd name="connsiteY74" fmla="*/ 2754300 h 3163521"/>
              <a:gd name="connsiteX75" fmla="*/ 8597219 w 12193149"/>
              <a:gd name="connsiteY75" fmla="*/ 2762872 h 3163521"/>
              <a:gd name="connsiteX76" fmla="*/ 8526378 w 12193149"/>
              <a:gd name="connsiteY76" fmla="*/ 2748030 h 3163521"/>
              <a:gd name="connsiteX77" fmla="*/ 8512131 w 12193149"/>
              <a:gd name="connsiteY77" fmla="*/ 2753945 h 3163521"/>
              <a:gd name="connsiteX78" fmla="*/ 8507315 w 12193149"/>
              <a:gd name="connsiteY78" fmla="*/ 2756946 h 3163521"/>
              <a:gd name="connsiteX79" fmla="*/ 8499116 w 12193149"/>
              <a:gd name="connsiteY79" fmla="*/ 2759684 h 3163521"/>
              <a:gd name="connsiteX80" fmla="*/ 8498742 w 12193149"/>
              <a:gd name="connsiteY80" fmla="*/ 2759505 h 3163521"/>
              <a:gd name="connsiteX81" fmla="*/ 8491397 w 12193149"/>
              <a:gd name="connsiteY81" fmla="*/ 2762555 h 3163521"/>
              <a:gd name="connsiteX82" fmla="*/ 8368330 w 12193149"/>
              <a:gd name="connsiteY82" fmla="*/ 2776597 h 3163521"/>
              <a:gd name="connsiteX83" fmla="*/ 8354947 w 12193149"/>
              <a:gd name="connsiteY83" fmla="*/ 2776791 h 3163521"/>
              <a:gd name="connsiteX84" fmla="*/ 8321252 w 12193149"/>
              <a:gd name="connsiteY84" fmla="*/ 2793369 h 3163521"/>
              <a:gd name="connsiteX85" fmla="*/ 8315581 w 12193149"/>
              <a:gd name="connsiteY85" fmla="*/ 2793695 h 3163521"/>
              <a:gd name="connsiteX86" fmla="*/ 8296322 w 12193149"/>
              <a:gd name="connsiteY86" fmla="*/ 2807590 h 3163521"/>
              <a:gd name="connsiteX87" fmla="*/ 8285424 w 12193149"/>
              <a:gd name="connsiteY87" fmla="*/ 2813413 h 3163521"/>
              <a:gd name="connsiteX88" fmla="*/ 8284298 w 12193149"/>
              <a:gd name="connsiteY88" fmla="*/ 2817856 h 3163521"/>
              <a:gd name="connsiteX89" fmla="*/ 8267224 w 12193149"/>
              <a:gd name="connsiteY89" fmla="*/ 2825031 h 3163521"/>
              <a:gd name="connsiteX90" fmla="*/ 8264525 w 12193149"/>
              <a:gd name="connsiteY90" fmla="*/ 2824801 h 3163521"/>
              <a:gd name="connsiteX91" fmla="*/ 8253181 w 12193149"/>
              <a:gd name="connsiteY91" fmla="*/ 2834644 h 3163521"/>
              <a:gd name="connsiteX92" fmla="*/ 8246982 w 12193149"/>
              <a:gd name="connsiteY92" fmla="*/ 2847636 h 3163521"/>
              <a:gd name="connsiteX93" fmla="*/ 8091420 w 12193149"/>
              <a:gd name="connsiteY93" fmla="*/ 2893797 h 3163521"/>
              <a:gd name="connsiteX94" fmla="*/ 7906555 w 12193149"/>
              <a:gd name="connsiteY94" fmla="*/ 2935770 h 3163521"/>
              <a:gd name="connsiteX95" fmla="*/ 7719893 w 12193149"/>
              <a:gd name="connsiteY95" fmla="*/ 2961485 h 3163521"/>
              <a:gd name="connsiteX96" fmla="*/ 7615495 w 12193149"/>
              <a:gd name="connsiteY96" fmla="*/ 2958014 h 3163521"/>
              <a:gd name="connsiteX97" fmla="*/ 7528691 w 12193149"/>
              <a:gd name="connsiteY97" fmla="*/ 2963842 h 3163521"/>
              <a:gd name="connsiteX98" fmla="*/ 7520719 w 12193149"/>
              <a:gd name="connsiteY98" fmla="*/ 2966395 h 3163521"/>
              <a:gd name="connsiteX99" fmla="*/ 7508559 w 12193149"/>
              <a:gd name="connsiteY99" fmla="*/ 2967730 h 3163521"/>
              <a:gd name="connsiteX100" fmla="*/ 7508188 w 12193149"/>
              <a:gd name="connsiteY100" fmla="*/ 2967403 h 3163521"/>
              <a:gd name="connsiteX101" fmla="*/ 7496943 w 12193149"/>
              <a:gd name="connsiteY101" fmla="*/ 2969355 h 3163521"/>
              <a:gd name="connsiteX102" fmla="*/ 7219707 w 12193149"/>
              <a:gd name="connsiteY102" fmla="*/ 2975462 h 3163521"/>
              <a:gd name="connsiteX103" fmla="*/ 7202249 w 12193149"/>
              <a:gd name="connsiteY103" fmla="*/ 2980012 h 3163521"/>
              <a:gd name="connsiteX104" fmla="*/ 7198152 w 12193149"/>
              <a:gd name="connsiteY104" fmla="*/ 2985370 h 3163521"/>
              <a:gd name="connsiteX105" fmla="*/ 7171956 w 12193149"/>
              <a:gd name="connsiteY105" fmla="*/ 2990018 h 3163521"/>
              <a:gd name="connsiteX106" fmla="*/ 7098136 w 12193149"/>
              <a:gd name="connsiteY106" fmla="*/ 3002246 h 3163521"/>
              <a:gd name="connsiteX107" fmla="*/ 7019644 w 12193149"/>
              <a:gd name="connsiteY107" fmla="*/ 3001872 h 3163521"/>
              <a:gd name="connsiteX108" fmla="*/ 6905294 w 12193149"/>
              <a:gd name="connsiteY108" fmla="*/ 3031378 h 3163521"/>
              <a:gd name="connsiteX109" fmla="*/ 6709370 w 12193149"/>
              <a:gd name="connsiteY109" fmla="*/ 3059333 h 3163521"/>
              <a:gd name="connsiteX110" fmla="*/ 6550602 w 12193149"/>
              <a:gd name="connsiteY110" fmla="*/ 3088109 h 3163521"/>
              <a:gd name="connsiteX111" fmla="*/ 6318708 w 12193149"/>
              <a:gd name="connsiteY111" fmla="*/ 3134909 h 3163521"/>
              <a:gd name="connsiteX112" fmla="*/ 6169822 w 12193149"/>
              <a:gd name="connsiteY112" fmla="*/ 3136996 h 3163521"/>
              <a:gd name="connsiteX113" fmla="*/ 6074996 w 12193149"/>
              <a:gd name="connsiteY113" fmla="*/ 3157458 h 3163521"/>
              <a:gd name="connsiteX114" fmla="*/ 6069677 w 12193149"/>
              <a:gd name="connsiteY114" fmla="*/ 3155921 h 3163521"/>
              <a:gd name="connsiteX115" fmla="*/ 6049786 w 12193149"/>
              <a:gd name="connsiteY115" fmla="*/ 3156604 h 3163521"/>
              <a:gd name="connsiteX116" fmla="*/ 6042433 w 12193149"/>
              <a:gd name="connsiteY116" fmla="*/ 3148255 h 3163521"/>
              <a:gd name="connsiteX117" fmla="*/ 6011238 w 12193149"/>
              <a:gd name="connsiteY117" fmla="*/ 3143162 h 3163521"/>
              <a:gd name="connsiteX118" fmla="*/ 5958523 w 12193149"/>
              <a:gd name="connsiteY118" fmla="*/ 3146806 h 3163521"/>
              <a:gd name="connsiteX119" fmla="*/ 5760067 w 12193149"/>
              <a:gd name="connsiteY119" fmla="*/ 3162498 h 3163521"/>
              <a:gd name="connsiteX120" fmla="*/ 5628108 w 12193149"/>
              <a:gd name="connsiteY120" fmla="*/ 3163521 h 3163521"/>
              <a:gd name="connsiteX121" fmla="*/ 5472054 w 12193149"/>
              <a:gd name="connsiteY121" fmla="*/ 3149501 h 3163521"/>
              <a:gd name="connsiteX122" fmla="*/ 5433909 w 12193149"/>
              <a:gd name="connsiteY122" fmla="*/ 3138248 h 3163521"/>
              <a:gd name="connsiteX123" fmla="*/ 5382817 w 12193149"/>
              <a:gd name="connsiteY123" fmla="*/ 3120546 h 3163521"/>
              <a:gd name="connsiteX124" fmla="*/ 5262912 w 12193149"/>
              <a:gd name="connsiteY124" fmla="*/ 3100129 h 3163521"/>
              <a:gd name="connsiteX125" fmla="*/ 5224109 w 12193149"/>
              <a:gd name="connsiteY125" fmla="*/ 3089005 h 3163521"/>
              <a:gd name="connsiteX126" fmla="*/ 5175808 w 12193149"/>
              <a:gd name="connsiteY126" fmla="*/ 3086015 h 3163521"/>
              <a:gd name="connsiteX127" fmla="*/ 5157702 w 12193149"/>
              <a:gd name="connsiteY127" fmla="*/ 3078792 h 3163521"/>
              <a:gd name="connsiteX128" fmla="*/ 5143747 w 12193149"/>
              <a:gd name="connsiteY128" fmla="*/ 3075392 h 3163521"/>
              <a:gd name="connsiteX129" fmla="*/ 5140744 w 12193149"/>
              <a:gd name="connsiteY129" fmla="*/ 3073291 h 3163521"/>
              <a:gd name="connsiteX130" fmla="*/ 5122807 w 12193149"/>
              <a:gd name="connsiteY130" fmla="*/ 3062438 h 3163521"/>
              <a:gd name="connsiteX131" fmla="*/ 5066938 w 12193149"/>
              <a:gd name="connsiteY131" fmla="*/ 3069009 h 3163521"/>
              <a:gd name="connsiteX132" fmla="*/ 5012662 w 12193149"/>
              <a:gd name="connsiteY132" fmla="*/ 3052628 h 3163521"/>
              <a:gd name="connsiteX133" fmla="*/ 4841589 w 12193149"/>
              <a:gd name="connsiteY133" fmla="*/ 3028611 h 3163521"/>
              <a:gd name="connsiteX134" fmla="*/ 4763595 w 12193149"/>
              <a:gd name="connsiteY134" fmla="*/ 3000843 h 3163521"/>
              <a:gd name="connsiteX135" fmla="*/ 4724334 w 12193149"/>
              <a:gd name="connsiteY135" fmla="*/ 2991829 h 3163521"/>
              <a:gd name="connsiteX136" fmla="*/ 4722324 w 12193149"/>
              <a:gd name="connsiteY136" fmla="*/ 2991080 h 3163521"/>
              <a:gd name="connsiteX137" fmla="*/ 4723259 w 12193149"/>
              <a:gd name="connsiteY137" fmla="*/ 2990869 h 3163521"/>
              <a:gd name="connsiteX138" fmla="*/ 4718350 w 12193149"/>
              <a:gd name="connsiteY138" fmla="*/ 2989599 h 3163521"/>
              <a:gd name="connsiteX139" fmla="*/ 4722324 w 12193149"/>
              <a:gd name="connsiteY139" fmla="*/ 2991080 h 3163521"/>
              <a:gd name="connsiteX140" fmla="*/ 4716674 w 12193149"/>
              <a:gd name="connsiteY140" fmla="*/ 2992355 h 3163521"/>
              <a:gd name="connsiteX141" fmla="*/ 4516962 w 12193149"/>
              <a:gd name="connsiteY141" fmla="*/ 2982453 h 3163521"/>
              <a:gd name="connsiteX142" fmla="*/ 4429691 w 12193149"/>
              <a:gd name="connsiteY142" fmla="*/ 2971802 h 3163521"/>
              <a:gd name="connsiteX143" fmla="*/ 4364023 w 12193149"/>
              <a:gd name="connsiteY143" fmla="*/ 2970456 h 3163521"/>
              <a:gd name="connsiteX144" fmla="*/ 4318114 w 12193149"/>
              <a:gd name="connsiteY144" fmla="*/ 2977071 h 3163521"/>
              <a:gd name="connsiteX145" fmla="*/ 4316258 w 12193149"/>
              <a:gd name="connsiteY145" fmla="*/ 2975730 h 3163521"/>
              <a:gd name="connsiteX146" fmla="*/ 4296292 w 12193149"/>
              <a:gd name="connsiteY146" fmla="*/ 2973851 h 3163521"/>
              <a:gd name="connsiteX147" fmla="*/ 4291212 w 12193149"/>
              <a:gd name="connsiteY147" fmla="*/ 2976768 h 3163521"/>
              <a:gd name="connsiteX148" fmla="*/ 4277290 w 12193149"/>
              <a:gd name="connsiteY148" fmla="*/ 2976522 h 3163521"/>
              <a:gd name="connsiteX149" fmla="*/ 4249265 w 12193149"/>
              <a:gd name="connsiteY149" fmla="*/ 2978846 h 3163521"/>
              <a:gd name="connsiteX150" fmla="*/ 4203199 w 12193149"/>
              <a:gd name="connsiteY150" fmla="*/ 2976051 h 3163521"/>
              <a:gd name="connsiteX151" fmla="*/ 4202893 w 12193149"/>
              <a:gd name="connsiteY151" fmla="*/ 2974792 h 3163521"/>
              <a:gd name="connsiteX152" fmla="*/ 4192396 w 12193149"/>
              <a:gd name="connsiteY152" fmla="*/ 2969158 h 3163521"/>
              <a:gd name="connsiteX153" fmla="*/ 4143893 w 12193149"/>
              <a:gd name="connsiteY153" fmla="*/ 2953293 h 3163521"/>
              <a:gd name="connsiteX154" fmla="*/ 4084245 w 12193149"/>
              <a:gd name="connsiteY154" fmla="*/ 2926760 h 3163521"/>
              <a:gd name="connsiteX155" fmla="*/ 4075694 w 12193149"/>
              <a:gd name="connsiteY155" fmla="*/ 2925925 h 3163521"/>
              <a:gd name="connsiteX156" fmla="*/ 4075575 w 12193149"/>
              <a:gd name="connsiteY156" fmla="*/ 2925626 h 3163521"/>
              <a:gd name="connsiteX157" fmla="*/ 4066658 w 12193149"/>
              <a:gd name="connsiteY157" fmla="*/ 2924182 h 3163521"/>
              <a:gd name="connsiteX158" fmla="*/ 4060102 w 12193149"/>
              <a:gd name="connsiteY158" fmla="*/ 2924400 h 3163521"/>
              <a:gd name="connsiteX159" fmla="*/ 4043512 w 12193149"/>
              <a:gd name="connsiteY159" fmla="*/ 2922779 h 3163521"/>
              <a:gd name="connsiteX160" fmla="*/ 4038145 w 12193149"/>
              <a:gd name="connsiteY160" fmla="*/ 2920345 h 3163521"/>
              <a:gd name="connsiteX161" fmla="*/ 4036511 w 12193149"/>
              <a:gd name="connsiteY161" fmla="*/ 2916678 h 3163521"/>
              <a:gd name="connsiteX162" fmla="*/ 4034926 w 12193149"/>
              <a:gd name="connsiteY162" fmla="*/ 2916913 h 3163521"/>
              <a:gd name="connsiteX163" fmla="*/ 4005686 w 12193149"/>
              <a:gd name="connsiteY163" fmla="*/ 2904345 h 3163521"/>
              <a:gd name="connsiteX164" fmla="*/ 3937994 w 12193149"/>
              <a:gd name="connsiteY164" fmla="*/ 2886888 h 3163521"/>
              <a:gd name="connsiteX165" fmla="*/ 3898423 w 12193149"/>
              <a:gd name="connsiteY165" fmla="*/ 2881233 h 3163521"/>
              <a:gd name="connsiteX166" fmla="*/ 3790908 w 12193149"/>
              <a:gd name="connsiteY166" fmla="*/ 2860995 h 3163521"/>
              <a:gd name="connsiteX167" fmla="*/ 3683661 w 12193149"/>
              <a:gd name="connsiteY167" fmla="*/ 2837072 h 3163521"/>
              <a:gd name="connsiteX168" fmla="*/ 3611183 w 12193149"/>
              <a:gd name="connsiteY168" fmla="*/ 2804801 h 3163521"/>
              <a:gd name="connsiteX169" fmla="*/ 3605003 w 12193149"/>
              <a:gd name="connsiteY169" fmla="*/ 2806163 h 3163521"/>
              <a:gd name="connsiteX170" fmla="*/ 3595884 w 12193149"/>
              <a:gd name="connsiteY170" fmla="*/ 2806327 h 3163521"/>
              <a:gd name="connsiteX171" fmla="*/ 3595649 w 12193149"/>
              <a:gd name="connsiteY171" fmla="*/ 2806058 h 3163521"/>
              <a:gd name="connsiteX172" fmla="*/ 3587126 w 12193149"/>
              <a:gd name="connsiteY172" fmla="*/ 2806748 h 3163521"/>
              <a:gd name="connsiteX173" fmla="*/ 3537283 w 12193149"/>
              <a:gd name="connsiteY173" fmla="*/ 2797049 h 3163521"/>
              <a:gd name="connsiteX174" fmla="*/ 3474371 w 12193149"/>
              <a:gd name="connsiteY174" fmla="*/ 2793388 h 3163521"/>
              <a:gd name="connsiteX175" fmla="*/ 3401876 w 12193149"/>
              <a:gd name="connsiteY175" fmla="*/ 2781340 h 3163521"/>
              <a:gd name="connsiteX176" fmla="*/ 3365036 w 12193149"/>
              <a:gd name="connsiteY176" fmla="*/ 2798292 h 3163521"/>
              <a:gd name="connsiteX177" fmla="*/ 3345174 w 12193149"/>
              <a:gd name="connsiteY177" fmla="*/ 2799974 h 3163521"/>
              <a:gd name="connsiteX178" fmla="*/ 3342846 w 12193149"/>
              <a:gd name="connsiteY178" fmla="*/ 2798999 h 3163521"/>
              <a:gd name="connsiteX179" fmla="*/ 3263504 w 12193149"/>
              <a:gd name="connsiteY179" fmla="*/ 2804876 h 3163521"/>
              <a:gd name="connsiteX180" fmla="*/ 3143704 w 12193149"/>
              <a:gd name="connsiteY180" fmla="*/ 2812651 h 3163521"/>
              <a:gd name="connsiteX181" fmla="*/ 3031439 w 12193149"/>
              <a:gd name="connsiteY181" fmla="*/ 2815294 h 3163521"/>
              <a:gd name="connsiteX182" fmla="*/ 2782717 w 12193149"/>
              <a:gd name="connsiteY182" fmla="*/ 2837115 h 3163521"/>
              <a:gd name="connsiteX183" fmla="*/ 2647675 w 12193149"/>
              <a:gd name="connsiteY183" fmla="*/ 2847651 h 3163521"/>
              <a:gd name="connsiteX184" fmla="*/ 2569176 w 12193149"/>
              <a:gd name="connsiteY184" fmla="*/ 2821410 h 3163521"/>
              <a:gd name="connsiteX185" fmla="*/ 2444403 w 12193149"/>
              <a:gd name="connsiteY185" fmla="*/ 2835311 h 3163521"/>
              <a:gd name="connsiteX186" fmla="*/ 2316260 w 12193149"/>
              <a:gd name="connsiteY186" fmla="*/ 2843778 h 3163521"/>
              <a:gd name="connsiteX187" fmla="*/ 2209726 w 12193149"/>
              <a:gd name="connsiteY187" fmla="*/ 2838545 h 3163521"/>
              <a:gd name="connsiteX188" fmla="*/ 2095813 w 12193149"/>
              <a:gd name="connsiteY188" fmla="*/ 2821834 h 3163521"/>
              <a:gd name="connsiteX189" fmla="*/ 1998504 w 12193149"/>
              <a:gd name="connsiteY189" fmla="*/ 2813814 h 3163521"/>
              <a:gd name="connsiteX190" fmla="*/ 1929320 w 12193149"/>
              <a:gd name="connsiteY190" fmla="*/ 2835759 h 3163521"/>
              <a:gd name="connsiteX191" fmla="*/ 1922798 w 12193149"/>
              <a:gd name="connsiteY191" fmla="*/ 2830928 h 3163521"/>
              <a:gd name="connsiteX192" fmla="*/ 1874228 w 12193149"/>
              <a:gd name="connsiteY192" fmla="*/ 2832523 h 3163521"/>
              <a:gd name="connsiteX193" fmla="*/ 1787803 w 12193149"/>
              <a:gd name="connsiteY193" fmla="*/ 2860145 h 3163521"/>
              <a:gd name="connsiteX194" fmla="*/ 1739352 w 12193149"/>
              <a:gd name="connsiteY194" fmla="*/ 2855094 h 3163521"/>
              <a:gd name="connsiteX195" fmla="*/ 1676219 w 12193149"/>
              <a:gd name="connsiteY195" fmla="*/ 2838745 h 3163521"/>
              <a:gd name="connsiteX196" fmla="*/ 1609817 w 12193149"/>
              <a:gd name="connsiteY196" fmla="*/ 2831848 h 3163521"/>
              <a:gd name="connsiteX197" fmla="*/ 1497258 w 12193149"/>
              <a:gd name="connsiteY197" fmla="*/ 2806258 h 3163521"/>
              <a:gd name="connsiteX198" fmla="*/ 1151127 w 12193149"/>
              <a:gd name="connsiteY198" fmla="*/ 2756823 h 3163521"/>
              <a:gd name="connsiteX199" fmla="*/ 859417 w 12193149"/>
              <a:gd name="connsiteY199" fmla="*/ 2747390 h 3163521"/>
              <a:gd name="connsiteX200" fmla="*/ 838688 w 12193149"/>
              <a:gd name="connsiteY200" fmla="*/ 2748603 h 3163521"/>
              <a:gd name="connsiteX201" fmla="*/ 817957 w 12193149"/>
              <a:gd name="connsiteY201" fmla="*/ 2746639 h 3163521"/>
              <a:gd name="connsiteX202" fmla="*/ 812654 w 12193149"/>
              <a:gd name="connsiteY202" fmla="*/ 2749533 h 3163521"/>
              <a:gd name="connsiteX203" fmla="*/ 721195 w 12193149"/>
              <a:gd name="connsiteY203" fmla="*/ 2748443 h 3163521"/>
              <a:gd name="connsiteX204" fmla="*/ 720890 w 12193149"/>
              <a:gd name="connsiteY204" fmla="*/ 2747181 h 3163521"/>
              <a:gd name="connsiteX205" fmla="*/ 710023 w 12193149"/>
              <a:gd name="connsiteY205" fmla="*/ 2741504 h 3163521"/>
              <a:gd name="connsiteX206" fmla="*/ 597940 w 12193149"/>
              <a:gd name="connsiteY206" fmla="*/ 2698646 h 3163521"/>
              <a:gd name="connsiteX207" fmla="*/ 579683 w 12193149"/>
              <a:gd name="connsiteY207" fmla="*/ 2695994 h 3163521"/>
              <a:gd name="connsiteX208" fmla="*/ 572865 w 12193149"/>
              <a:gd name="connsiteY208" fmla="*/ 2696183 h 3163521"/>
              <a:gd name="connsiteX209" fmla="*/ 446247 w 12193149"/>
              <a:gd name="connsiteY209" fmla="*/ 2658153 h 3163521"/>
              <a:gd name="connsiteX210" fmla="*/ 405163 w 12193149"/>
              <a:gd name="connsiteY210" fmla="*/ 2652330 h 3163521"/>
              <a:gd name="connsiteX211" fmla="*/ 293583 w 12193149"/>
              <a:gd name="connsiteY211" fmla="*/ 2631634 h 3163521"/>
              <a:gd name="connsiteX212" fmla="*/ 119529 w 12193149"/>
              <a:gd name="connsiteY212" fmla="*/ 2579829 h 3163521"/>
              <a:gd name="connsiteX213" fmla="*/ 16674 w 12193149"/>
              <a:gd name="connsiteY213" fmla="*/ 2576973 h 3163521"/>
              <a:gd name="connsiteX214" fmla="*/ 1150 w 12193149"/>
              <a:gd name="connsiteY214" fmla="*/ 2571504 h 3163521"/>
              <a:gd name="connsiteX215" fmla="*/ 1148 w 12193149"/>
              <a:gd name="connsiteY215" fmla="*/ 1040995 h 3163521"/>
              <a:gd name="connsiteX216" fmla="*/ 1148 w 12193149"/>
              <a:gd name="connsiteY216" fmla="*/ 818782 h 3163521"/>
              <a:gd name="connsiteX0" fmla="*/ 1148 w 12193149"/>
              <a:gd name="connsiteY0" fmla="*/ 0 h 3171710"/>
              <a:gd name="connsiteX1" fmla="*/ 12181789 w 12193149"/>
              <a:gd name="connsiteY1" fmla="*/ 8189 h 3171710"/>
              <a:gd name="connsiteX2" fmla="*/ 12193149 w 12193149"/>
              <a:gd name="connsiteY2" fmla="*/ 1406710 h 3171710"/>
              <a:gd name="connsiteX3" fmla="*/ 12185986 w 12193149"/>
              <a:gd name="connsiteY3" fmla="*/ 1411160 h 3171710"/>
              <a:gd name="connsiteX4" fmla="*/ 12156363 w 12193149"/>
              <a:gd name="connsiteY4" fmla="*/ 1424337 h 3171710"/>
              <a:gd name="connsiteX5" fmla="*/ 12139215 w 12193149"/>
              <a:gd name="connsiteY5" fmla="*/ 1450150 h 3171710"/>
              <a:gd name="connsiteX6" fmla="*/ 12126327 w 12193149"/>
              <a:gd name="connsiteY6" fmla="*/ 1451661 h 3171710"/>
              <a:gd name="connsiteX7" fmla="*/ 12124007 w 12193149"/>
              <a:gd name="connsiteY7" fmla="*/ 1451765 h 3171710"/>
              <a:gd name="connsiteX8" fmla="*/ 12116854 w 12193149"/>
              <a:gd name="connsiteY8" fmla="*/ 1455579 h 3171710"/>
              <a:gd name="connsiteX9" fmla="*/ 12099497 w 12193149"/>
              <a:gd name="connsiteY9" fmla="*/ 1455110 h 3171710"/>
              <a:gd name="connsiteX10" fmla="*/ 12087073 w 12193149"/>
              <a:gd name="connsiteY10" fmla="*/ 1463312 h 3171710"/>
              <a:gd name="connsiteX11" fmla="*/ 12031073 w 12193149"/>
              <a:gd name="connsiteY11" fmla="*/ 1506980 h 3171710"/>
              <a:gd name="connsiteX12" fmla="*/ 11995833 w 12193149"/>
              <a:gd name="connsiteY12" fmla="*/ 1530429 h 3171710"/>
              <a:gd name="connsiteX13" fmla="*/ 11979717 w 12193149"/>
              <a:gd name="connsiteY13" fmla="*/ 1535132 h 3171710"/>
              <a:gd name="connsiteX14" fmla="*/ 11959046 w 12193149"/>
              <a:gd name="connsiteY14" fmla="*/ 1544529 h 3171710"/>
              <a:gd name="connsiteX15" fmla="*/ 11920454 w 12193149"/>
              <a:gd name="connsiteY15" fmla="*/ 1557854 h 3171710"/>
              <a:gd name="connsiteX16" fmla="*/ 11903656 w 12193149"/>
              <a:gd name="connsiteY16" fmla="*/ 1569397 h 3171710"/>
              <a:gd name="connsiteX17" fmla="*/ 11895048 w 12193149"/>
              <a:gd name="connsiteY17" fmla="*/ 1571762 h 3171710"/>
              <a:gd name="connsiteX18" fmla="*/ 11891968 w 12193149"/>
              <a:gd name="connsiteY18" fmla="*/ 1582700 h 3171710"/>
              <a:gd name="connsiteX19" fmla="*/ 11870776 w 12193149"/>
              <a:gd name="connsiteY19" fmla="*/ 1604787 h 3171710"/>
              <a:gd name="connsiteX20" fmla="*/ 11813376 w 12193149"/>
              <a:gd name="connsiteY20" fmla="*/ 1624630 h 3171710"/>
              <a:gd name="connsiteX21" fmla="*/ 11590693 w 12193149"/>
              <a:gd name="connsiteY21" fmla="*/ 1790748 h 3171710"/>
              <a:gd name="connsiteX22" fmla="*/ 11506817 w 12193149"/>
              <a:gd name="connsiteY22" fmla="*/ 1860594 h 3171710"/>
              <a:gd name="connsiteX23" fmla="*/ 11280332 w 12193149"/>
              <a:gd name="connsiteY23" fmla="*/ 2050542 h 3171710"/>
              <a:gd name="connsiteX24" fmla="*/ 11228309 w 12193149"/>
              <a:gd name="connsiteY24" fmla="*/ 2103207 h 3171710"/>
              <a:gd name="connsiteX25" fmla="*/ 11218087 w 12193149"/>
              <a:gd name="connsiteY25" fmla="*/ 2102932 h 3171710"/>
              <a:gd name="connsiteX26" fmla="*/ 11217184 w 12193149"/>
              <a:gd name="connsiteY26" fmla="*/ 2101989 h 3171710"/>
              <a:gd name="connsiteX27" fmla="*/ 11188885 w 12193149"/>
              <a:gd name="connsiteY27" fmla="*/ 2119354 h 3171710"/>
              <a:gd name="connsiteX28" fmla="*/ 11184501 w 12193149"/>
              <a:gd name="connsiteY28" fmla="*/ 2119496 h 3171710"/>
              <a:gd name="connsiteX29" fmla="*/ 11166854 w 12193149"/>
              <a:gd name="connsiteY29" fmla="*/ 2133583 h 3171710"/>
              <a:gd name="connsiteX30" fmla="*/ 11157311 w 12193149"/>
              <a:gd name="connsiteY30" fmla="*/ 2139385 h 3171710"/>
              <a:gd name="connsiteX31" fmla="*/ 11155496 w 12193149"/>
              <a:gd name="connsiteY31" fmla="*/ 2144068 h 3171710"/>
              <a:gd name="connsiteX32" fmla="*/ 11140961 w 12193149"/>
              <a:gd name="connsiteY32" fmla="*/ 2151086 h 3171710"/>
              <a:gd name="connsiteX33" fmla="*/ 11138961 w 12193149"/>
              <a:gd name="connsiteY33" fmla="*/ 2150743 h 3171710"/>
              <a:gd name="connsiteX34" fmla="*/ 11128208 w 12193149"/>
              <a:gd name="connsiteY34" fmla="*/ 2160803 h 3171710"/>
              <a:gd name="connsiteX35" fmla="*/ 11120691 w 12193149"/>
              <a:gd name="connsiteY35" fmla="*/ 2174395 h 3171710"/>
              <a:gd name="connsiteX36" fmla="*/ 10894683 w 12193149"/>
              <a:gd name="connsiteY36" fmla="*/ 2300370 h 3171710"/>
              <a:gd name="connsiteX37" fmla="*/ 10773300 w 12193149"/>
              <a:gd name="connsiteY37" fmla="*/ 2350162 h 3171710"/>
              <a:gd name="connsiteX38" fmla="*/ 10627668 w 12193149"/>
              <a:gd name="connsiteY38" fmla="*/ 2386200 h 3171710"/>
              <a:gd name="connsiteX39" fmla="*/ 10581895 w 12193149"/>
              <a:gd name="connsiteY39" fmla="*/ 2395660 h 3171710"/>
              <a:gd name="connsiteX40" fmla="*/ 10547790 w 12193149"/>
              <a:gd name="connsiteY40" fmla="*/ 2425394 h 3171710"/>
              <a:gd name="connsiteX41" fmla="*/ 10529643 w 12193149"/>
              <a:gd name="connsiteY41" fmla="*/ 2423878 h 3171710"/>
              <a:gd name="connsiteX42" fmla="*/ 10526446 w 12193149"/>
              <a:gd name="connsiteY42" fmla="*/ 2423382 h 3171710"/>
              <a:gd name="connsiteX43" fmla="*/ 10515129 w 12193149"/>
              <a:gd name="connsiteY43" fmla="*/ 2426508 h 3171710"/>
              <a:gd name="connsiteX44" fmla="*/ 10491735 w 12193149"/>
              <a:gd name="connsiteY44" fmla="*/ 2421127 h 3171710"/>
              <a:gd name="connsiteX45" fmla="*/ 10471418 w 12193149"/>
              <a:gd name="connsiteY45" fmla="*/ 2428664 h 3171710"/>
              <a:gd name="connsiteX46" fmla="*/ 10377042 w 12193149"/>
              <a:gd name="connsiteY46" fmla="*/ 2471569 h 3171710"/>
              <a:gd name="connsiteX47" fmla="*/ 10319338 w 12193149"/>
              <a:gd name="connsiteY47" fmla="*/ 2493192 h 3171710"/>
              <a:gd name="connsiteX48" fmla="*/ 10295467 w 12193149"/>
              <a:gd name="connsiteY48" fmla="*/ 2495050 h 3171710"/>
              <a:gd name="connsiteX49" fmla="*/ 10263443 w 12193149"/>
              <a:gd name="connsiteY49" fmla="*/ 2501919 h 3171710"/>
              <a:gd name="connsiteX50" fmla="*/ 10205418 w 12193149"/>
              <a:gd name="connsiteY50" fmla="*/ 2509120 h 3171710"/>
              <a:gd name="connsiteX51" fmla="*/ 10177759 w 12193149"/>
              <a:gd name="connsiteY51" fmla="*/ 2519914 h 3171710"/>
              <a:gd name="connsiteX52" fmla="*/ 10165070 w 12193149"/>
              <a:gd name="connsiteY52" fmla="*/ 2520710 h 3171710"/>
              <a:gd name="connsiteX53" fmla="*/ 10156308 w 12193149"/>
              <a:gd name="connsiteY53" fmla="*/ 2534458 h 3171710"/>
              <a:gd name="connsiteX54" fmla="*/ 10118267 w 12193149"/>
              <a:gd name="connsiteY54" fmla="*/ 2558113 h 3171710"/>
              <a:gd name="connsiteX55" fmla="*/ 10083317 w 12193149"/>
              <a:gd name="connsiteY55" fmla="*/ 2570267 h 3171710"/>
              <a:gd name="connsiteX56" fmla="*/ 10040388 w 12193149"/>
              <a:gd name="connsiteY56" fmla="*/ 2568603 h 3171710"/>
              <a:gd name="connsiteX57" fmla="*/ 9961167 w 12193149"/>
              <a:gd name="connsiteY57" fmla="*/ 2584118 h 3171710"/>
              <a:gd name="connsiteX58" fmla="*/ 9848940 w 12193149"/>
              <a:gd name="connsiteY58" fmla="*/ 2590886 h 3171710"/>
              <a:gd name="connsiteX59" fmla="*/ 9729457 w 12193149"/>
              <a:gd name="connsiteY59" fmla="*/ 2611093 h 3171710"/>
              <a:gd name="connsiteX60" fmla="*/ 9613704 w 12193149"/>
              <a:gd name="connsiteY60" fmla="*/ 2639342 h 3171710"/>
              <a:gd name="connsiteX61" fmla="*/ 9338590 w 12193149"/>
              <a:gd name="connsiteY61" fmla="*/ 2696264 h 3171710"/>
              <a:gd name="connsiteX62" fmla="*/ 9232518 w 12193149"/>
              <a:gd name="connsiteY62" fmla="*/ 2720120 h 3171710"/>
              <a:gd name="connsiteX63" fmla="*/ 9156690 w 12193149"/>
              <a:gd name="connsiteY63" fmla="*/ 2730199 h 3171710"/>
              <a:gd name="connsiteX64" fmla="*/ 9054601 w 12193149"/>
              <a:gd name="connsiteY64" fmla="*/ 2737726 h 3171710"/>
              <a:gd name="connsiteX65" fmla="*/ 9006634 w 12193149"/>
              <a:gd name="connsiteY65" fmla="*/ 2741011 h 3171710"/>
              <a:gd name="connsiteX66" fmla="*/ 9006349 w 12193149"/>
              <a:gd name="connsiteY66" fmla="*/ 2740771 h 3171710"/>
              <a:gd name="connsiteX67" fmla="*/ 8997380 w 12193149"/>
              <a:gd name="connsiteY67" fmla="*/ 2741982 h 3171710"/>
              <a:gd name="connsiteX68" fmla="*/ 8991542 w 12193149"/>
              <a:gd name="connsiteY68" fmla="*/ 2744043 h 3171710"/>
              <a:gd name="connsiteX69" fmla="*/ 8975485 w 12193149"/>
              <a:gd name="connsiteY69" fmla="*/ 2747269 h 3171710"/>
              <a:gd name="connsiteX70" fmla="*/ 8969159 w 12193149"/>
              <a:gd name="connsiteY70" fmla="*/ 2746569 h 3171710"/>
              <a:gd name="connsiteX71" fmla="*/ 8964196 w 12193149"/>
              <a:gd name="connsiteY71" fmla="*/ 2744344 h 3171710"/>
              <a:gd name="connsiteX72" fmla="*/ 8930136 w 12193149"/>
              <a:gd name="connsiteY72" fmla="*/ 2741156 h 3171710"/>
              <a:gd name="connsiteX73" fmla="*/ 8753592 w 12193149"/>
              <a:gd name="connsiteY73" fmla="*/ 2760388 h 3171710"/>
              <a:gd name="connsiteX74" fmla="*/ 8708995 w 12193149"/>
              <a:gd name="connsiteY74" fmla="*/ 2762489 h 3171710"/>
              <a:gd name="connsiteX75" fmla="*/ 8597219 w 12193149"/>
              <a:gd name="connsiteY75" fmla="*/ 2771061 h 3171710"/>
              <a:gd name="connsiteX76" fmla="*/ 8526378 w 12193149"/>
              <a:gd name="connsiteY76" fmla="*/ 2756219 h 3171710"/>
              <a:gd name="connsiteX77" fmla="*/ 8512131 w 12193149"/>
              <a:gd name="connsiteY77" fmla="*/ 2762134 h 3171710"/>
              <a:gd name="connsiteX78" fmla="*/ 8507315 w 12193149"/>
              <a:gd name="connsiteY78" fmla="*/ 2765135 h 3171710"/>
              <a:gd name="connsiteX79" fmla="*/ 8499116 w 12193149"/>
              <a:gd name="connsiteY79" fmla="*/ 2767873 h 3171710"/>
              <a:gd name="connsiteX80" fmla="*/ 8498742 w 12193149"/>
              <a:gd name="connsiteY80" fmla="*/ 2767694 h 3171710"/>
              <a:gd name="connsiteX81" fmla="*/ 8491397 w 12193149"/>
              <a:gd name="connsiteY81" fmla="*/ 2770744 h 3171710"/>
              <a:gd name="connsiteX82" fmla="*/ 8368330 w 12193149"/>
              <a:gd name="connsiteY82" fmla="*/ 2784786 h 3171710"/>
              <a:gd name="connsiteX83" fmla="*/ 8354947 w 12193149"/>
              <a:gd name="connsiteY83" fmla="*/ 2784980 h 3171710"/>
              <a:gd name="connsiteX84" fmla="*/ 8321252 w 12193149"/>
              <a:gd name="connsiteY84" fmla="*/ 2801558 h 3171710"/>
              <a:gd name="connsiteX85" fmla="*/ 8315581 w 12193149"/>
              <a:gd name="connsiteY85" fmla="*/ 2801884 h 3171710"/>
              <a:gd name="connsiteX86" fmla="*/ 8296322 w 12193149"/>
              <a:gd name="connsiteY86" fmla="*/ 2815779 h 3171710"/>
              <a:gd name="connsiteX87" fmla="*/ 8285424 w 12193149"/>
              <a:gd name="connsiteY87" fmla="*/ 2821602 h 3171710"/>
              <a:gd name="connsiteX88" fmla="*/ 8284298 w 12193149"/>
              <a:gd name="connsiteY88" fmla="*/ 2826045 h 3171710"/>
              <a:gd name="connsiteX89" fmla="*/ 8267224 w 12193149"/>
              <a:gd name="connsiteY89" fmla="*/ 2833220 h 3171710"/>
              <a:gd name="connsiteX90" fmla="*/ 8264525 w 12193149"/>
              <a:gd name="connsiteY90" fmla="*/ 2832990 h 3171710"/>
              <a:gd name="connsiteX91" fmla="*/ 8253181 w 12193149"/>
              <a:gd name="connsiteY91" fmla="*/ 2842833 h 3171710"/>
              <a:gd name="connsiteX92" fmla="*/ 8246982 w 12193149"/>
              <a:gd name="connsiteY92" fmla="*/ 2855825 h 3171710"/>
              <a:gd name="connsiteX93" fmla="*/ 8091420 w 12193149"/>
              <a:gd name="connsiteY93" fmla="*/ 2901986 h 3171710"/>
              <a:gd name="connsiteX94" fmla="*/ 7906555 w 12193149"/>
              <a:gd name="connsiteY94" fmla="*/ 2943959 h 3171710"/>
              <a:gd name="connsiteX95" fmla="*/ 7719893 w 12193149"/>
              <a:gd name="connsiteY95" fmla="*/ 2969674 h 3171710"/>
              <a:gd name="connsiteX96" fmla="*/ 7615495 w 12193149"/>
              <a:gd name="connsiteY96" fmla="*/ 2966203 h 3171710"/>
              <a:gd name="connsiteX97" fmla="*/ 7528691 w 12193149"/>
              <a:gd name="connsiteY97" fmla="*/ 2972031 h 3171710"/>
              <a:gd name="connsiteX98" fmla="*/ 7520719 w 12193149"/>
              <a:gd name="connsiteY98" fmla="*/ 2974584 h 3171710"/>
              <a:gd name="connsiteX99" fmla="*/ 7508559 w 12193149"/>
              <a:gd name="connsiteY99" fmla="*/ 2975919 h 3171710"/>
              <a:gd name="connsiteX100" fmla="*/ 7508188 w 12193149"/>
              <a:gd name="connsiteY100" fmla="*/ 2975592 h 3171710"/>
              <a:gd name="connsiteX101" fmla="*/ 7496943 w 12193149"/>
              <a:gd name="connsiteY101" fmla="*/ 2977544 h 3171710"/>
              <a:gd name="connsiteX102" fmla="*/ 7219707 w 12193149"/>
              <a:gd name="connsiteY102" fmla="*/ 2983651 h 3171710"/>
              <a:gd name="connsiteX103" fmla="*/ 7202249 w 12193149"/>
              <a:gd name="connsiteY103" fmla="*/ 2988201 h 3171710"/>
              <a:gd name="connsiteX104" fmla="*/ 7198152 w 12193149"/>
              <a:gd name="connsiteY104" fmla="*/ 2993559 h 3171710"/>
              <a:gd name="connsiteX105" fmla="*/ 7171956 w 12193149"/>
              <a:gd name="connsiteY105" fmla="*/ 2998207 h 3171710"/>
              <a:gd name="connsiteX106" fmla="*/ 7098136 w 12193149"/>
              <a:gd name="connsiteY106" fmla="*/ 3010435 h 3171710"/>
              <a:gd name="connsiteX107" fmla="*/ 7019644 w 12193149"/>
              <a:gd name="connsiteY107" fmla="*/ 3010061 h 3171710"/>
              <a:gd name="connsiteX108" fmla="*/ 6905294 w 12193149"/>
              <a:gd name="connsiteY108" fmla="*/ 3039567 h 3171710"/>
              <a:gd name="connsiteX109" fmla="*/ 6709370 w 12193149"/>
              <a:gd name="connsiteY109" fmla="*/ 3067522 h 3171710"/>
              <a:gd name="connsiteX110" fmla="*/ 6550602 w 12193149"/>
              <a:gd name="connsiteY110" fmla="*/ 3096298 h 3171710"/>
              <a:gd name="connsiteX111" fmla="*/ 6318708 w 12193149"/>
              <a:gd name="connsiteY111" fmla="*/ 3143098 h 3171710"/>
              <a:gd name="connsiteX112" fmla="*/ 6169822 w 12193149"/>
              <a:gd name="connsiteY112" fmla="*/ 3145185 h 3171710"/>
              <a:gd name="connsiteX113" fmla="*/ 6074996 w 12193149"/>
              <a:gd name="connsiteY113" fmla="*/ 3165647 h 3171710"/>
              <a:gd name="connsiteX114" fmla="*/ 6069677 w 12193149"/>
              <a:gd name="connsiteY114" fmla="*/ 3164110 h 3171710"/>
              <a:gd name="connsiteX115" fmla="*/ 6049786 w 12193149"/>
              <a:gd name="connsiteY115" fmla="*/ 3164793 h 3171710"/>
              <a:gd name="connsiteX116" fmla="*/ 6042433 w 12193149"/>
              <a:gd name="connsiteY116" fmla="*/ 3156444 h 3171710"/>
              <a:gd name="connsiteX117" fmla="*/ 6011238 w 12193149"/>
              <a:gd name="connsiteY117" fmla="*/ 3151351 h 3171710"/>
              <a:gd name="connsiteX118" fmla="*/ 5958523 w 12193149"/>
              <a:gd name="connsiteY118" fmla="*/ 3154995 h 3171710"/>
              <a:gd name="connsiteX119" fmla="*/ 5760067 w 12193149"/>
              <a:gd name="connsiteY119" fmla="*/ 3170687 h 3171710"/>
              <a:gd name="connsiteX120" fmla="*/ 5628108 w 12193149"/>
              <a:gd name="connsiteY120" fmla="*/ 3171710 h 3171710"/>
              <a:gd name="connsiteX121" fmla="*/ 5472054 w 12193149"/>
              <a:gd name="connsiteY121" fmla="*/ 3157690 h 3171710"/>
              <a:gd name="connsiteX122" fmla="*/ 5433909 w 12193149"/>
              <a:gd name="connsiteY122" fmla="*/ 3146437 h 3171710"/>
              <a:gd name="connsiteX123" fmla="*/ 5382817 w 12193149"/>
              <a:gd name="connsiteY123" fmla="*/ 3128735 h 3171710"/>
              <a:gd name="connsiteX124" fmla="*/ 5262912 w 12193149"/>
              <a:gd name="connsiteY124" fmla="*/ 3108318 h 3171710"/>
              <a:gd name="connsiteX125" fmla="*/ 5224109 w 12193149"/>
              <a:gd name="connsiteY125" fmla="*/ 3097194 h 3171710"/>
              <a:gd name="connsiteX126" fmla="*/ 5175808 w 12193149"/>
              <a:gd name="connsiteY126" fmla="*/ 3094204 h 3171710"/>
              <a:gd name="connsiteX127" fmla="*/ 5157702 w 12193149"/>
              <a:gd name="connsiteY127" fmla="*/ 3086981 h 3171710"/>
              <a:gd name="connsiteX128" fmla="*/ 5143747 w 12193149"/>
              <a:gd name="connsiteY128" fmla="*/ 3083581 h 3171710"/>
              <a:gd name="connsiteX129" fmla="*/ 5140744 w 12193149"/>
              <a:gd name="connsiteY129" fmla="*/ 3081480 h 3171710"/>
              <a:gd name="connsiteX130" fmla="*/ 5122807 w 12193149"/>
              <a:gd name="connsiteY130" fmla="*/ 3070627 h 3171710"/>
              <a:gd name="connsiteX131" fmla="*/ 5066938 w 12193149"/>
              <a:gd name="connsiteY131" fmla="*/ 3077198 h 3171710"/>
              <a:gd name="connsiteX132" fmla="*/ 5012662 w 12193149"/>
              <a:gd name="connsiteY132" fmla="*/ 3060817 h 3171710"/>
              <a:gd name="connsiteX133" fmla="*/ 4841589 w 12193149"/>
              <a:gd name="connsiteY133" fmla="*/ 3036800 h 3171710"/>
              <a:gd name="connsiteX134" fmla="*/ 4763595 w 12193149"/>
              <a:gd name="connsiteY134" fmla="*/ 3009032 h 3171710"/>
              <a:gd name="connsiteX135" fmla="*/ 4724334 w 12193149"/>
              <a:gd name="connsiteY135" fmla="*/ 3000018 h 3171710"/>
              <a:gd name="connsiteX136" fmla="*/ 4722324 w 12193149"/>
              <a:gd name="connsiteY136" fmla="*/ 2999269 h 3171710"/>
              <a:gd name="connsiteX137" fmla="*/ 4723259 w 12193149"/>
              <a:gd name="connsiteY137" fmla="*/ 2999058 h 3171710"/>
              <a:gd name="connsiteX138" fmla="*/ 4718350 w 12193149"/>
              <a:gd name="connsiteY138" fmla="*/ 2997788 h 3171710"/>
              <a:gd name="connsiteX139" fmla="*/ 4722324 w 12193149"/>
              <a:gd name="connsiteY139" fmla="*/ 2999269 h 3171710"/>
              <a:gd name="connsiteX140" fmla="*/ 4716674 w 12193149"/>
              <a:gd name="connsiteY140" fmla="*/ 3000544 h 3171710"/>
              <a:gd name="connsiteX141" fmla="*/ 4516962 w 12193149"/>
              <a:gd name="connsiteY141" fmla="*/ 2990642 h 3171710"/>
              <a:gd name="connsiteX142" fmla="*/ 4429691 w 12193149"/>
              <a:gd name="connsiteY142" fmla="*/ 2979991 h 3171710"/>
              <a:gd name="connsiteX143" fmla="*/ 4364023 w 12193149"/>
              <a:gd name="connsiteY143" fmla="*/ 2978645 h 3171710"/>
              <a:gd name="connsiteX144" fmla="*/ 4318114 w 12193149"/>
              <a:gd name="connsiteY144" fmla="*/ 2985260 h 3171710"/>
              <a:gd name="connsiteX145" fmla="*/ 4316258 w 12193149"/>
              <a:gd name="connsiteY145" fmla="*/ 2983919 h 3171710"/>
              <a:gd name="connsiteX146" fmla="*/ 4296292 w 12193149"/>
              <a:gd name="connsiteY146" fmla="*/ 2982040 h 3171710"/>
              <a:gd name="connsiteX147" fmla="*/ 4291212 w 12193149"/>
              <a:gd name="connsiteY147" fmla="*/ 2984957 h 3171710"/>
              <a:gd name="connsiteX148" fmla="*/ 4277290 w 12193149"/>
              <a:gd name="connsiteY148" fmla="*/ 2984711 h 3171710"/>
              <a:gd name="connsiteX149" fmla="*/ 4249265 w 12193149"/>
              <a:gd name="connsiteY149" fmla="*/ 2987035 h 3171710"/>
              <a:gd name="connsiteX150" fmla="*/ 4203199 w 12193149"/>
              <a:gd name="connsiteY150" fmla="*/ 2984240 h 3171710"/>
              <a:gd name="connsiteX151" fmla="*/ 4202893 w 12193149"/>
              <a:gd name="connsiteY151" fmla="*/ 2982981 h 3171710"/>
              <a:gd name="connsiteX152" fmla="*/ 4192396 w 12193149"/>
              <a:gd name="connsiteY152" fmla="*/ 2977347 h 3171710"/>
              <a:gd name="connsiteX153" fmla="*/ 4143893 w 12193149"/>
              <a:gd name="connsiteY153" fmla="*/ 2961482 h 3171710"/>
              <a:gd name="connsiteX154" fmla="*/ 4084245 w 12193149"/>
              <a:gd name="connsiteY154" fmla="*/ 2934949 h 3171710"/>
              <a:gd name="connsiteX155" fmla="*/ 4075694 w 12193149"/>
              <a:gd name="connsiteY155" fmla="*/ 2934114 h 3171710"/>
              <a:gd name="connsiteX156" fmla="*/ 4075575 w 12193149"/>
              <a:gd name="connsiteY156" fmla="*/ 2933815 h 3171710"/>
              <a:gd name="connsiteX157" fmla="*/ 4066658 w 12193149"/>
              <a:gd name="connsiteY157" fmla="*/ 2932371 h 3171710"/>
              <a:gd name="connsiteX158" fmla="*/ 4060102 w 12193149"/>
              <a:gd name="connsiteY158" fmla="*/ 2932589 h 3171710"/>
              <a:gd name="connsiteX159" fmla="*/ 4043512 w 12193149"/>
              <a:gd name="connsiteY159" fmla="*/ 2930968 h 3171710"/>
              <a:gd name="connsiteX160" fmla="*/ 4038145 w 12193149"/>
              <a:gd name="connsiteY160" fmla="*/ 2928534 h 3171710"/>
              <a:gd name="connsiteX161" fmla="*/ 4036511 w 12193149"/>
              <a:gd name="connsiteY161" fmla="*/ 2924867 h 3171710"/>
              <a:gd name="connsiteX162" fmla="*/ 4034926 w 12193149"/>
              <a:gd name="connsiteY162" fmla="*/ 2925102 h 3171710"/>
              <a:gd name="connsiteX163" fmla="*/ 4005686 w 12193149"/>
              <a:gd name="connsiteY163" fmla="*/ 2912534 h 3171710"/>
              <a:gd name="connsiteX164" fmla="*/ 3937994 w 12193149"/>
              <a:gd name="connsiteY164" fmla="*/ 2895077 h 3171710"/>
              <a:gd name="connsiteX165" fmla="*/ 3898423 w 12193149"/>
              <a:gd name="connsiteY165" fmla="*/ 2889422 h 3171710"/>
              <a:gd name="connsiteX166" fmla="*/ 3790908 w 12193149"/>
              <a:gd name="connsiteY166" fmla="*/ 2869184 h 3171710"/>
              <a:gd name="connsiteX167" fmla="*/ 3683661 w 12193149"/>
              <a:gd name="connsiteY167" fmla="*/ 2845261 h 3171710"/>
              <a:gd name="connsiteX168" fmla="*/ 3611183 w 12193149"/>
              <a:gd name="connsiteY168" fmla="*/ 2812990 h 3171710"/>
              <a:gd name="connsiteX169" fmla="*/ 3605003 w 12193149"/>
              <a:gd name="connsiteY169" fmla="*/ 2814352 h 3171710"/>
              <a:gd name="connsiteX170" fmla="*/ 3595884 w 12193149"/>
              <a:gd name="connsiteY170" fmla="*/ 2814516 h 3171710"/>
              <a:gd name="connsiteX171" fmla="*/ 3595649 w 12193149"/>
              <a:gd name="connsiteY171" fmla="*/ 2814247 h 3171710"/>
              <a:gd name="connsiteX172" fmla="*/ 3587126 w 12193149"/>
              <a:gd name="connsiteY172" fmla="*/ 2814937 h 3171710"/>
              <a:gd name="connsiteX173" fmla="*/ 3537283 w 12193149"/>
              <a:gd name="connsiteY173" fmla="*/ 2805238 h 3171710"/>
              <a:gd name="connsiteX174" fmla="*/ 3474371 w 12193149"/>
              <a:gd name="connsiteY174" fmla="*/ 2801577 h 3171710"/>
              <a:gd name="connsiteX175" fmla="*/ 3401876 w 12193149"/>
              <a:gd name="connsiteY175" fmla="*/ 2789529 h 3171710"/>
              <a:gd name="connsiteX176" fmla="*/ 3365036 w 12193149"/>
              <a:gd name="connsiteY176" fmla="*/ 2806481 h 3171710"/>
              <a:gd name="connsiteX177" fmla="*/ 3345174 w 12193149"/>
              <a:gd name="connsiteY177" fmla="*/ 2808163 h 3171710"/>
              <a:gd name="connsiteX178" fmla="*/ 3342846 w 12193149"/>
              <a:gd name="connsiteY178" fmla="*/ 2807188 h 3171710"/>
              <a:gd name="connsiteX179" fmla="*/ 3263504 w 12193149"/>
              <a:gd name="connsiteY179" fmla="*/ 2813065 h 3171710"/>
              <a:gd name="connsiteX180" fmla="*/ 3143704 w 12193149"/>
              <a:gd name="connsiteY180" fmla="*/ 2820840 h 3171710"/>
              <a:gd name="connsiteX181" fmla="*/ 3031439 w 12193149"/>
              <a:gd name="connsiteY181" fmla="*/ 2823483 h 3171710"/>
              <a:gd name="connsiteX182" fmla="*/ 2782717 w 12193149"/>
              <a:gd name="connsiteY182" fmla="*/ 2845304 h 3171710"/>
              <a:gd name="connsiteX183" fmla="*/ 2647675 w 12193149"/>
              <a:gd name="connsiteY183" fmla="*/ 2855840 h 3171710"/>
              <a:gd name="connsiteX184" fmla="*/ 2569176 w 12193149"/>
              <a:gd name="connsiteY184" fmla="*/ 2829599 h 3171710"/>
              <a:gd name="connsiteX185" fmla="*/ 2444403 w 12193149"/>
              <a:gd name="connsiteY185" fmla="*/ 2843500 h 3171710"/>
              <a:gd name="connsiteX186" fmla="*/ 2316260 w 12193149"/>
              <a:gd name="connsiteY186" fmla="*/ 2851967 h 3171710"/>
              <a:gd name="connsiteX187" fmla="*/ 2209726 w 12193149"/>
              <a:gd name="connsiteY187" fmla="*/ 2846734 h 3171710"/>
              <a:gd name="connsiteX188" fmla="*/ 2095813 w 12193149"/>
              <a:gd name="connsiteY188" fmla="*/ 2830023 h 3171710"/>
              <a:gd name="connsiteX189" fmla="*/ 1998504 w 12193149"/>
              <a:gd name="connsiteY189" fmla="*/ 2822003 h 3171710"/>
              <a:gd name="connsiteX190" fmla="*/ 1929320 w 12193149"/>
              <a:gd name="connsiteY190" fmla="*/ 2843948 h 3171710"/>
              <a:gd name="connsiteX191" fmla="*/ 1922798 w 12193149"/>
              <a:gd name="connsiteY191" fmla="*/ 2839117 h 3171710"/>
              <a:gd name="connsiteX192" fmla="*/ 1874228 w 12193149"/>
              <a:gd name="connsiteY192" fmla="*/ 2840712 h 3171710"/>
              <a:gd name="connsiteX193" fmla="*/ 1787803 w 12193149"/>
              <a:gd name="connsiteY193" fmla="*/ 2868334 h 3171710"/>
              <a:gd name="connsiteX194" fmla="*/ 1739352 w 12193149"/>
              <a:gd name="connsiteY194" fmla="*/ 2863283 h 3171710"/>
              <a:gd name="connsiteX195" fmla="*/ 1676219 w 12193149"/>
              <a:gd name="connsiteY195" fmla="*/ 2846934 h 3171710"/>
              <a:gd name="connsiteX196" fmla="*/ 1609817 w 12193149"/>
              <a:gd name="connsiteY196" fmla="*/ 2840037 h 3171710"/>
              <a:gd name="connsiteX197" fmla="*/ 1497258 w 12193149"/>
              <a:gd name="connsiteY197" fmla="*/ 2814447 h 3171710"/>
              <a:gd name="connsiteX198" fmla="*/ 1151127 w 12193149"/>
              <a:gd name="connsiteY198" fmla="*/ 2765012 h 3171710"/>
              <a:gd name="connsiteX199" fmla="*/ 859417 w 12193149"/>
              <a:gd name="connsiteY199" fmla="*/ 2755579 h 3171710"/>
              <a:gd name="connsiteX200" fmla="*/ 838688 w 12193149"/>
              <a:gd name="connsiteY200" fmla="*/ 2756792 h 3171710"/>
              <a:gd name="connsiteX201" fmla="*/ 817957 w 12193149"/>
              <a:gd name="connsiteY201" fmla="*/ 2754828 h 3171710"/>
              <a:gd name="connsiteX202" fmla="*/ 812654 w 12193149"/>
              <a:gd name="connsiteY202" fmla="*/ 2757722 h 3171710"/>
              <a:gd name="connsiteX203" fmla="*/ 721195 w 12193149"/>
              <a:gd name="connsiteY203" fmla="*/ 2756632 h 3171710"/>
              <a:gd name="connsiteX204" fmla="*/ 720890 w 12193149"/>
              <a:gd name="connsiteY204" fmla="*/ 2755370 h 3171710"/>
              <a:gd name="connsiteX205" fmla="*/ 710023 w 12193149"/>
              <a:gd name="connsiteY205" fmla="*/ 2749693 h 3171710"/>
              <a:gd name="connsiteX206" fmla="*/ 597940 w 12193149"/>
              <a:gd name="connsiteY206" fmla="*/ 2706835 h 3171710"/>
              <a:gd name="connsiteX207" fmla="*/ 579683 w 12193149"/>
              <a:gd name="connsiteY207" fmla="*/ 2704183 h 3171710"/>
              <a:gd name="connsiteX208" fmla="*/ 572865 w 12193149"/>
              <a:gd name="connsiteY208" fmla="*/ 2704372 h 3171710"/>
              <a:gd name="connsiteX209" fmla="*/ 446247 w 12193149"/>
              <a:gd name="connsiteY209" fmla="*/ 2666342 h 3171710"/>
              <a:gd name="connsiteX210" fmla="*/ 405163 w 12193149"/>
              <a:gd name="connsiteY210" fmla="*/ 2660519 h 3171710"/>
              <a:gd name="connsiteX211" fmla="*/ 293583 w 12193149"/>
              <a:gd name="connsiteY211" fmla="*/ 2639823 h 3171710"/>
              <a:gd name="connsiteX212" fmla="*/ 119529 w 12193149"/>
              <a:gd name="connsiteY212" fmla="*/ 2588018 h 3171710"/>
              <a:gd name="connsiteX213" fmla="*/ 16674 w 12193149"/>
              <a:gd name="connsiteY213" fmla="*/ 2585162 h 3171710"/>
              <a:gd name="connsiteX214" fmla="*/ 1150 w 12193149"/>
              <a:gd name="connsiteY214" fmla="*/ 2579693 h 3171710"/>
              <a:gd name="connsiteX215" fmla="*/ 1148 w 12193149"/>
              <a:gd name="connsiteY215" fmla="*/ 1049184 h 3171710"/>
              <a:gd name="connsiteX216" fmla="*/ 1148 w 12193149"/>
              <a:gd name="connsiteY216" fmla="*/ 0 h 31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12193149" h="3171710">
                <a:moveTo>
                  <a:pt x="1148" y="0"/>
                </a:moveTo>
                <a:lnTo>
                  <a:pt x="12181789" y="8189"/>
                </a:lnTo>
                <a:cubicBezTo>
                  <a:pt x="12181789" y="201435"/>
                  <a:pt x="12193149" y="1213464"/>
                  <a:pt x="12193149" y="1406710"/>
                </a:cubicBezTo>
                <a:lnTo>
                  <a:pt x="12185986" y="1411160"/>
                </a:lnTo>
                <a:cubicBezTo>
                  <a:pt x="12156393" y="1404401"/>
                  <a:pt x="12176978" y="1415299"/>
                  <a:pt x="12156363" y="1424337"/>
                </a:cubicBezTo>
                <a:cubicBezTo>
                  <a:pt x="12172308" y="1438279"/>
                  <a:pt x="12127905" y="1429847"/>
                  <a:pt x="12139215" y="1450150"/>
                </a:cubicBezTo>
                <a:cubicBezTo>
                  <a:pt x="12135103" y="1451151"/>
                  <a:pt x="12130766" y="1451483"/>
                  <a:pt x="12126327" y="1451661"/>
                </a:cubicBezTo>
                <a:lnTo>
                  <a:pt x="12124007" y="1451765"/>
                </a:lnTo>
                <a:lnTo>
                  <a:pt x="12116854" y="1455579"/>
                </a:lnTo>
                <a:lnTo>
                  <a:pt x="12099497" y="1455110"/>
                </a:lnTo>
                <a:cubicBezTo>
                  <a:pt x="12095162" y="1456775"/>
                  <a:pt x="12090978" y="1459336"/>
                  <a:pt x="12087073" y="1463312"/>
                </a:cubicBezTo>
                <a:cubicBezTo>
                  <a:pt x="12078890" y="1483714"/>
                  <a:pt x="12040481" y="1480817"/>
                  <a:pt x="12031073" y="1506980"/>
                </a:cubicBezTo>
                <a:cubicBezTo>
                  <a:pt x="12026399" y="1515225"/>
                  <a:pt x="12004497" y="1532326"/>
                  <a:pt x="11995833" y="1530429"/>
                </a:cubicBezTo>
                <a:cubicBezTo>
                  <a:pt x="11990333" y="1532938"/>
                  <a:pt x="11986699" y="1539016"/>
                  <a:pt x="11979717" y="1535132"/>
                </a:cubicBezTo>
                <a:cubicBezTo>
                  <a:pt x="11970382" y="1531211"/>
                  <a:pt x="11963763" y="1554233"/>
                  <a:pt x="11959046" y="1544529"/>
                </a:cubicBezTo>
                <a:lnTo>
                  <a:pt x="11920454" y="1557854"/>
                </a:lnTo>
                <a:cubicBezTo>
                  <a:pt x="11919152" y="1564914"/>
                  <a:pt x="11912619" y="1567116"/>
                  <a:pt x="11903656" y="1569397"/>
                </a:cubicBezTo>
                <a:lnTo>
                  <a:pt x="11895048" y="1571762"/>
                </a:lnTo>
                <a:lnTo>
                  <a:pt x="11891968" y="1582700"/>
                </a:lnTo>
                <a:cubicBezTo>
                  <a:pt x="11881074" y="1573372"/>
                  <a:pt x="11884523" y="1604713"/>
                  <a:pt x="11870776" y="1604787"/>
                </a:cubicBezTo>
                <a:lnTo>
                  <a:pt x="11813376" y="1624630"/>
                </a:lnTo>
                <a:lnTo>
                  <a:pt x="11590693" y="1790748"/>
                </a:lnTo>
                <a:cubicBezTo>
                  <a:pt x="11550201" y="1817685"/>
                  <a:pt x="11542649" y="1767741"/>
                  <a:pt x="11506817" y="1860594"/>
                </a:cubicBezTo>
                <a:cubicBezTo>
                  <a:pt x="11450023" y="1916431"/>
                  <a:pt x="11337127" y="2017145"/>
                  <a:pt x="11280332" y="2050542"/>
                </a:cubicBezTo>
                <a:cubicBezTo>
                  <a:pt x="11267547" y="2058142"/>
                  <a:pt x="11229147" y="2123560"/>
                  <a:pt x="11228309" y="2103207"/>
                </a:cubicBezTo>
                <a:cubicBezTo>
                  <a:pt x="11223950" y="2105174"/>
                  <a:pt x="11220761" y="2104651"/>
                  <a:pt x="11218087" y="2102932"/>
                </a:cubicBezTo>
                <a:lnTo>
                  <a:pt x="11217184" y="2101989"/>
                </a:lnTo>
                <a:lnTo>
                  <a:pt x="11188885" y="2119354"/>
                </a:lnTo>
                <a:lnTo>
                  <a:pt x="11184501" y="2119496"/>
                </a:lnTo>
                <a:lnTo>
                  <a:pt x="11166854" y="2133583"/>
                </a:lnTo>
                <a:lnTo>
                  <a:pt x="11157311" y="2139385"/>
                </a:lnTo>
                <a:lnTo>
                  <a:pt x="11155496" y="2144068"/>
                </a:lnTo>
                <a:cubicBezTo>
                  <a:pt x="11153045" y="2147436"/>
                  <a:pt x="11148902" y="2150083"/>
                  <a:pt x="11140961" y="2151086"/>
                </a:cubicBezTo>
                <a:lnTo>
                  <a:pt x="11138961" y="2150743"/>
                </a:lnTo>
                <a:lnTo>
                  <a:pt x="11128208" y="2160803"/>
                </a:lnTo>
                <a:cubicBezTo>
                  <a:pt x="11124962" y="2164785"/>
                  <a:pt x="11122359" y="2169258"/>
                  <a:pt x="11120691" y="2174395"/>
                </a:cubicBezTo>
                <a:cubicBezTo>
                  <a:pt x="11081770" y="2197656"/>
                  <a:pt x="10952581" y="2271077"/>
                  <a:pt x="10894683" y="2300370"/>
                </a:cubicBezTo>
                <a:cubicBezTo>
                  <a:pt x="10861781" y="2315405"/>
                  <a:pt x="10817803" y="2335857"/>
                  <a:pt x="10773300" y="2350162"/>
                </a:cubicBezTo>
                <a:cubicBezTo>
                  <a:pt x="10733414" y="2394390"/>
                  <a:pt x="10677791" y="2353706"/>
                  <a:pt x="10627668" y="2386200"/>
                </a:cubicBezTo>
                <a:cubicBezTo>
                  <a:pt x="10590276" y="2369074"/>
                  <a:pt x="10613693" y="2389253"/>
                  <a:pt x="10581895" y="2395660"/>
                </a:cubicBezTo>
                <a:cubicBezTo>
                  <a:pt x="10597733" y="2418627"/>
                  <a:pt x="10540912" y="2395212"/>
                  <a:pt x="10547790" y="2425394"/>
                </a:cubicBezTo>
                <a:cubicBezTo>
                  <a:pt x="10541784" y="2425603"/>
                  <a:pt x="10535750" y="2424857"/>
                  <a:pt x="10529643" y="2423878"/>
                </a:cubicBezTo>
                <a:lnTo>
                  <a:pt x="10526446" y="2423382"/>
                </a:lnTo>
                <a:lnTo>
                  <a:pt x="10515129" y="2426508"/>
                </a:lnTo>
                <a:lnTo>
                  <a:pt x="10491735" y="2421127"/>
                </a:lnTo>
                <a:cubicBezTo>
                  <a:pt x="10485147" y="2422161"/>
                  <a:pt x="10478389" y="2424430"/>
                  <a:pt x="10471418" y="2428664"/>
                </a:cubicBezTo>
                <a:cubicBezTo>
                  <a:pt x="10451763" y="2453636"/>
                  <a:pt x="10400774" y="2439247"/>
                  <a:pt x="10377042" y="2471569"/>
                </a:cubicBezTo>
                <a:cubicBezTo>
                  <a:pt x="10367240" y="2481286"/>
                  <a:pt x="10330319" y="2498097"/>
                  <a:pt x="10319338" y="2493192"/>
                </a:cubicBezTo>
                <a:cubicBezTo>
                  <a:pt x="10310813" y="2495031"/>
                  <a:pt x="10303331" y="2502144"/>
                  <a:pt x="10295467" y="2495050"/>
                </a:cubicBezTo>
                <a:cubicBezTo>
                  <a:pt x="10284420" y="2487261"/>
                  <a:pt x="10265794" y="2516157"/>
                  <a:pt x="10263443" y="2501919"/>
                </a:cubicBezTo>
                <a:lnTo>
                  <a:pt x="10205418" y="2509120"/>
                </a:lnTo>
                <a:cubicBezTo>
                  <a:pt x="10200696" y="2518180"/>
                  <a:pt x="10190895" y="2519327"/>
                  <a:pt x="10177759" y="2519914"/>
                </a:cubicBezTo>
                <a:lnTo>
                  <a:pt x="10165070" y="2520710"/>
                </a:lnTo>
                <a:lnTo>
                  <a:pt x="10156308" y="2534458"/>
                </a:lnTo>
                <a:cubicBezTo>
                  <a:pt x="10145406" y="2519028"/>
                  <a:pt x="10136981" y="2561781"/>
                  <a:pt x="10118267" y="2558113"/>
                </a:cubicBezTo>
                <a:lnTo>
                  <a:pt x="10083317" y="2570267"/>
                </a:lnTo>
                <a:cubicBezTo>
                  <a:pt x="10075718" y="2568198"/>
                  <a:pt x="10048011" y="2569526"/>
                  <a:pt x="10040388" y="2568603"/>
                </a:cubicBezTo>
                <a:cubicBezTo>
                  <a:pt x="9999609" y="2578704"/>
                  <a:pt x="9985545" y="2579194"/>
                  <a:pt x="9961167" y="2584118"/>
                </a:cubicBezTo>
                <a:cubicBezTo>
                  <a:pt x="9920131" y="2584260"/>
                  <a:pt x="9889892" y="2581061"/>
                  <a:pt x="9848940" y="2590886"/>
                </a:cubicBezTo>
                <a:lnTo>
                  <a:pt x="9729457" y="2611093"/>
                </a:lnTo>
                <a:cubicBezTo>
                  <a:pt x="9676207" y="2601507"/>
                  <a:pt x="9631235" y="2626730"/>
                  <a:pt x="9613704" y="2639342"/>
                </a:cubicBezTo>
                <a:cubicBezTo>
                  <a:pt x="9548152" y="2653618"/>
                  <a:pt x="9410970" y="2690964"/>
                  <a:pt x="9338590" y="2696264"/>
                </a:cubicBezTo>
                <a:lnTo>
                  <a:pt x="9232518" y="2720120"/>
                </a:lnTo>
                <a:lnTo>
                  <a:pt x="9156690" y="2730199"/>
                </a:lnTo>
                <a:lnTo>
                  <a:pt x="9054601" y="2737726"/>
                </a:lnTo>
                <a:lnTo>
                  <a:pt x="9006634" y="2741011"/>
                </a:lnTo>
                <a:lnTo>
                  <a:pt x="9006349" y="2740771"/>
                </a:lnTo>
                <a:cubicBezTo>
                  <a:pt x="9004294" y="2740551"/>
                  <a:pt x="9001475" y="2740879"/>
                  <a:pt x="8997380" y="2741982"/>
                </a:cubicBezTo>
                <a:lnTo>
                  <a:pt x="8991542" y="2744043"/>
                </a:lnTo>
                <a:lnTo>
                  <a:pt x="8975485" y="2747269"/>
                </a:lnTo>
                <a:lnTo>
                  <a:pt x="8969159" y="2746569"/>
                </a:lnTo>
                <a:lnTo>
                  <a:pt x="8964196" y="2744344"/>
                </a:lnTo>
                <a:cubicBezTo>
                  <a:pt x="8955841" y="2752295"/>
                  <a:pt x="8956668" y="2761243"/>
                  <a:pt x="8930136" y="2741156"/>
                </a:cubicBezTo>
                <a:cubicBezTo>
                  <a:pt x="8899182" y="2742176"/>
                  <a:pt x="8790451" y="2756831"/>
                  <a:pt x="8753592" y="2760388"/>
                </a:cubicBezTo>
                <a:cubicBezTo>
                  <a:pt x="8720970" y="2771108"/>
                  <a:pt x="8749345" y="2757447"/>
                  <a:pt x="8708995" y="2762489"/>
                </a:cubicBezTo>
                <a:cubicBezTo>
                  <a:pt x="8672757" y="2782024"/>
                  <a:pt x="8640293" y="2765584"/>
                  <a:pt x="8597219" y="2771061"/>
                </a:cubicBezTo>
                <a:lnTo>
                  <a:pt x="8526378" y="2756219"/>
                </a:lnTo>
                <a:lnTo>
                  <a:pt x="8512131" y="2762134"/>
                </a:lnTo>
                <a:lnTo>
                  <a:pt x="8507315" y="2765135"/>
                </a:lnTo>
                <a:cubicBezTo>
                  <a:pt x="8503797" y="2766912"/>
                  <a:pt x="8501196" y="2767723"/>
                  <a:pt x="8499116" y="2767873"/>
                </a:cubicBezTo>
                <a:lnTo>
                  <a:pt x="8498742" y="2767694"/>
                </a:lnTo>
                <a:lnTo>
                  <a:pt x="8491397" y="2770744"/>
                </a:lnTo>
                <a:lnTo>
                  <a:pt x="8368330" y="2784786"/>
                </a:lnTo>
                <a:cubicBezTo>
                  <a:pt x="8363173" y="2786811"/>
                  <a:pt x="8358881" y="2786463"/>
                  <a:pt x="8354947" y="2784980"/>
                </a:cubicBezTo>
                <a:lnTo>
                  <a:pt x="8321252" y="2801558"/>
                </a:lnTo>
                <a:lnTo>
                  <a:pt x="8315581" y="2801884"/>
                </a:lnTo>
                <a:lnTo>
                  <a:pt x="8296322" y="2815779"/>
                </a:lnTo>
                <a:lnTo>
                  <a:pt x="8285424" y="2821602"/>
                </a:lnTo>
                <a:lnTo>
                  <a:pt x="8284298" y="2826045"/>
                </a:lnTo>
                <a:cubicBezTo>
                  <a:pt x="8281994" y="2829290"/>
                  <a:pt x="8277300" y="2831938"/>
                  <a:pt x="8267224" y="2833220"/>
                </a:cubicBezTo>
                <a:lnTo>
                  <a:pt x="8264525" y="2832990"/>
                </a:lnTo>
                <a:lnTo>
                  <a:pt x="8253181" y="2842833"/>
                </a:lnTo>
                <a:cubicBezTo>
                  <a:pt x="8250007" y="2846683"/>
                  <a:pt x="8247795" y="2850965"/>
                  <a:pt x="8246982" y="2855825"/>
                </a:cubicBezTo>
                <a:cubicBezTo>
                  <a:pt x="8182975" y="2852918"/>
                  <a:pt x="8148279" y="2887040"/>
                  <a:pt x="8091420" y="2901986"/>
                </a:cubicBezTo>
                <a:cubicBezTo>
                  <a:pt x="8026616" y="2925128"/>
                  <a:pt x="7968218" y="2946364"/>
                  <a:pt x="7906555" y="2943959"/>
                </a:cubicBezTo>
                <a:cubicBezTo>
                  <a:pt x="7836267" y="2958871"/>
                  <a:pt x="7782114" y="2961102"/>
                  <a:pt x="7719893" y="2969674"/>
                </a:cubicBezTo>
                <a:lnTo>
                  <a:pt x="7615495" y="2966203"/>
                </a:lnTo>
                <a:lnTo>
                  <a:pt x="7528691" y="2972031"/>
                </a:lnTo>
                <a:lnTo>
                  <a:pt x="7520719" y="2974584"/>
                </a:lnTo>
                <a:cubicBezTo>
                  <a:pt x="7515141" y="2975923"/>
                  <a:pt x="7511320" y="2976273"/>
                  <a:pt x="7508559" y="2975919"/>
                </a:cubicBezTo>
                <a:lnTo>
                  <a:pt x="7508188" y="2975592"/>
                </a:lnTo>
                <a:lnTo>
                  <a:pt x="7496943" y="2977544"/>
                </a:lnTo>
                <a:lnTo>
                  <a:pt x="7219707" y="2983651"/>
                </a:lnTo>
                <a:lnTo>
                  <a:pt x="7202249" y="2988201"/>
                </a:lnTo>
                <a:lnTo>
                  <a:pt x="7198152" y="2993559"/>
                </a:lnTo>
                <a:cubicBezTo>
                  <a:pt x="7193259" y="2997082"/>
                  <a:pt x="7185654" y="2999221"/>
                  <a:pt x="7171956" y="2998207"/>
                </a:cubicBezTo>
                <a:lnTo>
                  <a:pt x="7098136" y="3010435"/>
                </a:lnTo>
                <a:cubicBezTo>
                  <a:pt x="7062296" y="3011413"/>
                  <a:pt x="7051336" y="3012390"/>
                  <a:pt x="7019644" y="3010061"/>
                </a:cubicBezTo>
                <a:cubicBezTo>
                  <a:pt x="6938675" y="3020999"/>
                  <a:pt x="6944793" y="3045165"/>
                  <a:pt x="6905294" y="3039567"/>
                </a:cubicBezTo>
                <a:cubicBezTo>
                  <a:pt x="6873070" y="3034359"/>
                  <a:pt x="6789137" y="3053433"/>
                  <a:pt x="6709370" y="3067522"/>
                </a:cubicBezTo>
                <a:cubicBezTo>
                  <a:pt x="6650254" y="3076977"/>
                  <a:pt x="6629253" y="3091078"/>
                  <a:pt x="6550602" y="3096298"/>
                </a:cubicBezTo>
                <a:cubicBezTo>
                  <a:pt x="6473302" y="3140388"/>
                  <a:pt x="6410843" y="3116665"/>
                  <a:pt x="6318708" y="3143098"/>
                </a:cubicBezTo>
                <a:cubicBezTo>
                  <a:pt x="6298698" y="3158620"/>
                  <a:pt x="6210439" y="3141427"/>
                  <a:pt x="6169822" y="3145185"/>
                </a:cubicBezTo>
                <a:cubicBezTo>
                  <a:pt x="6129203" y="3148943"/>
                  <a:pt x="6091688" y="3162491"/>
                  <a:pt x="6074996" y="3165647"/>
                </a:cubicBezTo>
                <a:lnTo>
                  <a:pt x="6069677" y="3164110"/>
                </a:lnTo>
                <a:lnTo>
                  <a:pt x="6049786" y="3164793"/>
                </a:lnTo>
                <a:lnTo>
                  <a:pt x="6042433" y="3156444"/>
                </a:lnTo>
                <a:lnTo>
                  <a:pt x="6011238" y="3151351"/>
                </a:lnTo>
                <a:cubicBezTo>
                  <a:pt x="5999830" y="3150764"/>
                  <a:pt x="5971276" y="3151677"/>
                  <a:pt x="5958523" y="3154995"/>
                </a:cubicBezTo>
                <a:lnTo>
                  <a:pt x="5760067" y="3170687"/>
                </a:lnTo>
                <a:lnTo>
                  <a:pt x="5628108" y="3171710"/>
                </a:lnTo>
                <a:lnTo>
                  <a:pt x="5472054" y="3157690"/>
                </a:lnTo>
                <a:cubicBezTo>
                  <a:pt x="5479284" y="3144662"/>
                  <a:pt x="5440157" y="3158728"/>
                  <a:pt x="5433909" y="3146437"/>
                </a:cubicBezTo>
                <a:cubicBezTo>
                  <a:pt x="5430517" y="3136405"/>
                  <a:pt x="5392976" y="3131721"/>
                  <a:pt x="5382817" y="3128735"/>
                </a:cubicBezTo>
                <a:lnTo>
                  <a:pt x="5262912" y="3108318"/>
                </a:lnTo>
                <a:cubicBezTo>
                  <a:pt x="5252746" y="3108134"/>
                  <a:pt x="5231699" y="3099824"/>
                  <a:pt x="5224109" y="3097194"/>
                </a:cubicBezTo>
                <a:lnTo>
                  <a:pt x="5175808" y="3094204"/>
                </a:lnTo>
                <a:lnTo>
                  <a:pt x="5157702" y="3086981"/>
                </a:lnTo>
                <a:lnTo>
                  <a:pt x="5143747" y="3083581"/>
                </a:lnTo>
                <a:lnTo>
                  <a:pt x="5140744" y="3081480"/>
                </a:lnTo>
                <a:cubicBezTo>
                  <a:pt x="5135026" y="3077440"/>
                  <a:pt x="5129229" y="3073629"/>
                  <a:pt x="5122807" y="3070627"/>
                </a:cubicBezTo>
                <a:cubicBezTo>
                  <a:pt x="5109467" y="3099246"/>
                  <a:pt x="5066004" y="3049810"/>
                  <a:pt x="5066938" y="3077198"/>
                </a:cubicBezTo>
                <a:cubicBezTo>
                  <a:pt x="5029345" y="3065682"/>
                  <a:pt x="5040096" y="3094771"/>
                  <a:pt x="5012662" y="3060817"/>
                </a:cubicBezTo>
                <a:cubicBezTo>
                  <a:pt x="4938174" y="3061200"/>
                  <a:pt x="4917504" y="3074207"/>
                  <a:pt x="4841589" y="3036800"/>
                </a:cubicBezTo>
                <a:cubicBezTo>
                  <a:pt x="4807890" y="3020158"/>
                  <a:pt x="4785258" y="3009012"/>
                  <a:pt x="4763595" y="3009032"/>
                </a:cubicBezTo>
                <a:cubicBezTo>
                  <a:pt x="4742475" y="3004532"/>
                  <a:pt x="4730631" y="3001709"/>
                  <a:pt x="4724334" y="3000018"/>
                </a:cubicBezTo>
                <a:lnTo>
                  <a:pt x="4722324" y="2999269"/>
                </a:lnTo>
                <a:lnTo>
                  <a:pt x="4723259" y="2999058"/>
                </a:lnTo>
                <a:cubicBezTo>
                  <a:pt x="4722296" y="2998416"/>
                  <a:pt x="4719415" y="2997810"/>
                  <a:pt x="4718350" y="2997788"/>
                </a:cubicBezTo>
                <a:lnTo>
                  <a:pt x="4722324" y="2999269"/>
                </a:lnTo>
                <a:lnTo>
                  <a:pt x="4716674" y="3000544"/>
                </a:lnTo>
                <a:cubicBezTo>
                  <a:pt x="4681300" y="2993588"/>
                  <a:pt x="4525895" y="2992780"/>
                  <a:pt x="4516962" y="2990642"/>
                </a:cubicBezTo>
                <a:cubicBezTo>
                  <a:pt x="4458971" y="2977530"/>
                  <a:pt x="4463810" y="2976789"/>
                  <a:pt x="4429691" y="2979991"/>
                </a:cubicBezTo>
                <a:cubicBezTo>
                  <a:pt x="4424455" y="2983362"/>
                  <a:pt x="4370126" y="2977068"/>
                  <a:pt x="4364023" y="2978645"/>
                </a:cubicBezTo>
                <a:lnTo>
                  <a:pt x="4318114" y="2985260"/>
                </a:lnTo>
                <a:lnTo>
                  <a:pt x="4316258" y="2983919"/>
                </a:lnTo>
                <a:cubicBezTo>
                  <a:pt x="4307275" y="2980548"/>
                  <a:pt x="4301145" y="2980549"/>
                  <a:pt x="4296292" y="2982040"/>
                </a:cubicBezTo>
                <a:lnTo>
                  <a:pt x="4291212" y="2984957"/>
                </a:lnTo>
                <a:lnTo>
                  <a:pt x="4277290" y="2984711"/>
                </a:lnTo>
                <a:lnTo>
                  <a:pt x="4249265" y="2987035"/>
                </a:lnTo>
                <a:lnTo>
                  <a:pt x="4203199" y="2984240"/>
                </a:lnTo>
                <a:cubicBezTo>
                  <a:pt x="4203096" y="2983820"/>
                  <a:pt x="4202995" y="2983401"/>
                  <a:pt x="4202893" y="2982981"/>
                </a:cubicBezTo>
                <a:cubicBezTo>
                  <a:pt x="4201267" y="2980144"/>
                  <a:pt x="4198292" y="2978025"/>
                  <a:pt x="4192396" y="2977347"/>
                </a:cubicBezTo>
                <a:cubicBezTo>
                  <a:pt x="4205365" y="2960058"/>
                  <a:pt x="4162425" y="2961953"/>
                  <a:pt x="4143893" y="2961482"/>
                </a:cubicBezTo>
                <a:cubicBezTo>
                  <a:pt x="4125868" y="2954416"/>
                  <a:pt x="4100250" y="2940836"/>
                  <a:pt x="4084245" y="2934949"/>
                </a:cubicBezTo>
                <a:lnTo>
                  <a:pt x="4075694" y="2934114"/>
                </a:lnTo>
                <a:cubicBezTo>
                  <a:pt x="4075655" y="2934013"/>
                  <a:pt x="4075614" y="2933914"/>
                  <a:pt x="4075575" y="2933815"/>
                </a:cubicBezTo>
                <a:cubicBezTo>
                  <a:pt x="4073829" y="2933031"/>
                  <a:pt x="4071057" y="2932530"/>
                  <a:pt x="4066658" y="2932371"/>
                </a:cubicBezTo>
                <a:lnTo>
                  <a:pt x="4060102" y="2932589"/>
                </a:lnTo>
                <a:lnTo>
                  <a:pt x="4043512" y="2930968"/>
                </a:lnTo>
                <a:lnTo>
                  <a:pt x="4038145" y="2928534"/>
                </a:lnTo>
                <a:lnTo>
                  <a:pt x="4036511" y="2924867"/>
                </a:lnTo>
                <a:lnTo>
                  <a:pt x="4034926" y="2925102"/>
                </a:lnTo>
                <a:cubicBezTo>
                  <a:pt x="4022576" y="2929966"/>
                  <a:pt x="4018025" y="2938342"/>
                  <a:pt x="4005686" y="2912534"/>
                </a:cubicBezTo>
                <a:lnTo>
                  <a:pt x="3937994" y="2895077"/>
                </a:lnTo>
                <a:cubicBezTo>
                  <a:pt x="3921658" y="2902801"/>
                  <a:pt x="3909686" y="2898112"/>
                  <a:pt x="3898423" y="2889422"/>
                </a:cubicBezTo>
                <a:cubicBezTo>
                  <a:pt x="3862243" y="2889918"/>
                  <a:pt x="3830779" y="2876048"/>
                  <a:pt x="3790908" y="2869184"/>
                </a:cubicBezTo>
                <a:cubicBezTo>
                  <a:pt x="3742158" y="2854478"/>
                  <a:pt x="3726280" y="2852501"/>
                  <a:pt x="3683661" y="2845261"/>
                </a:cubicBezTo>
                <a:lnTo>
                  <a:pt x="3611183" y="2812990"/>
                </a:lnTo>
                <a:lnTo>
                  <a:pt x="3605003" y="2814352"/>
                </a:lnTo>
                <a:cubicBezTo>
                  <a:pt x="3600731" y="2814971"/>
                  <a:pt x="3597877" y="2814971"/>
                  <a:pt x="3595884" y="2814516"/>
                </a:cubicBezTo>
                <a:lnTo>
                  <a:pt x="3595649" y="2814247"/>
                </a:lnTo>
                <a:lnTo>
                  <a:pt x="3587126" y="2814937"/>
                </a:lnTo>
                <a:cubicBezTo>
                  <a:pt x="3572774" y="2816728"/>
                  <a:pt x="3550540" y="2802529"/>
                  <a:pt x="3537283" y="2805238"/>
                </a:cubicBezTo>
                <a:cubicBezTo>
                  <a:pt x="3515092" y="2800942"/>
                  <a:pt x="3489773" y="2807207"/>
                  <a:pt x="3474371" y="2801577"/>
                </a:cubicBezTo>
                <a:lnTo>
                  <a:pt x="3401876" y="2789529"/>
                </a:lnTo>
                <a:lnTo>
                  <a:pt x="3365036" y="2806481"/>
                </a:lnTo>
                <a:cubicBezTo>
                  <a:pt x="3361007" y="2808779"/>
                  <a:pt x="3355145" y="2809857"/>
                  <a:pt x="3345174" y="2808163"/>
                </a:cubicBezTo>
                <a:lnTo>
                  <a:pt x="3342846" y="2807188"/>
                </a:lnTo>
                <a:cubicBezTo>
                  <a:pt x="3337528" y="2809659"/>
                  <a:pt x="3296694" y="2810789"/>
                  <a:pt x="3263504" y="2813065"/>
                </a:cubicBezTo>
                <a:cubicBezTo>
                  <a:pt x="3210873" y="2815406"/>
                  <a:pt x="3204538" y="2823378"/>
                  <a:pt x="3143704" y="2820840"/>
                </a:cubicBezTo>
                <a:cubicBezTo>
                  <a:pt x="3083839" y="2822069"/>
                  <a:pt x="3073438" y="2828075"/>
                  <a:pt x="3031439" y="2823483"/>
                </a:cubicBezTo>
                <a:lnTo>
                  <a:pt x="2782717" y="2845304"/>
                </a:lnTo>
                <a:cubicBezTo>
                  <a:pt x="2720447" y="2872959"/>
                  <a:pt x="2718750" y="2842390"/>
                  <a:pt x="2647675" y="2855840"/>
                </a:cubicBezTo>
                <a:cubicBezTo>
                  <a:pt x="2583664" y="2795905"/>
                  <a:pt x="2609849" y="2834173"/>
                  <a:pt x="2569176" y="2829599"/>
                </a:cubicBezTo>
                <a:lnTo>
                  <a:pt x="2444403" y="2843500"/>
                </a:lnTo>
                <a:cubicBezTo>
                  <a:pt x="2412730" y="2860060"/>
                  <a:pt x="2355175" y="2829971"/>
                  <a:pt x="2316260" y="2851967"/>
                </a:cubicBezTo>
                <a:cubicBezTo>
                  <a:pt x="2277148" y="2852505"/>
                  <a:pt x="2234330" y="2848310"/>
                  <a:pt x="2209726" y="2846734"/>
                </a:cubicBezTo>
                <a:cubicBezTo>
                  <a:pt x="2172984" y="2843077"/>
                  <a:pt x="2131016" y="2834145"/>
                  <a:pt x="2095813" y="2830023"/>
                </a:cubicBezTo>
                <a:cubicBezTo>
                  <a:pt x="2078687" y="2843632"/>
                  <a:pt x="2046700" y="2821328"/>
                  <a:pt x="1998504" y="2822003"/>
                </a:cubicBezTo>
                <a:cubicBezTo>
                  <a:pt x="1979851" y="2837650"/>
                  <a:pt x="1965997" y="2822267"/>
                  <a:pt x="1929320" y="2843948"/>
                </a:cubicBezTo>
                <a:cubicBezTo>
                  <a:pt x="1927506" y="2842156"/>
                  <a:pt x="1925308" y="2840529"/>
                  <a:pt x="1922798" y="2839117"/>
                </a:cubicBezTo>
                <a:cubicBezTo>
                  <a:pt x="1908224" y="2830923"/>
                  <a:pt x="1886476" y="2831636"/>
                  <a:pt x="1874228" y="2840712"/>
                </a:cubicBezTo>
                <a:cubicBezTo>
                  <a:pt x="1844711" y="2855471"/>
                  <a:pt x="1815838" y="2863248"/>
                  <a:pt x="1787803" y="2868334"/>
                </a:cubicBezTo>
                <a:lnTo>
                  <a:pt x="1739352" y="2863283"/>
                </a:lnTo>
                <a:cubicBezTo>
                  <a:pt x="1720756" y="2859717"/>
                  <a:pt x="1697809" y="2850808"/>
                  <a:pt x="1676219" y="2846934"/>
                </a:cubicBezTo>
                <a:cubicBezTo>
                  <a:pt x="1653856" y="2845729"/>
                  <a:pt x="1629782" y="2852334"/>
                  <a:pt x="1609817" y="2840037"/>
                </a:cubicBezTo>
                <a:cubicBezTo>
                  <a:pt x="1570834" y="2828361"/>
                  <a:pt x="1525521" y="2848516"/>
                  <a:pt x="1497258" y="2814447"/>
                </a:cubicBezTo>
                <a:cubicBezTo>
                  <a:pt x="1419429" y="2799738"/>
                  <a:pt x="1265224" y="2779725"/>
                  <a:pt x="1151127" y="2765012"/>
                </a:cubicBezTo>
                <a:cubicBezTo>
                  <a:pt x="1044820" y="2755201"/>
                  <a:pt x="911490" y="2756949"/>
                  <a:pt x="859417" y="2755579"/>
                </a:cubicBezTo>
                <a:lnTo>
                  <a:pt x="838688" y="2756792"/>
                </a:lnTo>
                <a:cubicBezTo>
                  <a:pt x="829380" y="2753383"/>
                  <a:pt x="823010" y="2753358"/>
                  <a:pt x="817957" y="2754828"/>
                </a:cubicBezTo>
                <a:lnTo>
                  <a:pt x="812654" y="2757722"/>
                </a:lnTo>
                <a:lnTo>
                  <a:pt x="721195" y="2756632"/>
                </a:lnTo>
                <a:cubicBezTo>
                  <a:pt x="721095" y="2756212"/>
                  <a:pt x="720991" y="2755791"/>
                  <a:pt x="720890" y="2755370"/>
                </a:cubicBezTo>
                <a:cubicBezTo>
                  <a:pt x="719222" y="2752527"/>
                  <a:pt x="716144" y="2750395"/>
                  <a:pt x="710023" y="2749693"/>
                </a:cubicBezTo>
                <a:cubicBezTo>
                  <a:pt x="689532" y="2741604"/>
                  <a:pt x="619665" y="2714421"/>
                  <a:pt x="597940" y="2706835"/>
                </a:cubicBezTo>
                <a:cubicBezTo>
                  <a:pt x="587430" y="2706236"/>
                  <a:pt x="583862" y="2704593"/>
                  <a:pt x="579683" y="2704183"/>
                </a:cubicBezTo>
                <a:lnTo>
                  <a:pt x="572865" y="2704372"/>
                </a:lnTo>
                <a:cubicBezTo>
                  <a:pt x="550627" y="2698066"/>
                  <a:pt x="474197" y="2673651"/>
                  <a:pt x="446247" y="2666342"/>
                </a:cubicBezTo>
                <a:cubicBezTo>
                  <a:pt x="429213" y="2673994"/>
                  <a:pt x="416808" y="2669256"/>
                  <a:pt x="405163" y="2660519"/>
                </a:cubicBezTo>
                <a:cubicBezTo>
                  <a:pt x="367566" y="2660861"/>
                  <a:pt x="334968" y="2646856"/>
                  <a:pt x="293583" y="2639823"/>
                </a:cubicBezTo>
                <a:lnTo>
                  <a:pt x="119529" y="2588018"/>
                </a:lnTo>
                <a:cubicBezTo>
                  <a:pt x="73377" y="2578908"/>
                  <a:pt x="36403" y="2586550"/>
                  <a:pt x="16674" y="2585162"/>
                </a:cubicBezTo>
                <a:lnTo>
                  <a:pt x="1150" y="2579693"/>
                </a:lnTo>
                <a:cubicBezTo>
                  <a:pt x="-1438" y="2323697"/>
                  <a:pt x="1148" y="1341304"/>
                  <a:pt x="1148" y="1049184"/>
                </a:cubicBezTo>
                <a:lnTo>
                  <a:pt x="1148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681DDD0-C7C9-4E66-ACD3-36CC875B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916632" cy="1188720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Epidemiyolojisi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52106D-1D1E-4977-8A92-1CF99BC1E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7"/>
            <a:ext cx="8276026" cy="368515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</a:t>
            </a:r>
            <a:r>
              <a:rPr lang="tr-TR" sz="200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insidansı</a:t>
            </a: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yaşla birlikte artmaktadır ( &gt;45 yaş daha sık)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 erkelerde ve kadınlarda 45-55 yaşlarında eşit olarak görülmektedir, </a:t>
            </a:r>
          </a:p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 kadınlarda 55 yaşından sonra daha sık  görülmektedir.</a:t>
            </a:r>
          </a:p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nüfusunun yaklaşık % 3.3 - 3.6’sını etkiler.</a:t>
            </a: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endParaRPr lang="tr-TR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0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C0F4C0-CA9B-4AFA-A2A1-3CA52418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Osteoartrit</a:t>
            </a:r>
            <a:r>
              <a:rPr lang="tr-TR"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A3E6B-59B6-48C8-B8BA-16800EB86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tr-TR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Osteoartrit                                                                  </a:t>
            </a:r>
            <a:r>
              <a:rPr lang="tr-TR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Sekonder Osteoartrit</a:t>
            </a:r>
            <a:endParaRPr lang="tr-TR" sz="2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Etiyolojisi net bilinmemekte                                                                                                    Travma</a:t>
            </a:r>
          </a:p>
          <a:p>
            <a:pPr marL="457200" lvl="1" indent="0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Bazı risk faktörleri mevcut                                                                                                      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Romatoid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endParaRPr lang="tr-T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Endokrin (DM)</a:t>
            </a: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Avasküler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nekroz</a:t>
            </a: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Enfeksiyöz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artrit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Paget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hastalığı</a:t>
            </a: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Osteokondritis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dissekanlar</a:t>
            </a:r>
            <a:endParaRPr lang="tr-T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bozukluklar</a:t>
            </a: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Hemoglobinopati</a:t>
            </a:r>
            <a:endParaRPr lang="tr-TR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Kollajen gen </a:t>
            </a:r>
            <a:r>
              <a:rPr lang="tr-TR" sz="1400" err="1">
                <a:latin typeface="Arial" panose="020B0604020202020204" pitchFamily="34" charset="0"/>
                <a:cs typeface="Arial" panose="020B0604020202020204" pitchFamily="34" charset="0"/>
              </a:rPr>
              <a:t>defektleri</a:t>
            </a:r>
            <a:r>
              <a:rPr lang="tr-TR" sz="1400">
                <a:latin typeface="Arial" panose="020B0604020202020204" pitchFamily="34" charset="0"/>
                <a:cs typeface="Arial" panose="020B0604020202020204" pitchFamily="34" charset="0"/>
              </a:rPr>
              <a:t> sonucu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B7368023-2AB7-48F9-B5F9-DDB49102FD49}"/>
              </a:ext>
            </a:extLst>
          </p:cNvPr>
          <p:cNvCxnSpPr/>
          <p:nvPr/>
        </p:nvCxnSpPr>
        <p:spPr>
          <a:xfrm flipH="1">
            <a:off x="2960016" y="1278977"/>
            <a:ext cx="1687398" cy="823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FE0C7EB1-4CB3-4918-A8A1-CC108841BE8F}"/>
              </a:ext>
            </a:extLst>
          </p:cNvPr>
          <p:cNvCxnSpPr/>
          <p:nvPr/>
        </p:nvCxnSpPr>
        <p:spPr>
          <a:xfrm>
            <a:off x="7529267" y="1189533"/>
            <a:ext cx="1065229" cy="10023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53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5C7F27D-9519-4547-891B-8B9652BDA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3999971" cy="1686349"/>
          </a:xfrm>
        </p:spPr>
        <p:txBody>
          <a:bodyPr>
            <a:normAutofit/>
          </a:bodyPr>
          <a:lstStyle/>
          <a:p>
            <a:r>
              <a:rPr lang="tr-TR" sz="4000">
                <a:latin typeface="Times New Roman" panose="02020603050405020304" pitchFamily="18" charset="0"/>
                <a:cs typeface="Times New Roman" panose="02020603050405020304" pitchFamily="18" charset="0"/>
              </a:rPr>
              <a:t>Risk Faktörleri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4D0DED-6CDA-4226-8212-A007E1DE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54"/>
            <a:ext cx="3999971" cy="3707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Kadın cinsiyet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Obezite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Anatomik faktörler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Periartiküler kas zayıflığı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Aile öyküsü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Eklem hasarı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Meslek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Spor faaliyetleri</a:t>
            </a:r>
          </a:p>
          <a:p>
            <a:endParaRPr lang="tr-TR" sz="2000"/>
          </a:p>
        </p:txBody>
      </p:sp>
      <p:pic>
        <p:nvPicPr>
          <p:cNvPr id="1038" name="Picture 14" descr="Komik karikatür kilolu kadın vektörler | Komik karikatür kilolu kadın  vektör çizimler, vektörel grafik | Depositphotos®">
            <a:extLst>
              <a:ext uri="{FF2B5EF4-FFF2-40B4-BE49-F238E27FC236}">
                <a16:creationId xmlns:a16="http://schemas.microsoft.com/office/drawing/2014/main" id="{A65A03A0-7140-4A6A-AC79-D7CF4B06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2338" y="178502"/>
            <a:ext cx="2007153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ikatür · yaşlı · adam · örnek - vektör ilüstrasyonu © bennerdesign  (#9166689) | Stockfresh">
            <a:extLst>
              <a:ext uri="{FF2B5EF4-FFF2-40B4-BE49-F238E27FC236}">
                <a16:creationId xmlns:a16="http://schemas.microsoft.com/office/drawing/2014/main" id="{E0872D5E-10FF-456F-8F9F-D1230F1DB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3844" y="178502"/>
            <a:ext cx="2098685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Yaşlı kadın karikatür vektörler | Yaşlı kadın karikatür vektör çizimler,  vektörel grafik | Depositphotos®">
            <a:extLst>
              <a:ext uri="{FF2B5EF4-FFF2-40B4-BE49-F238E27FC236}">
                <a16:creationId xmlns:a16="http://schemas.microsoft.com/office/drawing/2014/main" id="{244537EC-2886-47AD-9EF2-5FF6EC9CD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0992" y="188989"/>
            <a:ext cx="2120766" cy="25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 · vinç · karikatür · ağır · inşaat · deniz - vektör ilüstrasyonu ©  yul30 (#2897067) | Stockfresh">
            <a:extLst>
              <a:ext uri="{FF2B5EF4-FFF2-40B4-BE49-F238E27FC236}">
                <a16:creationId xmlns:a16="http://schemas.microsoft.com/office/drawing/2014/main" id="{5227F7D4-8A2B-4570-8E63-044A28D2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3245" y="3196013"/>
            <a:ext cx="2120766" cy="21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ürkiye&amp;#39;de yaşlı nüfus artıyor">
            <a:extLst>
              <a:ext uri="{FF2B5EF4-FFF2-40B4-BE49-F238E27FC236}">
                <a16:creationId xmlns:a16="http://schemas.microsoft.com/office/drawing/2014/main" id="{4879A4DE-BD98-4FE9-A5B2-047F00A6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0517" y="3662589"/>
            <a:ext cx="2120766" cy="11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steoartrit Nedir Neden Olur Tedavisi Nedir - Mühendis Beyinler">
            <a:extLst>
              <a:ext uri="{FF2B5EF4-FFF2-40B4-BE49-F238E27FC236}">
                <a16:creationId xmlns:a16="http://schemas.microsoft.com/office/drawing/2014/main" id="{0D916BDC-0D96-41E0-AE8C-42C56EE0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8705" y="3705004"/>
            <a:ext cx="2120766" cy="11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2815</Words>
  <Application>Microsoft Office PowerPoint</Application>
  <PresentationFormat>Geniş ekran</PresentationFormat>
  <Paragraphs>570</Paragraphs>
  <Slides>66</Slides>
  <Notes>10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0</vt:i4>
      </vt:variant>
      <vt:variant>
        <vt:lpstr>Slayt Başlıkları</vt:lpstr>
      </vt:variant>
      <vt:variant>
        <vt:i4>66</vt:i4>
      </vt:variant>
    </vt:vector>
  </HeadingPairs>
  <TitlesOfParts>
    <vt:vector size="77" baseType="lpstr">
      <vt:lpstr>Arial</vt:lpstr>
      <vt:lpstr>Arial</vt:lpstr>
      <vt:lpstr>Calibri</vt:lpstr>
      <vt:lpstr>Calibri Light</vt:lpstr>
      <vt:lpstr>Cambria</vt:lpstr>
      <vt:lpstr>Google Sans</vt:lpstr>
      <vt:lpstr>Times New Roman</vt:lpstr>
      <vt:lpstr>Wingdings</vt:lpstr>
      <vt:lpstr>Office Teması</vt:lpstr>
      <vt:lpstr>Office Teması</vt:lpstr>
      <vt:lpstr>Office Teması</vt:lpstr>
      <vt:lpstr>Osteoartrit  Romatoid Artrit Gut Artriti</vt:lpstr>
      <vt:lpstr>Amaç </vt:lpstr>
      <vt:lpstr>Öğrenim Hedefleri</vt:lpstr>
      <vt:lpstr> Osteoartrit  </vt:lpstr>
      <vt:lpstr>Osteoartrit Nedir ?</vt:lpstr>
      <vt:lpstr>Osteoartrit Nedir ?</vt:lpstr>
      <vt:lpstr>Epidemiyolojisi</vt:lpstr>
      <vt:lpstr>Osteoartrit  </vt:lpstr>
      <vt:lpstr>Risk Faktörleri</vt:lpstr>
      <vt:lpstr>Klinik Bulgular</vt:lpstr>
      <vt:lpstr>Klinik Bulgular</vt:lpstr>
      <vt:lpstr>Tutulan Eklemler </vt:lpstr>
      <vt:lpstr>Fiziksel Bulgular</vt:lpstr>
      <vt:lpstr>PowerPoint Sunusu</vt:lpstr>
      <vt:lpstr>Laboratuar</vt:lpstr>
      <vt:lpstr>Radyografik Bulgular</vt:lpstr>
      <vt:lpstr>Radyografik Bulgular</vt:lpstr>
      <vt:lpstr>PowerPoint Sunusu</vt:lpstr>
      <vt:lpstr>PowerPoint Sunusu</vt:lpstr>
      <vt:lpstr>Tanı</vt:lpstr>
      <vt:lpstr>OSTEOARTRİT  TEDAVİSİ</vt:lpstr>
      <vt:lpstr>Osteoartrit Korunma</vt:lpstr>
      <vt:lpstr>Romatoid Artrit </vt:lpstr>
      <vt:lpstr>Romatoid Artrit  nedir ? </vt:lpstr>
      <vt:lpstr>Epidemiyoloji</vt:lpstr>
      <vt:lpstr>Klinik Bulgular</vt:lpstr>
      <vt:lpstr>PowerPoint Sunusu</vt:lpstr>
      <vt:lpstr>Semptom ve Bulgular </vt:lpstr>
      <vt:lpstr>Laboratuvar Bulguları </vt:lpstr>
      <vt:lpstr>Laboratuvar Bulguları </vt:lpstr>
      <vt:lpstr>Görüntüleme </vt:lpstr>
      <vt:lpstr>Tanı </vt:lpstr>
      <vt:lpstr>PowerPoint Sunusu</vt:lpstr>
      <vt:lpstr>Tedavi </vt:lpstr>
      <vt:lpstr>Tedavi Planı</vt:lpstr>
      <vt:lpstr>NSAİİ</vt:lpstr>
      <vt:lpstr>Steroidler</vt:lpstr>
      <vt:lpstr>Uzun Etkili İlaçlar (DMARDs ve Biyolojik Ajanlar)</vt:lpstr>
      <vt:lpstr>Sentetik DMARD'lar</vt:lpstr>
      <vt:lpstr>Sentetik DMARD'lar</vt:lpstr>
      <vt:lpstr>İntraartiküler Steroid</vt:lpstr>
      <vt:lpstr> Gut Artriti </vt:lpstr>
      <vt:lpstr>Gut Artriti Nedir?</vt:lpstr>
      <vt:lpstr>Epidemiyoloji</vt:lpstr>
      <vt:lpstr>Hiperürisemi Etyolojisi</vt:lpstr>
      <vt:lpstr>Risk faktörleri</vt:lpstr>
      <vt:lpstr>Klinik</vt:lpstr>
      <vt:lpstr>Asemptomatik Hiperürisemi Dönemi</vt:lpstr>
      <vt:lpstr>Akut Gut Artriti Dönemi</vt:lpstr>
      <vt:lpstr>Akut Gut Artriti Dönemi</vt:lpstr>
      <vt:lpstr>İnterkritik Gut (Ara dönem)</vt:lpstr>
      <vt:lpstr>Kronik Gut Dönemi</vt:lpstr>
      <vt:lpstr>Laboratuar Bulguları</vt:lpstr>
      <vt:lpstr>SEÇİLMİŞ ROMATİZMAL HASTALIKLARDA SİNOVİYAL SIVI ANALİZİ</vt:lpstr>
      <vt:lpstr>Tanı </vt:lpstr>
      <vt:lpstr>Tanı </vt:lpstr>
      <vt:lpstr>Hasta eğitimi ve Yaşam tarzı değişikliği</vt:lpstr>
      <vt:lpstr>Gut Diyeti</vt:lpstr>
      <vt:lpstr>Asemptomatik Hiperürisemi Tedavisi</vt:lpstr>
      <vt:lpstr>Akut Atak Tedavisi</vt:lpstr>
      <vt:lpstr>Kronik Gut Tedavisi</vt:lpstr>
      <vt:lpstr>Hiperürisemi Tedavisinde Kullanılan İlaçlar</vt:lpstr>
      <vt:lpstr>SORU </vt:lpstr>
      <vt:lpstr>CEVAP </vt:lpstr>
      <vt:lpstr>Kaynaklar </vt:lpstr>
      <vt:lpstr>TEŞEKKÜRLER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 user</dc:creator>
  <cp:lastModifiedBy>HK</cp:lastModifiedBy>
  <cp:revision>96</cp:revision>
  <dcterms:created xsi:type="dcterms:W3CDTF">2021-06-18T19:52:20Z</dcterms:created>
  <dcterms:modified xsi:type="dcterms:W3CDTF">2021-06-22T11:01:10Z</dcterms:modified>
</cp:coreProperties>
</file>