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3" r:id="rId2"/>
    <p:sldId id="261" r:id="rId3"/>
    <p:sldId id="256" r:id="rId4"/>
    <p:sldId id="306" r:id="rId5"/>
    <p:sldId id="309" r:id="rId6"/>
    <p:sldId id="308" r:id="rId7"/>
    <p:sldId id="295" r:id="rId8"/>
    <p:sldId id="297" r:id="rId9"/>
    <p:sldId id="292" r:id="rId10"/>
    <p:sldId id="260" r:id="rId11"/>
    <p:sldId id="259" r:id="rId12"/>
    <p:sldId id="267" r:id="rId13"/>
    <p:sldId id="293" r:id="rId14"/>
    <p:sldId id="294" r:id="rId15"/>
    <p:sldId id="301" r:id="rId16"/>
    <p:sldId id="307" r:id="rId17"/>
    <p:sldId id="302" r:id="rId18"/>
    <p:sldId id="300" r:id="rId19"/>
    <p:sldId id="299" r:id="rId20"/>
    <p:sldId id="298" r:id="rId21"/>
    <p:sldId id="273" r:id="rId22"/>
    <p:sldId id="303" r:id="rId23"/>
    <p:sldId id="305" r:id="rId24"/>
    <p:sldId id="304" r:id="rId25"/>
    <p:sldId id="291" r:id="rId26"/>
  </p:sldIdLst>
  <p:sldSz cx="18288000" cy="10287000"/>
  <p:notesSz cx="6858000" cy="9144000"/>
  <p:embeddedFontLst>
    <p:embeddedFont>
      <p:font typeface="Wingdings 3" panose="05040102010807070707" pitchFamily="18" charset="2"/>
      <p:regular r:id="rId28"/>
    </p:embeddedFont>
    <p:embeddedFont>
      <p:font typeface="Montserrat Semi-Bold Bold" panose="020B0604020202020204" charset="-94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Semi-Bold" panose="020B0604020202020204" charset="-94"/>
      <p:regular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0"/>
    <a:srgbClr val="FCF6F6"/>
    <a:srgbClr val="FFCCCC"/>
    <a:srgbClr val="FFE5E5"/>
    <a:srgbClr val="F8FBFD"/>
    <a:srgbClr val="FCFDFE"/>
    <a:srgbClr val="F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6176" autoAdjust="0"/>
  </p:normalViewPr>
  <p:slideViewPr>
    <p:cSldViewPr>
      <p:cViewPr varScale="1">
        <p:scale>
          <a:sx n="41" d="100"/>
          <a:sy n="41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A5BE5-48D1-49CE-96FF-1803B4252EDB}" type="doc">
      <dgm:prSet loTypeId="urn:microsoft.com/office/officeart/2008/layout/AlternatingHexagons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655EAEC-44DB-45AD-877D-7DC81C91DD32}">
      <dgm:prSet phldrT="[Metin]" custT="1"/>
      <dgm:spPr/>
      <dgm:t>
        <a:bodyPr/>
        <a:lstStyle/>
        <a:p>
          <a:r>
            <a:rPr lang="tr-TR" sz="3200" b="1" dirty="0" smtClean="0"/>
            <a:t>Total-K</a:t>
          </a:r>
          <a:endParaRPr lang="tr-TR" sz="2800" b="1" dirty="0"/>
        </a:p>
      </dgm:t>
    </dgm:pt>
    <dgm:pt modelId="{0ECC1817-2188-4045-B223-72AD3D0E3F14}" type="parTrans" cxnId="{04B288A1-D879-44EB-8D1A-4540793350DD}">
      <dgm:prSet/>
      <dgm:spPr/>
      <dgm:t>
        <a:bodyPr/>
        <a:lstStyle/>
        <a:p>
          <a:endParaRPr lang="tr-TR"/>
        </a:p>
      </dgm:t>
    </dgm:pt>
    <dgm:pt modelId="{A066304E-9DDA-4518-AB23-5872A12619C2}" type="sibTrans" cxnId="{04B288A1-D879-44EB-8D1A-4540793350DD}">
      <dgm:prSet/>
      <dgm:spPr/>
      <dgm:t>
        <a:bodyPr/>
        <a:lstStyle/>
        <a:p>
          <a:endParaRPr lang="tr-TR"/>
        </a:p>
      </dgm:t>
    </dgm:pt>
    <dgm:pt modelId="{8119568C-A0E6-4E57-89EB-9EABA2E69D1E}">
      <dgm:prSet phldrT="[Metin]" custT="1"/>
      <dgm:spPr/>
      <dgm:t>
        <a:bodyPr/>
        <a:lstStyle/>
        <a:p>
          <a:r>
            <a:rPr lang="tr-TR" sz="4800" b="1" dirty="0" smtClean="0"/>
            <a:t>TG</a:t>
          </a:r>
          <a:endParaRPr lang="tr-TR" sz="4800" b="1" dirty="0"/>
        </a:p>
      </dgm:t>
    </dgm:pt>
    <dgm:pt modelId="{700A6647-1D62-4C0A-BFC5-7871C3018220}" type="parTrans" cxnId="{A9BFFB1D-744B-44DD-B0E5-8B28FAE75F47}">
      <dgm:prSet/>
      <dgm:spPr/>
      <dgm:t>
        <a:bodyPr/>
        <a:lstStyle/>
        <a:p>
          <a:endParaRPr lang="tr-TR"/>
        </a:p>
      </dgm:t>
    </dgm:pt>
    <dgm:pt modelId="{12CE283E-AC08-4DB9-9B88-C7049DB0F42A}" type="sibTrans" cxnId="{A9BFFB1D-744B-44DD-B0E5-8B28FAE75F47}">
      <dgm:prSet/>
      <dgm:spPr/>
      <dgm:t>
        <a:bodyPr/>
        <a:lstStyle/>
        <a:p>
          <a:endParaRPr lang="tr-TR"/>
        </a:p>
      </dgm:t>
    </dgm:pt>
    <dgm:pt modelId="{1993A0CC-7532-47CE-8C23-3A052D73D356}">
      <dgm:prSet custT="1"/>
      <dgm:spPr/>
      <dgm:t>
        <a:bodyPr/>
        <a:lstStyle/>
        <a:p>
          <a:r>
            <a:rPr lang="tr-TR" sz="3600" b="1" dirty="0" smtClean="0"/>
            <a:t>HDL-K</a:t>
          </a:r>
          <a:endParaRPr lang="tr-TR" sz="3200" b="1" dirty="0"/>
        </a:p>
      </dgm:t>
    </dgm:pt>
    <dgm:pt modelId="{566F73A5-B40B-44A8-8A36-08C567FFBB46}" type="parTrans" cxnId="{A86AAC5C-71AA-4B6B-A446-22D4E54B7356}">
      <dgm:prSet/>
      <dgm:spPr/>
      <dgm:t>
        <a:bodyPr/>
        <a:lstStyle/>
        <a:p>
          <a:endParaRPr lang="tr-TR"/>
        </a:p>
      </dgm:t>
    </dgm:pt>
    <dgm:pt modelId="{CBF11E9D-E8E1-443C-ADF8-2C075D52DE66}" type="sibTrans" cxnId="{A86AAC5C-71AA-4B6B-A446-22D4E54B7356}">
      <dgm:prSet/>
      <dgm:spPr/>
      <dgm:t>
        <a:bodyPr/>
        <a:lstStyle/>
        <a:p>
          <a:endParaRPr lang="tr-TR"/>
        </a:p>
      </dgm:t>
    </dgm:pt>
    <dgm:pt modelId="{0FA4BF93-0065-4D84-A54E-234115934469}">
      <dgm:prSet custT="1"/>
      <dgm:spPr/>
      <dgm:t>
        <a:bodyPr/>
        <a:lstStyle/>
        <a:p>
          <a:r>
            <a:rPr lang="tr-TR" sz="4000" b="1" dirty="0" smtClean="0"/>
            <a:t>LDL-K</a:t>
          </a:r>
          <a:endParaRPr lang="tr-TR" sz="2800" b="1" dirty="0" smtClean="0"/>
        </a:p>
      </dgm:t>
    </dgm:pt>
    <dgm:pt modelId="{36B98584-2318-46B6-B1ED-34F006F9B7DA}" type="parTrans" cxnId="{B9420046-3242-478F-B00D-E5249C6163AA}">
      <dgm:prSet/>
      <dgm:spPr/>
      <dgm:t>
        <a:bodyPr/>
        <a:lstStyle/>
        <a:p>
          <a:endParaRPr lang="tr-TR"/>
        </a:p>
      </dgm:t>
    </dgm:pt>
    <dgm:pt modelId="{414EDE90-2AD2-4141-AF3D-DB77AB54FB2C}" type="sibTrans" cxnId="{B9420046-3242-478F-B00D-E5249C6163AA}">
      <dgm:prSet/>
      <dgm:spPr/>
      <dgm:t>
        <a:bodyPr/>
        <a:lstStyle/>
        <a:p>
          <a:endParaRPr lang="tr-TR"/>
        </a:p>
      </dgm:t>
    </dgm:pt>
    <dgm:pt modelId="{66A91DF7-DD90-4ED7-B937-CB54616B11A8}">
      <dgm:prSet custT="1"/>
      <dgm:spPr/>
      <dgm:t>
        <a:bodyPr/>
        <a:lstStyle/>
        <a:p>
          <a:r>
            <a:rPr lang="tr-TR" sz="3200" b="1" dirty="0" err="1" smtClean="0"/>
            <a:t>non</a:t>
          </a:r>
          <a:r>
            <a:rPr lang="tr-TR" sz="3200" b="1" dirty="0" smtClean="0"/>
            <a:t> </a:t>
          </a:r>
          <a:r>
            <a:rPr lang="tr-TR" sz="3600" b="1" dirty="0" smtClean="0"/>
            <a:t>HDL-K</a:t>
          </a:r>
          <a:endParaRPr lang="tr-TR" sz="3200" b="1" dirty="0"/>
        </a:p>
      </dgm:t>
    </dgm:pt>
    <dgm:pt modelId="{209B0751-33B3-4103-8BE6-1F2888BD1FF5}" type="parTrans" cxnId="{AE72A345-BAF6-497B-8DB3-7D454119245F}">
      <dgm:prSet/>
      <dgm:spPr/>
      <dgm:t>
        <a:bodyPr/>
        <a:lstStyle/>
        <a:p>
          <a:endParaRPr lang="tr-TR"/>
        </a:p>
      </dgm:t>
    </dgm:pt>
    <dgm:pt modelId="{AB58EC9F-A2E8-453F-B332-2A2545E481A8}" type="sibTrans" cxnId="{AE72A345-BAF6-497B-8DB3-7D454119245F}">
      <dgm:prSet/>
      <dgm:spPr/>
      <dgm:t>
        <a:bodyPr/>
        <a:lstStyle/>
        <a:p>
          <a:endParaRPr lang="tr-TR"/>
        </a:p>
      </dgm:t>
    </dgm:pt>
    <dgm:pt modelId="{3227E041-9611-4AD3-A08B-87CD972FE0E2}" type="pres">
      <dgm:prSet presAssocID="{DF8A5BE5-48D1-49CE-96FF-1803B4252EDB}" presName="Name0" presStyleCnt="0">
        <dgm:presLayoutVars>
          <dgm:chMax/>
          <dgm:chPref/>
          <dgm:dir/>
          <dgm:animLvl val="lvl"/>
        </dgm:presLayoutVars>
      </dgm:prSet>
      <dgm:spPr/>
    </dgm:pt>
    <dgm:pt modelId="{41B97A25-1C7E-401A-898A-32B36B6517E9}" type="pres">
      <dgm:prSet presAssocID="{B655EAEC-44DB-45AD-877D-7DC81C91DD32}" presName="composite" presStyleCnt="0"/>
      <dgm:spPr/>
    </dgm:pt>
    <dgm:pt modelId="{A77D1C2B-F080-47A4-B332-F56677D36B9B}" type="pres">
      <dgm:prSet presAssocID="{B655EAEC-44DB-45AD-877D-7DC81C91DD32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300FDBFC-DFAC-4874-BE99-D987BB7C90DF}" type="pres">
      <dgm:prSet presAssocID="{B655EAEC-44DB-45AD-877D-7DC81C91DD32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FAB2795-BFFB-4860-A3BA-FAA8D93E0455}" type="pres">
      <dgm:prSet presAssocID="{B655EAEC-44DB-45AD-877D-7DC81C91DD32}" presName="BalanceSpacing" presStyleCnt="0"/>
      <dgm:spPr/>
    </dgm:pt>
    <dgm:pt modelId="{A2C43983-BF68-432C-9D05-2B1351BDC687}" type="pres">
      <dgm:prSet presAssocID="{B655EAEC-44DB-45AD-877D-7DC81C91DD32}" presName="BalanceSpacing1" presStyleCnt="0"/>
      <dgm:spPr/>
    </dgm:pt>
    <dgm:pt modelId="{8D70BFFC-77BF-44F5-A288-3AE730AF61FD}" type="pres">
      <dgm:prSet presAssocID="{A066304E-9DDA-4518-AB23-5872A12619C2}" presName="Accent1Text" presStyleLbl="node1" presStyleIdx="1" presStyleCnt="10"/>
      <dgm:spPr/>
    </dgm:pt>
    <dgm:pt modelId="{EBD6A12F-442F-4CB5-97A8-670DD73EE39B}" type="pres">
      <dgm:prSet presAssocID="{A066304E-9DDA-4518-AB23-5872A12619C2}" presName="spaceBetweenRectangles" presStyleCnt="0"/>
      <dgm:spPr/>
    </dgm:pt>
    <dgm:pt modelId="{4E33874C-2887-4A80-A3A2-58EF6916D4C5}" type="pres">
      <dgm:prSet presAssocID="{8119568C-A0E6-4E57-89EB-9EABA2E69D1E}" presName="composite" presStyleCnt="0"/>
      <dgm:spPr/>
    </dgm:pt>
    <dgm:pt modelId="{7411A181-AA1F-4BC4-A4CF-864EBFF744F1}" type="pres">
      <dgm:prSet presAssocID="{8119568C-A0E6-4E57-89EB-9EABA2E69D1E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571643A0-F939-40A1-BAA0-6AADE0FB37C6}" type="pres">
      <dgm:prSet presAssocID="{8119568C-A0E6-4E57-89EB-9EABA2E69D1E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9DFE496-1347-40B9-9F59-46E6AD7C0196}" type="pres">
      <dgm:prSet presAssocID="{8119568C-A0E6-4E57-89EB-9EABA2E69D1E}" presName="BalanceSpacing" presStyleCnt="0"/>
      <dgm:spPr/>
    </dgm:pt>
    <dgm:pt modelId="{E908CD90-5464-4753-A525-72B949DDAD2A}" type="pres">
      <dgm:prSet presAssocID="{8119568C-A0E6-4E57-89EB-9EABA2E69D1E}" presName="BalanceSpacing1" presStyleCnt="0"/>
      <dgm:spPr/>
    </dgm:pt>
    <dgm:pt modelId="{62794B42-4958-4BA4-9638-CA3039909E69}" type="pres">
      <dgm:prSet presAssocID="{12CE283E-AC08-4DB9-9B88-C7049DB0F42A}" presName="Accent1Text" presStyleLbl="node1" presStyleIdx="3" presStyleCnt="10"/>
      <dgm:spPr/>
    </dgm:pt>
    <dgm:pt modelId="{CAD9A4E3-8A20-4614-9038-BA0AE7897259}" type="pres">
      <dgm:prSet presAssocID="{12CE283E-AC08-4DB9-9B88-C7049DB0F42A}" presName="spaceBetweenRectangles" presStyleCnt="0"/>
      <dgm:spPr/>
    </dgm:pt>
    <dgm:pt modelId="{3482E26B-FC9E-4D8B-9FE3-8C3F58459C22}" type="pres">
      <dgm:prSet presAssocID="{1993A0CC-7532-47CE-8C23-3A052D73D356}" presName="composite" presStyleCnt="0"/>
      <dgm:spPr/>
    </dgm:pt>
    <dgm:pt modelId="{53B5D1BC-3D87-4F95-8065-FFADFB2B0542}" type="pres">
      <dgm:prSet presAssocID="{1993A0CC-7532-47CE-8C23-3A052D73D356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18971A4F-AA5C-4DE3-AAD8-B09D1C914C8A}" type="pres">
      <dgm:prSet presAssocID="{1993A0CC-7532-47CE-8C23-3A052D73D356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C2CD064-0340-44DF-9A68-CB10EABFDE63}" type="pres">
      <dgm:prSet presAssocID="{1993A0CC-7532-47CE-8C23-3A052D73D356}" presName="BalanceSpacing" presStyleCnt="0"/>
      <dgm:spPr/>
    </dgm:pt>
    <dgm:pt modelId="{62C8AA1B-616B-4FDE-A010-C50C714CE83F}" type="pres">
      <dgm:prSet presAssocID="{1993A0CC-7532-47CE-8C23-3A052D73D356}" presName="BalanceSpacing1" presStyleCnt="0"/>
      <dgm:spPr/>
    </dgm:pt>
    <dgm:pt modelId="{459F2EE1-1411-4F24-A2F6-F47E596D34D2}" type="pres">
      <dgm:prSet presAssocID="{CBF11E9D-E8E1-443C-ADF8-2C075D52DE66}" presName="Accent1Text" presStyleLbl="node1" presStyleIdx="5" presStyleCnt="10"/>
      <dgm:spPr/>
    </dgm:pt>
    <dgm:pt modelId="{1F7E7672-6BAE-473D-8EAF-10302AC2196A}" type="pres">
      <dgm:prSet presAssocID="{CBF11E9D-E8E1-443C-ADF8-2C075D52DE66}" presName="spaceBetweenRectangles" presStyleCnt="0"/>
      <dgm:spPr/>
    </dgm:pt>
    <dgm:pt modelId="{426BABCC-73AB-4176-9FD7-FB2656FBCC4A}" type="pres">
      <dgm:prSet presAssocID="{0FA4BF93-0065-4D84-A54E-234115934469}" presName="composite" presStyleCnt="0"/>
      <dgm:spPr/>
    </dgm:pt>
    <dgm:pt modelId="{58C92CD6-D9AF-499C-9DDD-41529ECBFF10}" type="pres">
      <dgm:prSet presAssocID="{0FA4BF93-0065-4D84-A54E-234115934469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A2AFEC2D-9F7F-4110-9DC3-97E2F880EC74}" type="pres">
      <dgm:prSet presAssocID="{0FA4BF93-0065-4D84-A54E-234115934469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FF9F159-F5A7-443C-BD30-2318CEEA66AA}" type="pres">
      <dgm:prSet presAssocID="{0FA4BF93-0065-4D84-A54E-234115934469}" presName="BalanceSpacing" presStyleCnt="0"/>
      <dgm:spPr/>
    </dgm:pt>
    <dgm:pt modelId="{2F3A7817-AE04-44A0-A997-2C3CB40C907C}" type="pres">
      <dgm:prSet presAssocID="{0FA4BF93-0065-4D84-A54E-234115934469}" presName="BalanceSpacing1" presStyleCnt="0"/>
      <dgm:spPr/>
    </dgm:pt>
    <dgm:pt modelId="{6561F891-C8FF-4200-9275-323DA58D3D0E}" type="pres">
      <dgm:prSet presAssocID="{414EDE90-2AD2-4141-AF3D-DB77AB54FB2C}" presName="Accent1Text" presStyleLbl="node1" presStyleIdx="7" presStyleCnt="10"/>
      <dgm:spPr/>
    </dgm:pt>
    <dgm:pt modelId="{8FD12208-7DC3-481F-B585-D3BEB79E76FC}" type="pres">
      <dgm:prSet presAssocID="{414EDE90-2AD2-4141-AF3D-DB77AB54FB2C}" presName="spaceBetweenRectangles" presStyleCnt="0"/>
      <dgm:spPr/>
    </dgm:pt>
    <dgm:pt modelId="{37586A03-D1B1-413A-9245-D12983791763}" type="pres">
      <dgm:prSet presAssocID="{66A91DF7-DD90-4ED7-B937-CB54616B11A8}" presName="composite" presStyleCnt="0"/>
      <dgm:spPr/>
    </dgm:pt>
    <dgm:pt modelId="{8D1E7825-76DD-4199-A738-C3CB592A315F}" type="pres">
      <dgm:prSet presAssocID="{66A91DF7-DD90-4ED7-B937-CB54616B11A8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E9801805-A336-4ABC-9A30-F7AB99FFA040}" type="pres">
      <dgm:prSet presAssocID="{66A91DF7-DD90-4ED7-B937-CB54616B11A8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FD0BEA8C-8611-4978-8389-EA7FC1D7A951}" type="pres">
      <dgm:prSet presAssocID="{66A91DF7-DD90-4ED7-B937-CB54616B11A8}" presName="BalanceSpacing" presStyleCnt="0"/>
      <dgm:spPr/>
    </dgm:pt>
    <dgm:pt modelId="{943E56A7-CA85-4A47-860E-D340008B32A5}" type="pres">
      <dgm:prSet presAssocID="{66A91DF7-DD90-4ED7-B937-CB54616B11A8}" presName="BalanceSpacing1" presStyleCnt="0"/>
      <dgm:spPr/>
    </dgm:pt>
    <dgm:pt modelId="{5DDE83D0-630F-49E2-83FB-96BF3F32CDBF}" type="pres">
      <dgm:prSet presAssocID="{AB58EC9F-A2E8-453F-B332-2A2545E481A8}" presName="Accent1Text" presStyleLbl="node1" presStyleIdx="9" presStyleCnt="10"/>
      <dgm:spPr/>
    </dgm:pt>
  </dgm:ptLst>
  <dgm:cxnLst>
    <dgm:cxn modelId="{31C95017-E432-4A6C-B325-C710D1AAB9FC}" type="presOf" srcId="{CBF11E9D-E8E1-443C-ADF8-2C075D52DE66}" destId="{459F2EE1-1411-4F24-A2F6-F47E596D34D2}" srcOrd="0" destOrd="0" presId="urn:microsoft.com/office/officeart/2008/layout/AlternatingHexagons"/>
    <dgm:cxn modelId="{3598FDCC-18CA-4B1A-B6FC-A38B2DF28708}" type="presOf" srcId="{8119568C-A0E6-4E57-89EB-9EABA2E69D1E}" destId="{7411A181-AA1F-4BC4-A4CF-864EBFF744F1}" srcOrd="0" destOrd="0" presId="urn:microsoft.com/office/officeart/2008/layout/AlternatingHexagons"/>
    <dgm:cxn modelId="{A9BFFB1D-744B-44DD-B0E5-8B28FAE75F47}" srcId="{DF8A5BE5-48D1-49CE-96FF-1803B4252EDB}" destId="{8119568C-A0E6-4E57-89EB-9EABA2E69D1E}" srcOrd="1" destOrd="0" parTransId="{700A6647-1D62-4C0A-BFC5-7871C3018220}" sibTransId="{12CE283E-AC08-4DB9-9B88-C7049DB0F42A}"/>
    <dgm:cxn modelId="{0B09AA2E-087C-4907-B1CE-30730C11CB08}" type="presOf" srcId="{1993A0CC-7532-47CE-8C23-3A052D73D356}" destId="{53B5D1BC-3D87-4F95-8065-FFADFB2B0542}" srcOrd="0" destOrd="0" presId="urn:microsoft.com/office/officeart/2008/layout/AlternatingHexagons"/>
    <dgm:cxn modelId="{B3A3A306-246E-43B6-A73A-050443BCD86B}" type="presOf" srcId="{0FA4BF93-0065-4D84-A54E-234115934469}" destId="{58C92CD6-D9AF-499C-9DDD-41529ECBFF10}" srcOrd="0" destOrd="0" presId="urn:microsoft.com/office/officeart/2008/layout/AlternatingHexagons"/>
    <dgm:cxn modelId="{9102B556-6517-4D31-8BF0-3BF96EEB6BBA}" type="presOf" srcId="{AB58EC9F-A2E8-453F-B332-2A2545E481A8}" destId="{5DDE83D0-630F-49E2-83FB-96BF3F32CDBF}" srcOrd="0" destOrd="0" presId="urn:microsoft.com/office/officeart/2008/layout/AlternatingHexagons"/>
    <dgm:cxn modelId="{AE72A345-BAF6-497B-8DB3-7D454119245F}" srcId="{DF8A5BE5-48D1-49CE-96FF-1803B4252EDB}" destId="{66A91DF7-DD90-4ED7-B937-CB54616B11A8}" srcOrd="4" destOrd="0" parTransId="{209B0751-33B3-4103-8BE6-1F2888BD1FF5}" sibTransId="{AB58EC9F-A2E8-453F-B332-2A2545E481A8}"/>
    <dgm:cxn modelId="{676144F3-8F1A-4E6A-94A0-01DE1D52BAC1}" type="presOf" srcId="{66A91DF7-DD90-4ED7-B937-CB54616B11A8}" destId="{8D1E7825-76DD-4199-A738-C3CB592A315F}" srcOrd="0" destOrd="0" presId="urn:microsoft.com/office/officeart/2008/layout/AlternatingHexagons"/>
    <dgm:cxn modelId="{B9420046-3242-478F-B00D-E5249C6163AA}" srcId="{DF8A5BE5-48D1-49CE-96FF-1803B4252EDB}" destId="{0FA4BF93-0065-4D84-A54E-234115934469}" srcOrd="3" destOrd="0" parTransId="{36B98584-2318-46B6-B1ED-34F006F9B7DA}" sibTransId="{414EDE90-2AD2-4141-AF3D-DB77AB54FB2C}"/>
    <dgm:cxn modelId="{1EB1D563-1CBD-49B7-8422-65CD87FE10AB}" type="presOf" srcId="{A066304E-9DDA-4518-AB23-5872A12619C2}" destId="{8D70BFFC-77BF-44F5-A288-3AE730AF61FD}" srcOrd="0" destOrd="0" presId="urn:microsoft.com/office/officeart/2008/layout/AlternatingHexagons"/>
    <dgm:cxn modelId="{A86AAC5C-71AA-4B6B-A446-22D4E54B7356}" srcId="{DF8A5BE5-48D1-49CE-96FF-1803B4252EDB}" destId="{1993A0CC-7532-47CE-8C23-3A052D73D356}" srcOrd="2" destOrd="0" parTransId="{566F73A5-B40B-44A8-8A36-08C567FFBB46}" sibTransId="{CBF11E9D-E8E1-443C-ADF8-2C075D52DE66}"/>
    <dgm:cxn modelId="{546B0E6A-3447-4C07-91E1-55BD011C06B6}" type="presOf" srcId="{B655EAEC-44DB-45AD-877D-7DC81C91DD32}" destId="{A77D1C2B-F080-47A4-B332-F56677D36B9B}" srcOrd="0" destOrd="0" presId="urn:microsoft.com/office/officeart/2008/layout/AlternatingHexagons"/>
    <dgm:cxn modelId="{CD48BBAF-A3BE-4D1C-A3FD-9DE7A2F801E9}" type="presOf" srcId="{414EDE90-2AD2-4141-AF3D-DB77AB54FB2C}" destId="{6561F891-C8FF-4200-9275-323DA58D3D0E}" srcOrd="0" destOrd="0" presId="urn:microsoft.com/office/officeart/2008/layout/AlternatingHexagons"/>
    <dgm:cxn modelId="{554581B9-1965-4188-A851-EBCB1A3854C6}" type="presOf" srcId="{DF8A5BE5-48D1-49CE-96FF-1803B4252EDB}" destId="{3227E041-9611-4AD3-A08B-87CD972FE0E2}" srcOrd="0" destOrd="0" presId="urn:microsoft.com/office/officeart/2008/layout/AlternatingHexagons"/>
    <dgm:cxn modelId="{F26B0817-0604-41F1-BA17-036D078F3910}" type="presOf" srcId="{12CE283E-AC08-4DB9-9B88-C7049DB0F42A}" destId="{62794B42-4958-4BA4-9638-CA3039909E69}" srcOrd="0" destOrd="0" presId="urn:microsoft.com/office/officeart/2008/layout/AlternatingHexagons"/>
    <dgm:cxn modelId="{04B288A1-D879-44EB-8D1A-4540793350DD}" srcId="{DF8A5BE5-48D1-49CE-96FF-1803B4252EDB}" destId="{B655EAEC-44DB-45AD-877D-7DC81C91DD32}" srcOrd="0" destOrd="0" parTransId="{0ECC1817-2188-4045-B223-72AD3D0E3F14}" sibTransId="{A066304E-9DDA-4518-AB23-5872A12619C2}"/>
    <dgm:cxn modelId="{5CA2ECC2-A400-4497-8C1C-94A7C2B53160}" type="presParOf" srcId="{3227E041-9611-4AD3-A08B-87CD972FE0E2}" destId="{41B97A25-1C7E-401A-898A-32B36B6517E9}" srcOrd="0" destOrd="0" presId="urn:microsoft.com/office/officeart/2008/layout/AlternatingHexagons"/>
    <dgm:cxn modelId="{56579481-22AA-439D-BDAE-50E60F88FA84}" type="presParOf" srcId="{41B97A25-1C7E-401A-898A-32B36B6517E9}" destId="{A77D1C2B-F080-47A4-B332-F56677D36B9B}" srcOrd="0" destOrd="0" presId="urn:microsoft.com/office/officeart/2008/layout/AlternatingHexagons"/>
    <dgm:cxn modelId="{E27F47C3-D011-4A6E-A7BD-DC14D842EC56}" type="presParOf" srcId="{41B97A25-1C7E-401A-898A-32B36B6517E9}" destId="{300FDBFC-DFAC-4874-BE99-D987BB7C90DF}" srcOrd="1" destOrd="0" presId="urn:microsoft.com/office/officeart/2008/layout/AlternatingHexagons"/>
    <dgm:cxn modelId="{3FF38C66-662E-4F4F-897B-37D343D1514A}" type="presParOf" srcId="{41B97A25-1C7E-401A-898A-32B36B6517E9}" destId="{6FAB2795-BFFB-4860-A3BA-FAA8D93E0455}" srcOrd="2" destOrd="0" presId="urn:microsoft.com/office/officeart/2008/layout/AlternatingHexagons"/>
    <dgm:cxn modelId="{2ED57A92-0BD8-4B5F-974E-81D03044BFDA}" type="presParOf" srcId="{41B97A25-1C7E-401A-898A-32B36B6517E9}" destId="{A2C43983-BF68-432C-9D05-2B1351BDC687}" srcOrd="3" destOrd="0" presId="urn:microsoft.com/office/officeart/2008/layout/AlternatingHexagons"/>
    <dgm:cxn modelId="{75781033-F9EF-4F25-B5E9-45FCABDC1F72}" type="presParOf" srcId="{41B97A25-1C7E-401A-898A-32B36B6517E9}" destId="{8D70BFFC-77BF-44F5-A288-3AE730AF61FD}" srcOrd="4" destOrd="0" presId="urn:microsoft.com/office/officeart/2008/layout/AlternatingHexagons"/>
    <dgm:cxn modelId="{D7C744E1-3EFB-4A33-8FB9-B21A2A274954}" type="presParOf" srcId="{3227E041-9611-4AD3-A08B-87CD972FE0E2}" destId="{EBD6A12F-442F-4CB5-97A8-670DD73EE39B}" srcOrd="1" destOrd="0" presId="urn:microsoft.com/office/officeart/2008/layout/AlternatingHexagons"/>
    <dgm:cxn modelId="{57054660-E7CB-4BB1-970E-ED1C1B6E3E31}" type="presParOf" srcId="{3227E041-9611-4AD3-A08B-87CD972FE0E2}" destId="{4E33874C-2887-4A80-A3A2-58EF6916D4C5}" srcOrd="2" destOrd="0" presId="urn:microsoft.com/office/officeart/2008/layout/AlternatingHexagons"/>
    <dgm:cxn modelId="{CDB81E6C-29EA-41AD-8E56-451DFBA19852}" type="presParOf" srcId="{4E33874C-2887-4A80-A3A2-58EF6916D4C5}" destId="{7411A181-AA1F-4BC4-A4CF-864EBFF744F1}" srcOrd="0" destOrd="0" presId="urn:microsoft.com/office/officeart/2008/layout/AlternatingHexagons"/>
    <dgm:cxn modelId="{3D991372-BFA9-4B64-9073-D42B7A5C3D22}" type="presParOf" srcId="{4E33874C-2887-4A80-A3A2-58EF6916D4C5}" destId="{571643A0-F939-40A1-BAA0-6AADE0FB37C6}" srcOrd="1" destOrd="0" presId="urn:microsoft.com/office/officeart/2008/layout/AlternatingHexagons"/>
    <dgm:cxn modelId="{0646EC2F-2B6E-4795-85B4-14659CA59506}" type="presParOf" srcId="{4E33874C-2887-4A80-A3A2-58EF6916D4C5}" destId="{79DFE496-1347-40B9-9F59-46E6AD7C0196}" srcOrd="2" destOrd="0" presId="urn:microsoft.com/office/officeart/2008/layout/AlternatingHexagons"/>
    <dgm:cxn modelId="{CFDC3ED5-872E-472F-95CF-BD7BA7CD154A}" type="presParOf" srcId="{4E33874C-2887-4A80-A3A2-58EF6916D4C5}" destId="{E908CD90-5464-4753-A525-72B949DDAD2A}" srcOrd="3" destOrd="0" presId="urn:microsoft.com/office/officeart/2008/layout/AlternatingHexagons"/>
    <dgm:cxn modelId="{E40DEDC5-F284-48D5-91D3-3BB52E676226}" type="presParOf" srcId="{4E33874C-2887-4A80-A3A2-58EF6916D4C5}" destId="{62794B42-4958-4BA4-9638-CA3039909E69}" srcOrd="4" destOrd="0" presId="urn:microsoft.com/office/officeart/2008/layout/AlternatingHexagons"/>
    <dgm:cxn modelId="{27A81600-CE9A-48BB-ACDA-4957BC974073}" type="presParOf" srcId="{3227E041-9611-4AD3-A08B-87CD972FE0E2}" destId="{CAD9A4E3-8A20-4614-9038-BA0AE7897259}" srcOrd="3" destOrd="0" presId="urn:microsoft.com/office/officeart/2008/layout/AlternatingHexagons"/>
    <dgm:cxn modelId="{7A6C07E0-16C2-49B0-BBE7-CC49508017C5}" type="presParOf" srcId="{3227E041-9611-4AD3-A08B-87CD972FE0E2}" destId="{3482E26B-FC9E-4D8B-9FE3-8C3F58459C22}" srcOrd="4" destOrd="0" presId="urn:microsoft.com/office/officeart/2008/layout/AlternatingHexagons"/>
    <dgm:cxn modelId="{6F854394-15CF-4259-BE64-D20E2BE3E23C}" type="presParOf" srcId="{3482E26B-FC9E-4D8B-9FE3-8C3F58459C22}" destId="{53B5D1BC-3D87-4F95-8065-FFADFB2B0542}" srcOrd="0" destOrd="0" presId="urn:microsoft.com/office/officeart/2008/layout/AlternatingHexagons"/>
    <dgm:cxn modelId="{EFF9E73C-B3EA-4134-B5C6-78F34E862121}" type="presParOf" srcId="{3482E26B-FC9E-4D8B-9FE3-8C3F58459C22}" destId="{18971A4F-AA5C-4DE3-AAD8-B09D1C914C8A}" srcOrd="1" destOrd="0" presId="urn:microsoft.com/office/officeart/2008/layout/AlternatingHexagons"/>
    <dgm:cxn modelId="{B994DDD3-4196-4FE2-A760-B87D6AD0AD4F}" type="presParOf" srcId="{3482E26B-FC9E-4D8B-9FE3-8C3F58459C22}" destId="{AC2CD064-0340-44DF-9A68-CB10EABFDE63}" srcOrd="2" destOrd="0" presId="urn:microsoft.com/office/officeart/2008/layout/AlternatingHexagons"/>
    <dgm:cxn modelId="{868BFC86-E990-43DE-BF7D-B1F72BCAFDD4}" type="presParOf" srcId="{3482E26B-FC9E-4D8B-9FE3-8C3F58459C22}" destId="{62C8AA1B-616B-4FDE-A010-C50C714CE83F}" srcOrd="3" destOrd="0" presId="urn:microsoft.com/office/officeart/2008/layout/AlternatingHexagons"/>
    <dgm:cxn modelId="{85698B62-C290-4EC9-806E-AA915C4727CB}" type="presParOf" srcId="{3482E26B-FC9E-4D8B-9FE3-8C3F58459C22}" destId="{459F2EE1-1411-4F24-A2F6-F47E596D34D2}" srcOrd="4" destOrd="0" presId="urn:microsoft.com/office/officeart/2008/layout/AlternatingHexagons"/>
    <dgm:cxn modelId="{CCC9B8C0-B940-43C6-A2CD-AE9434EBECD8}" type="presParOf" srcId="{3227E041-9611-4AD3-A08B-87CD972FE0E2}" destId="{1F7E7672-6BAE-473D-8EAF-10302AC2196A}" srcOrd="5" destOrd="0" presId="urn:microsoft.com/office/officeart/2008/layout/AlternatingHexagons"/>
    <dgm:cxn modelId="{1F5E990C-F47E-4B91-9CBD-8E5C9B1AD55C}" type="presParOf" srcId="{3227E041-9611-4AD3-A08B-87CD972FE0E2}" destId="{426BABCC-73AB-4176-9FD7-FB2656FBCC4A}" srcOrd="6" destOrd="0" presId="urn:microsoft.com/office/officeart/2008/layout/AlternatingHexagons"/>
    <dgm:cxn modelId="{92094204-83DB-491B-BC70-484104812FFA}" type="presParOf" srcId="{426BABCC-73AB-4176-9FD7-FB2656FBCC4A}" destId="{58C92CD6-D9AF-499C-9DDD-41529ECBFF10}" srcOrd="0" destOrd="0" presId="urn:microsoft.com/office/officeart/2008/layout/AlternatingHexagons"/>
    <dgm:cxn modelId="{B1BF1287-0C90-4894-BCF9-F4780B9D3B0F}" type="presParOf" srcId="{426BABCC-73AB-4176-9FD7-FB2656FBCC4A}" destId="{A2AFEC2D-9F7F-4110-9DC3-97E2F880EC74}" srcOrd="1" destOrd="0" presId="urn:microsoft.com/office/officeart/2008/layout/AlternatingHexagons"/>
    <dgm:cxn modelId="{55B0E576-A9FB-4F31-B982-D1525965B2A1}" type="presParOf" srcId="{426BABCC-73AB-4176-9FD7-FB2656FBCC4A}" destId="{5FF9F159-F5A7-443C-BD30-2318CEEA66AA}" srcOrd="2" destOrd="0" presId="urn:microsoft.com/office/officeart/2008/layout/AlternatingHexagons"/>
    <dgm:cxn modelId="{5D13AF35-F857-4411-AA7D-610D9A3487EA}" type="presParOf" srcId="{426BABCC-73AB-4176-9FD7-FB2656FBCC4A}" destId="{2F3A7817-AE04-44A0-A997-2C3CB40C907C}" srcOrd="3" destOrd="0" presId="urn:microsoft.com/office/officeart/2008/layout/AlternatingHexagons"/>
    <dgm:cxn modelId="{837D6769-00EA-492D-8932-1FDE83413F97}" type="presParOf" srcId="{426BABCC-73AB-4176-9FD7-FB2656FBCC4A}" destId="{6561F891-C8FF-4200-9275-323DA58D3D0E}" srcOrd="4" destOrd="0" presId="urn:microsoft.com/office/officeart/2008/layout/AlternatingHexagons"/>
    <dgm:cxn modelId="{662EF15F-B18F-4EAC-9FCA-3EA8AD65776E}" type="presParOf" srcId="{3227E041-9611-4AD3-A08B-87CD972FE0E2}" destId="{8FD12208-7DC3-481F-B585-D3BEB79E76FC}" srcOrd="7" destOrd="0" presId="urn:microsoft.com/office/officeart/2008/layout/AlternatingHexagons"/>
    <dgm:cxn modelId="{96960BAC-D22F-44A9-8752-767419D7B186}" type="presParOf" srcId="{3227E041-9611-4AD3-A08B-87CD972FE0E2}" destId="{37586A03-D1B1-413A-9245-D12983791763}" srcOrd="8" destOrd="0" presId="urn:microsoft.com/office/officeart/2008/layout/AlternatingHexagons"/>
    <dgm:cxn modelId="{3D8B728C-1B30-426A-8E2A-4C7BBF1BC248}" type="presParOf" srcId="{37586A03-D1B1-413A-9245-D12983791763}" destId="{8D1E7825-76DD-4199-A738-C3CB592A315F}" srcOrd="0" destOrd="0" presId="urn:microsoft.com/office/officeart/2008/layout/AlternatingHexagons"/>
    <dgm:cxn modelId="{B78A31C1-59BE-4828-8DCE-AB7BA947562F}" type="presParOf" srcId="{37586A03-D1B1-413A-9245-D12983791763}" destId="{E9801805-A336-4ABC-9A30-F7AB99FFA040}" srcOrd="1" destOrd="0" presId="urn:microsoft.com/office/officeart/2008/layout/AlternatingHexagons"/>
    <dgm:cxn modelId="{FA038AE0-6264-4334-B3CC-72027A2EAC33}" type="presParOf" srcId="{37586A03-D1B1-413A-9245-D12983791763}" destId="{FD0BEA8C-8611-4978-8389-EA7FC1D7A951}" srcOrd="2" destOrd="0" presId="urn:microsoft.com/office/officeart/2008/layout/AlternatingHexagons"/>
    <dgm:cxn modelId="{650EE9C2-1CF0-4970-B5ED-0D1CE830B62F}" type="presParOf" srcId="{37586A03-D1B1-413A-9245-D12983791763}" destId="{943E56A7-CA85-4A47-860E-D340008B32A5}" srcOrd="3" destOrd="0" presId="urn:microsoft.com/office/officeart/2008/layout/AlternatingHexagons"/>
    <dgm:cxn modelId="{A225E5CB-080B-41CB-AB5E-FF3420CF351B}" type="presParOf" srcId="{37586A03-D1B1-413A-9245-D12983791763}" destId="{5DDE83D0-630F-49E2-83FB-96BF3F32CDB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2B770-4287-4261-9CEB-ED3CBA4DB31F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E83E291-572C-4D48-A9AF-31394CEF795B}">
      <dgm:prSet phldrT="[Metin]" custT="1"/>
      <dgm:spPr/>
      <dgm:t>
        <a:bodyPr/>
        <a:lstStyle/>
        <a:p>
          <a:r>
            <a:rPr lang="tr-TR" sz="4400" dirty="0" smtClean="0">
              <a:latin typeface="Trebuchet MS" panose="020B0603020202020204" pitchFamily="34" charset="0"/>
            </a:rPr>
            <a:t>Tetkik</a:t>
          </a:r>
          <a:endParaRPr lang="tr-TR" sz="4400" dirty="0"/>
        </a:p>
      </dgm:t>
    </dgm:pt>
    <dgm:pt modelId="{297CF8C5-9944-4434-B45E-A810B724C562}" type="parTrans" cxnId="{BBE33B89-F780-4449-87FF-BDBD35170184}">
      <dgm:prSet/>
      <dgm:spPr/>
      <dgm:t>
        <a:bodyPr/>
        <a:lstStyle/>
        <a:p>
          <a:endParaRPr lang="tr-TR"/>
        </a:p>
      </dgm:t>
    </dgm:pt>
    <dgm:pt modelId="{1374867E-7483-4D10-9C6D-FADACFE5E3F4}" type="sibTrans" cxnId="{BBE33B89-F780-4449-87FF-BDBD35170184}">
      <dgm:prSet/>
      <dgm:spPr/>
      <dgm:t>
        <a:bodyPr/>
        <a:lstStyle/>
        <a:p>
          <a:endParaRPr lang="tr-TR"/>
        </a:p>
      </dgm:t>
    </dgm:pt>
    <dgm:pt modelId="{F2C9E955-ED1B-4A55-A9E1-F9159AF8D18F}">
      <dgm:prSet phldrT="[Metin]" custT="1"/>
      <dgm:spPr/>
      <dgm:t>
        <a:bodyPr/>
        <a:lstStyle/>
        <a:p>
          <a:r>
            <a:rPr lang="tr-TR" sz="4400" dirty="0" smtClean="0">
              <a:latin typeface="Trebuchet MS" panose="020B0603020202020204" pitchFamily="34" charset="0"/>
            </a:rPr>
            <a:t> Fizik muayene</a:t>
          </a:r>
          <a:endParaRPr lang="tr-TR" sz="4400" dirty="0"/>
        </a:p>
      </dgm:t>
    </dgm:pt>
    <dgm:pt modelId="{3D3C2451-8F1E-49D1-96A7-791B6AD0DEFB}" type="parTrans" cxnId="{A4975D1B-22AB-49B0-9B14-7826F2C387AB}">
      <dgm:prSet/>
      <dgm:spPr/>
      <dgm:t>
        <a:bodyPr/>
        <a:lstStyle/>
        <a:p>
          <a:endParaRPr lang="tr-TR"/>
        </a:p>
      </dgm:t>
    </dgm:pt>
    <dgm:pt modelId="{04B7CF6C-AD53-4F11-8907-7E21665D44CC}" type="sibTrans" cxnId="{A4975D1B-22AB-49B0-9B14-7826F2C387AB}">
      <dgm:prSet/>
      <dgm:spPr/>
      <dgm:t>
        <a:bodyPr/>
        <a:lstStyle/>
        <a:p>
          <a:endParaRPr lang="tr-TR"/>
        </a:p>
      </dgm:t>
    </dgm:pt>
    <dgm:pt modelId="{2861C87B-165F-4085-B242-AAFE8D74ABCF}">
      <dgm:prSet phldrT="[Metin]" custT="1"/>
      <dgm:spPr/>
      <dgm:t>
        <a:bodyPr/>
        <a:lstStyle/>
        <a:p>
          <a:r>
            <a:rPr lang="tr-TR" sz="4300" dirty="0" smtClean="0">
              <a:latin typeface="Trebuchet MS" panose="020B0603020202020204" pitchFamily="34" charset="0"/>
            </a:rPr>
            <a:t>Total </a:t>
          </a:r>
          <a:r>
            <a:rPr lang="tr-TR" sz="4300" dirty="0" err="1" smtClean="0">
              <a:latin typeface="Trebuchet MS" panose="020B0603020202020204" pitchFamily="34" charset="0"/>
            </a:rPr>
            <a:t>kardiyovasküler</a:t>
          </a:r>
          <a:r>
            <a:rPr lang="tr-TR" sz="4300" dirty="0" smtClean="0">
              <a:latin typeface="Trebuchet MS" panose="020B0603020202020204" pitchFamily="34" charset="0"/>
            </a:rPr>
            <a:t> risk belirlemesi </a:t>
          </a:r>
          <a:endParaRPr lang="tr-TR" sz="4300" dirty="0"/>
        </a:p>
      </dgm:t>
    </dgm:pt>
    <dgm:pt modelId="{6025A4A1-A052-48D4-B849-D0F16A492DE8}" type="parTrans" cxnId="{BFCE1951-286F-42C6-A005-E21CCC0B234D}">
      <dgm:prSet/>
      <dgm:spPr/>
      <dgm:t>
        <a:bodyPr/>
        <a:lstStyle/>
        <a:p>
          <a:endParaRPr lang="tr-TR"/>
        </a:p>
      </dgm:t>
    </dgm:pt>
    <dgm:pt modelId="{9D63F420-4522-4A9D-947C-DE2A8F7F2165}" type="sibTrans" cxnId="{BFCE1951-286F-42C6-A005-E21CCC0B234D}">
      <dgm:prSet/>
      <dgm:spPr/>
      <dgm:t>
        <a:bodyPr/>
        <a:lstStyle/>
        <a:p>
          <a:endParaRPr lang="tr-TR"/>
        </a:p>
      </dgm:t>
    </dgm:pt>
    <dgm:pt modelId="{82604052-6B9E-4CEE-BD0F-C4382204DCD8}">
      <dgm:prSet phldrT="[Metin]" custT="1"/>
      <dgm:spPr/>
      <dgm:t>
        <a:bodyPr/>
        <a:lstStyle/>
        <a:p>
          <a:r>
            <a:rPr lang="tr-TR" sz="4400" dirty="0" err="1" smtClean="0">
              <a:latin typeface="Trebuchet MS" panose="020B0603020202020204" pitchFamily="34" charset="0"/>
            </a:rPr>
            <a:t>Sekonder</a:t>
          </a:r>
          <a:r>
            <a:rPr lang="tr-TR" sz="4400" dirty="0" smtClean="0">
              <a:latin typeface="Trebuchet MS" panose="020B0603020202020204" pitchFamily="34" charset="0"/>
            </a:rPr>
            <a:t> </a:t>
          </a:r>
          <a:r>
            <a:rPr lang="tr-TR" sz="4400" dirty="0" err="1" smtClean="0">
              <a:latin typeface="Trebuchet MS" panose="020B0603020202020204" pitchFamily="34" charset="0"/>
            </a:rPr>
            <a:t>dislipidemi</a:t>
          </a:r>
          <a:r>
            <a:rPr lang="tr-TR" sz="4400" dirty="0" smtClean="0">
              <a:latin typeface="Trebuchet MS" panose="020B0603020202020204" pitchFamily="34" charset="0"/>
            </a:rPr>
            <a:t> araştırması</a:t>
          </a:r>
          <a:endParaRPr lang="tr-TR" sz="4400" dirty="0"/>
        </a:p>
      </dgm:t>
    </dgm:pt>
    <dgm:pt modelId="{5F1BDB14-68CE-410D-951B-669B7DBB00B3}" type="parTrans" cxnId="{17CEDAEB-D71D-4398-AC51-280C46A978DE}">
      <dgm:prSet/>
      <dgm:spPr/>
      <dgm:t>
        <a:bodyPr/>
        <a:lstStyle/>
        <a:p>
          <a:endParaRPr lang="tr-TR"/>
        </a:p>
      </dgm:t>
    </dgm:pt>
    <dgm:pt modelId="{C4CC22F1-76F0-4FAF-ADCA-E6E5B0191E7A}" type="sibTrans" cxnId="{17CEDAEB-D71D-4398-AC51-280C46A978DE}">
      <dgm:prSet/>
      <dgm:spPr/>
      <dgm:t>
        <a:bodyPr/>
        <a:lstStyle/>
        <a:p>
          <a:endParaRPr lang="tr-TR"/>
        </a:p>
      </dgm:t>
    </dgm:pt>
    <dgm:pt modelId="{B655D1D4-DC29-456E-A277-F3920E7824B8}">
      <dgm:prSet phldrT="[Metin]" custT="1"/>
      <dgm:spPr/>
      <dgm:t>
        <a:bodyPr/>
        <a:lstStyle/>
        <a:p>
          <a:r>
            <a:rPr lang="tr-TR" sz="4400" dirty="0" smtClean="0">
              <a:latin typeface="Trebuchet MS" panose="020B0603020202020204" pitchFamily="34" charset="0"/>
            </a:rPr>
            <a:t>Öykü</a:t>
          </a:r>
          <a:endParaRPr lang="tr-TR" sz="4400" dirty="0"/>
        </a:p>
      </dgm:t>
    </dgm:pt>
    <dgm:pt modelId="{005506A5-A098-45B0-8042-39050B36FFBB}" type="sibTrans" cxnId="{D6713615-9A95-47E4-9493-B144220EA2D5}">
      <dgm:prSet/>
      <dgm:spPr/>
      <dgm:t>
        <a:bodyPr/>
        <a:lstStyle/>
        <a:p>
          <a:endParaRPr lang="tr-TR"/>
        </a:p>
      </dgm:t>
    </dgm:pt>
    <dgm:pt modelId="{9D5E31B5-07F6-4258-9960-106B067DA6FC}" type="parTrans" cxnId="{D6713615-9A95-47E4-9493-B144220EA2D5}">
      <dgm:prSet/>
      <dgm:spPr/>
      <dgm:t>
        <a:bodyPr/>
        <a:lstStyle/>
        <a:p>
          <a:endParaRPr lang="tr-TR"/>
        </a:p>
      </dgm:t>
    </dgm:pt>
    <dgm:pt modelId="{B6C2CF08-F2E1-4367-9E54-AF1F7947FB37}" type="pres">
      <dgm:prSet presAssocID="{0D52B770-4287-4261-9CEB-ED3CBA4DB31F}" presName="Name0" presStyleCnt="0">
        <dgm:presLayoutVars>
          <dgm:chMax val="7"/>
          <dgm:chPref val="7"/>
          <dgm:dir/>
        </dgm:presLayoutVars>
      </dgm:prSet>
      <dgm:spPr/>
    </dgm:pt>
    <dgm:pt modelId="{0D6C3A90-AB68-48F9-96C2-5506647D4B13}" type="pres">
      <dgm:prSet presAssocID="{0D52B770-4287-4261-9CEB-ED3CBA4DB31F}" presName="Name1" presStyleCnt="0"/>
      <dgm:spPr/>
    </dgm:pt>
    <dgm:pt modelId="{038B8CC3-F244-4C84-9FF6-18C8BBC1565F}" type="pres">
      <dgm:prSet presAssocID="{0D52B770-4287-4261-9CEB-ED3CBA4DB31F}" presName="cycle" presStyleCnt="0"/>
      <dgm:spPr/>
    </dgm:pt>
    <dgm:pt modelId="{F8147BFC-13EC-45FE-8881-4B2190212E04}" type="pres">
      <dgm:prSet presAssocID="{0D52B770-4287-4261-9CEB-ED3CBA4DB31F}" presName="srcNode" presStyleLbl="node1" presStyleIdx="0" presStyleCnt="5"/>
      <dgm:spPr/>
    </dgm:pt>
    <dgm:pt modelId="{40A9DFB5-3036-454B-86FC-7C948274AE3D}" type="pres">
      <dgm:prSet presAssocID="{0D52B770-4287-4261-9CEB-ED3CBA4DB31F}" presName="conn" presStyleLbl="parChTrans1D2" presStyleIdx="0" presStyleCnt="1"/>
      <dgm:spPr/>
    </dgm:pt>
    <dgm:pt modelId="{57DC66DA-0914-458B-81B5-E273ECB77D5A}" type="pres">
      <dgm:prSet presAssocID="{0D52B770-4287-4261-9CEB-ED3CBA4DB31F}" presName="extraNode" presStyleLbl="node1" presStyleIdx="0" presStyleCnt="5"/>
      <dgm:spPr/>
    </dgm:pt>
    <dgm:pt modelId="{08F9C762-1E2B-4DD0-A3D4-1C8B979B2A95}" type="pres">
      <dgm:prSet presAssocID="{0D52B770-4287-4261-9CEB-ED3CBA4DB31F}" presName="dstNode" presStyleLbl="node1" presStyleIdx="0" presStyleCnt="5"/>
      <dgm:spPr/>
    </dgm:pt>
    <dgm:pt modelId="{63F8D1B4-F2B5-438F-AFE1-C0E73E2D1093}" type="pres">
      <dgm:prSet presAssocID="{B655D1D4-DC29-456E-A277-F3920E7824B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A7C3DF-C509-4E34-B17C-C7041ADA823D}" type="pres">
      <dgm:prSet presAssocID="{B655D1D4-DC29-456E-A277-F3920E7824B8}" presName="accent_1" presStyleCnt="0"/>
      <dgm:spPr/>
    </dgm:pt>
    <dgm:pt modelId="{8AD297F3-BE6C-4FA6-8871-23AA9A80499A}" type="pres">
      <dgm:prSet presAssocID="{B655D1D4-DC29-456E-A277-F3920E7824B8}" presName="accentRepeatNode" presStyleLbl="solidFgAcc1" presStyleIdx="0" presStyleCnt="5"/>
      <dgm:spPr/>
    </dgm:pt>
    <dgm:pt modelId="{DCC5E900-B8F6-4F86-A8B7-B8D601AC0421}" type="pres">
      <dgm:prSet presAssocID="{F2C9E955-ED1B-4A55-A9E1-F9159AF8D18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29D646-9A10-4503-B017-4D5A44978899}" type="pres">
      <dgm:prSet presAssocID="{F2C9E955-ED1B-4A55-A9E1-F9159AF8D18F}" presName="accent_2" presStyleCnt="0"/>
      <dgm:spPr/>
    </dgm:pt>
    <dgm:pt modelId="{69E95AF5-C54B-47DD-B1F7-6239B9CA15EA}" type="pres">
      <dgm:prSet presAssocID="{F2C9E955-ED1B-4A55-A9E1-F9159AF8D18F}" presName="accentRepeatNode" presStyleLbl="solidFgAcc1" presStyleIdx="1" presStyleCnt="5"/>
      <dgm:spPr/>
    </dgm:pt>
    <dgm:pt modelId="{7E08EE37-8884-428E-96DF-44CE2632C9F4}" type="pres">
      <dgm:prSet presAssocID="{AE83E291-572C-4D48-A9AF-31394CEF795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F8D68B-4873-4896-9A24-B95463684275}" type="pres">
      <dgm:prSet presAssocID="{AE83E291-572C-4D48-A9AF-31394CEF795B}" presName="accent_3" presStyleCnt="0"/>
      <dgm:spPr/>
    </dgm:pt>
    <dgm:pt modelId="{1A4ABB1B-BBD6-42E8-B41E-C174CC3C9569}" type="pres">
      <dgm:prSet presAssocID="{AE83E291-572C-4D48-A9AF-31394CEF795B}" presName="accentRepeatNode" presStyleLbl="solidFgAcc1" presStyleIdx="2" presStyleCnt="5"/>
      <dgm:spPr/>
    </dgm:pt>
    <dgm:pt modelId="{98339A55-375F-444C-A615-C1DA569A1C6B}" type="pres">
      <dgm:prSet presAssocID="{2861C87B-165F-4085-B242-AAFE8D74ABC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2D9D3E-5A2B-402D-923D-4166205FB236}" type="pres">
      <dgm:prSet presAssocID="{2861C87B-165F-4085-B242-AAFE8D74ABCF}" presName="accent_4" presStyleCnt="0"/>
      <dgm:spPr/>
    </dgm:pt>
    <dgm:pt modelId="{7463987E-0BE6-4E3F-A05C-8259512E48D2}" type="pres">
      <dgm:prSet presAssocID="{2861C87B-165F-4085-B242-AAFE8D74ABCF}" presName="accentRepeatNode" presStyleLbl="solidFgAcc1" presStyleIdx="3" presStyleCnt="5"/>
      <dgm:spPr/>
    </dgm:pt>
    <dgm:pt modelId="{E9AB6584-08C2-4475-A214-8D3B2E05DA50}" type="pres">
      <dgm:prSet presAssocID="{82604052-6B9E-4CEE-BD0F-C4382204DCD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DB8AF8-E016-4876-A226-53587894AAD3}" type="pres">
      <dgm:prSet presAssocID="{82604052-6B9E-4CEE-BD0F-C4382204DCD8}" presName="accent_5" presStyleCnt="0"/>
      <dgm:spPr/>
    </dgm:pt>
    <dgm:pt modelId="{824B820B-1FAC-4701-AD50-CCCA2117A56B}" type="pres">
      <dgm:prSet presAssocID="{82604052-6B9E-4CEE-BD0F-C4382204DCD8}" presName="accentRepeatNode" presStyleLbl="solidFgAcc1" presStyleIdx="4" presStyleCnt="5"/>
      <dgm:spPr/>
    </dgm:pt>
  </dgm:ptLst>
  <dgm:cxnLst>
    <dgm:cxn modelId="{428260EE-3FBF-4610-BDF9-954CE49EEAC4}" type="presOf" srcId="{005506A5-A098-45B0-8042-39050B36FFBB}" destId="{40A9DFB5-3036-454B-86FC-7C948274AE3D}" srcOrd="0" destOrd="0" presId="urn:microsoft.com/office/officeart/2008/layout/VerticalCurvedList"/>
    <dgm:cxn modelId="{C0797217-1ACD-40CC-902F-F804AB2211D8}" type="presOf" srcId="{F2C9E955-ED1B-4A55-A9E1-F9159AF8D18F}" destId="{DCC5E900-B8F6-4F86-A8B7-B8D601AC0421}" srcOrd="0" destOrd="0" presId="urn:microsoft.com/office/officeart/2008/layout/VerticalCurvedList"/>
    <dgm:cxn modelId="{A8D1EA46-1FB0-4A8C-B7D9-FD5C54FFAC86}" type="presOf" srcId="{B655D1D4-DC29-456E-A277-F3920E7824B8}" destId="{63F8D1B4-F2B5-438F-AFE1-C0E73E2D1093}" srcOrd="0" destOrd="0" presId="urn:microsoft.com/office/officeart/2008/layout/VerticalCurvedList"/>
    <dgm:cxn modelId="{4762F4F0-D6F1-4CA4-8829-1F94C6212B7A}" type="presOf" srcId="{AE83E291-572C-4D48-A9AF-31394CEF795B}" destId="{7E08EE37-8884-428E-96DF-44CE2632C9F4}" srcOrd="0" destOrd="0" presId="urn:microsoft.com/office/officeart/2008/layout/VerticalCurvedList"/>
    <dgm:cxn modelId="{BBE33B89-F780-4449-87FF-BDBD35170184}" srcId="{0D52B770-4287-4261-9CEB-ED3CBA4DB31F}" destId="{AE83E291-572C-4D48-A9AF-31394CEF795B}" srcOrd="2" destOrd="0" parTransId="{297CF8C5-9944-4434-B45E-A810B724C562}" sibTransId="{1374867E-7483-4D10-9C6D-FADACFE5E3F4}"/>
    <dgm:cxn modelId="{F1A61E8D-E941-4583-9C5F-C0D56C464FEE}" type="presOf" srcId="{82604052-6B9E-4CEE-BD0F-C4382204DCD8}" destId="{E9AB6584-08C2-4475-A214-8D3B2E05DA50}" srcOrd="0" destOrd="0" presId="urn:microsoft.com/office/officeart/2008/layout/VerticalCurvedList"/>
    <dgm:cxn modelId="{D6713615-9A95-47E4-9493-B144220EA2D5}" srcId="{0D52B770-4287-4261-9CEB-ED3CBA4DB31F}" destId="{B655D1D4-DC29-456E-A277-F3920E7824B8}" srcOrd="0" destOrd="0" parTransId="{9D5E31B5-07F6-4258-9960-106B067DA6FC}" sibTransId="{005506A5-A098-45B0-8042-39050B36FFBB}"/>
    <dgm:cxn modelId="{A4975D1B-22AB-49B0-9B14-7826F2C387AB}" srcId="{0D52B770-4287-4261-9CEB-ED3CBA4DB31F}" destId="{F2C9E955-ED1B-4A55-A9E1-F9159AF8D18F}" srcOrd="1" destOrd="0" parTransId="{3D3C2451-8F1E-49D1-96A7-791B6AD0DEFB}" sibTransId="{04B7CF6C-AD53-4F11-8907-7E21665D44CC}"/>
    <dgm:cxn modelId="{D7E27F08-E3AD-4546-B0E0-B7E152E25A0C}" type="presOf" srcId="{2861C87B-165F-4085-B242-AAFE8D74ABCF}" destId="{98339A55-375F-444C-A615-C1DA569A1C6B}" srcOrd="0" destOrd="0" presId="urn:microsoft.com/office/officeart/2008/layout/VerticalCurvedList"/>
    <dgm:cxn modelId="{0C3AB9F6-4CFF-4576-9CA5-C18D7B052BA8}" type="presOf" srcId="{0D52B770-4287-4261-9CEB-ED3CBA4DB31F}" destId="{B6C2CF08-F2E1-4367-9E54-AF1F7947FB37}" srcOrd="0" destOrd="0" presId="urn:microsoft.com/office/officeart/2008/layout/VerticalCurvedList"/>
    <dgm:cxn modelId="{17CEDAEB-D71D-4398-AC51-280C46A978DE}" srcId="{0D52B770-4287-4261-9CEB-ED3CBA4DB31F}" destId="{82604052-6B9E-4CEE-BD0F-C4382204DCD8}" srcOrd="4" destOrd="0" parTransId="{5F1BDB14-68CE-410D-951B-669B7DBB00B3}" sibTransId="{C4CC22F1-76F0-4FAF-ADCA-E6E5B0191E7A}"/>
    <dgm:cxn modelId="{BFCE1951-286F-42C6-A005-E21CCC0B234D}" srcId="{0D52B770-4287-4261-9CEB-ED3CBA4DB31F}" destId="{2861C87B-165F-4085-B242-AAFE8D74ABCF}" srcOrd="3" destOrd="0" parTransId="{6025A4A1-A052-48D4-B849-D0F16A492DE8}" sibTransId="{9D63F420-4522-4A9D-947C-DE2A8F7F2165}"/>
    <dgm:cxn modelId="{A6F3F2E0-A48C-47E6-B16C-F7B36947E115}" type="presParOf" srcId="{B6C2CF08-F2E1-4367-9E54-AF1F7947FB37}" destId="{0D6C3A90-AB68-48F9-96C2-5506647D4B13}" srcOrd="0" destOrd="0" presId="urn:microsoft.com/office/officeart/2008/layout/VerticalCurvedList"/>
    <dgm:cxn modelId="{F79644BF-F6AF-418C-A757-1BD26BE1936C}" type="presParOf" srcId="{0D6C3A90-AB68-48F9-96C2-5506647D4B13}" destId="{038B8CC3-F244-4C84-9FF6-18C8BBC1565F}" srcOrd="0" destOrd="0" presId="urn:microsoft.com/office/officeart/2008/layout/VerticalCurvedList"/>
    <dgm:cxn modelId="{671CE795-D21E-4C7D-AD4D-2BBD5140B739}" type="presParOf" srcId="{038B8CC3-F244-4C84-9FF6-18C8BBC1565F}" destId="{F8147BFC-13EC-45FE-8881-4B2190212E04}" srcOrd="0" destOrd="0" presId="urn:microsoft.com/office/officeart/2008/layout/VerticalCurvedList"/>
    <dgm:cxn modelId="{181927A8-0CAD-4FC7-8B47-EED5B39F129E}" type="presParOf" srcId="{038B8CC3-F244-4C84-9FF6-18C8BBC1565F}" destId="{40A9DFB5-3036-454B-86FC-7C948274AE3D}" srcOrd="1" destOrd="0" presId="urn:microsoft.com/office/officeart/2008/layout/VerticalCurvedList"/>
    <dgm:cxn modelId="{81E19AF4-F4E8-4365-B2BB-5137B153A528}" type="presParOf" srcId="{038B8CC3-F244-4C84-9FF6-18C8BBC1565F}" destId="{57DC66DA-0914-458B-81B5-E273ECB77D5A}" srcOrd="2" destOrd="0" presId="urn:microsoft.com/office/officeart/2008/layout/VerticalCurvedList"/>
    <dgm:cxn modelId="{28D7FFD0-C15D-472E-9F96-BED8A326588A}" type="presParOf" srcId="{038B8CC3-F244-4C84-9FF6-18C8BBC1565F}" destId="{08F9C762-1E2B-4DD0-A3D4-1C8B979B2A95}" srcOrd="3" destOrd="0" presId="urn:microsoft.com/office/officeart/2008/layout/VerticalCurvedList"/>
    <dgm:cxn modelId="{EA06883B-1B6A-402C-B14C-0E6D22C5C9C9}" type="presParOf" srcId="{0D6C3A90-AB68-48F9-96C2-5506647D4B13}" destId="{63F8D1B4-F2B5-438F-AFE1-C0E73E2D1093}" srcOrd="1" destOrd="0" presId="urn:microsoft.com/office/officeart/2008/layout/VerticalCurvedList"/>
    <dgm:cxn modelId="{EACDB47A-815F-4B03-9398-DF9FD9C24953}" type="presParOf" srcId="{0D6C3A90-AB68-48F9-96C2-5506647D4B13}" destId="{36A7C3DF-C509-4E34-B17C-C7041ADA823D}" srcOrd="2" destOrd="0" presId="urn:microsoft.com/office/officeart/2008/layout/VerticalCurvedList"/>
    <dgm:cxn modelId="{C718774E-3D6F-4DBD-A9D0-693F2456C1DD}" type="presParOf" srcId="{36A7C3DF-C509-4E34-B17C-C7041ADA823D}" destId="{8AD297F3-BE6C-4FA6-8871-23AA9A80499A}" srcOrd="0" destOrd="0" presId="urn:microsoft.com/office/officeart/2008/layout/VerticalCurvedList"/>
    <dgm:cxn modelId="{E1C2B9CE-1783-4890-A061-DECCD2DF1F18}" type="presParOf" srcId="{0D6C3A90-AB68-48F9-96C2-5506647D4B13}" destId="{DCC5E900-B8F6-4F86-A8B7-B8D601AC0421}" srcOrd="3" destOrd="0" presId="urn:microsoft.com/office/officeart/2008/layout/VerticalCurvedList"/>
    <dgm:cxn modelId="{E30DE478-C62B-47C2-A098-76983C4244F4}" type="presParOf" srcId="{0D6C3A90-AB68-48F9-96C2-5506647D4B13}" destId="{6129D646-9A10-4503-B017-4D5A44978899}" srcOrd="4" destOrd="0" presId="urn:microsoft.com/office/officeart/2008/layout/VerticalCurvedList"/>
    <dgm:cxn modelId="{16C66FA1-EB5B-4F8F-B580-520014EB9444}" type="presParOf" srcId="{6129D646-9A10-4503-B017-4D5A44978899}" destId="{69E95AF5-C54B-47DD-B1F7-6239B9CA15EA}" srcOrd="0" destOrd="0" presId="urn:microsoft.com/office/officeart/2008/layout/VerticalCurvedList"/>
    <dgm:cxn modelId="{8AE165C3-6C0A-407C-AC2D-4AFA1C193C09}" type="presParOf" srcId="{0D6C3A90-AB68-48F9-96C2-5506647D4B13}" destId="{7E08EE37-8884-428E-96DF-44CE2632C9F4}" srcOrd="5" destOrd="0" presId="urn:microsoft.com/office/officeart/2008/layout/VerticalCurvedList"/>
    <dgm:cxn modelId="{F303D6E3-2E30-4338-9B8D-E56244C182C9}" type="presParOf" srcId="{0D6C3A90-AB68-48F9-96C2-5506647D4B13}" destId="{B2F8D68B-4873-4896-9A24-B95463684275}" srcOrd="6" destOrd="0" presId="urn:microsoft.com/office/officeart/2008/layout/VerticalCurvedList"/>
    <dgm:cxn modelId="{0AC92EE8-1594-471F-8340-DC5697C230DE}" type="presParOf" srcId="{B2F8D68B-4873-4896-9A24-B95463684275}" destId="{1A4ABB1B-BBD6-42E8-B41E-C174CC3C9569}" srcOrd="0" destOrd="0" presId="urn:microsoft.com/office/officeart/2008/layout/VerticalCurvedList"/>
    <dgm:cxn modelId="{EB82E4B9-377A-43F9-91B2-25446B0C9914}" type="presParOf" srcId="{0D6C3A90-AB68-48F9-96C2-5506647D4B13}" destId="{98339A55-375F-444C-A615-C1DA569A1C6B}" srcOrd="7" destOrd="0" presId="urn:microsoft.com/office/officeart/2008/layout/VerticalCurvedList"/>
    <dgm:cxn modelId="{F87C5614-CC7A-479F-A4A7-D0501A4F6764}" type="presParOf" srcId="{0D6C3A90-AB68-48F9-96C2-5506647D4B13}" destId="{4B2D9D3E-5A2B-402D-923D-4166205FB236}" srcOrd="8" destOrd="0" presId="urn:microsoft.com/office/officeart/2008/layout/VerticalCurvedList"/>
    <dgm:cxn modelId="{F36CA2DC-03C0-4D45-B81B-EE88BD922A97}" type="presParOf" srcId="{4B2D9D3E-5A2B-402D-923D-4166205FB236}" destId="{7463987E-0BE6-4E3F-A05C-8259512E48D2}" srcOrd="0" destOrd="0" presId="urn:microsoft.com/office/officeart/2008/layout/VerticalCurvedList"/>
    <dgm:cxn modelId="{8F2F6EF5-438A-4B46-ACA6-44EEF3AD9471}" type="presParOf" srcId="{0D6C3A90-AB68-48F9-96C2-5506647D4B13}" destId="{E9AB6584-08C2-4475-A214-8D3B2E05DA50}" srcOrd="9" destOrd="0" presId="urn:microsoft.com/office/officeart/2008/layout/VerticalCurvedList"/>
    <dgm:cxn modelId="{713C1077-F27D-4141-B5EB-9BF06EE42C1A}" type="presParOf" srcId="{0D6C3A90-AB68-48F9-96C2-5506647D4B13}" destId="{F9DB8AF8-E016-4876-A226-53587894AAD3}" srcOrd="10" destOrd="0" presId="urn:microsoft.com/office/officeart/2008/layout/VerticalCurvedList"/>
    <dgm:cxn modelId="{04AF4C6D-8345-4974-B811-486F0DE2E4D8}" type="presParOf" srcId="{F9DB8AF8-E016-4876-A226-53587894AAD3}" destId="{824B820B-1FAC-4701-AD50-CCCA2117A5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79C56-E1C6-4515-BC29-CB377E165531}" type="doc">
      <dgm:prSet loTypeId="urn:microsoft.com/office/officeart/2008/layout/Square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4CDCB158-14D3-4ED4-98EB-BC1ECA42F5DD}">
      <dgm:prSet phldrT="[Metin]" custT="1"/>
      <dgm:spPr/>
      <dgm:t>
        <a:bodyPr/>
        <a:lstStyle/>
        <a:p>
          <a:r>
            <a:rPr lang="tr-TR" sz="4000" dirty="0" err="1" smtClean="0"/>
            <a:t>Lipidler</a:t>
          </a:r>
          <a:r>
            <a:rPr lang="tr-TR" sz="4000" dirty="0" smtClean="0"/>
            <a:t> ve </a:t>
          </a:r>
          <a:r>
            <a:rPr lang="tr-TR" sz="4000" dirty="0" err="1" smtClean="0"/>
            <a:t>Lipoprotein</a:t>
          </a:r>
          <a:r>
            <a:rPr lang="tr-TR" sz="4000" dirty="0" smtClean="0"/>
            <a:t> Düzeyleri</a:t>
          </a:r>
          <a:endParaRPr lang="tr-TR" sz="4000" dirty="0"/>
        </a:p>
      </dgm:t>
    </dgm:pt>
    <dgm:pt modelId="{CFFCA8C1-80FE-401E-83F9-02ABE500E503}" type="parTrans" cxnId="{EEC82871-8CC3-443D-B53B-7A6DE0E34F09}">
      <dgm:prSet/>
      <dgm:spPr/>
      <dgm:t>
        <a:bodyPr/>
        <a:lstStyle/>
        <a:p>
          <a:endParaRPr lang="tr-TR"/>
        </a:p>
      </dgm:t>
    </dgm:pt>
    <dgm:pt modelId="{C27F236A-EE8E-4138-8040-F37DE132E1A9}" type="sibTrans" cxnId="{EEC82871-8CC3-443D-B53B-7A6DE0E34F09}">
      <dgm:prSet/>
      <dgm:spPr/>
      <dgm:t>
        <a:bodyPr/>
        <a:lstStyle/>
        <a:p>
          <a:endParaRPr lang="tr-TR"/>
        </a:p>
      </dgm:t>
    </dgm:pt>
    <dgm:pt modelId="{19B8AB4E-06A6-46DD-8B70-3513AB8DE7B5}">
      <dgm:prSet phldrT="[Metin]" custT="1"/>
      <dgm:spPr/>
      <dgm:t>
        <a:bodyPr/>
        <a:lstStyle/>
        <a:p>
          <a:r>
            <a:rPr lang="tr-TR" sz="3600" b="1" dirty="0" err="1" smtClean="0"/>
            <a:t>Non</a:t>
          </a:r>
          <a:r>
            <a:rPr lang="tr-TR" sz="3600" b="1" dirty="0" smtClean="0"/>
            <a:t> HDL-K</a:t>
          </a:r>
          <a:endParaRPr lang="tr-TR" sz="3600" b="1" dirty="0"/>
        </a:p>
      </dgm:t>
    </dgm:pt>
    <dgm:pt modelId="{B1558986-B030-430E-A27D-490096E084B9}" type="parTrans" cxnId="{1E13417A-F631-4E78-A4D3-2D0C760A07D3}">
      <dgm:prSet/>
      <dgm:spPr/>
      <dgm:t>
        <a:bodyPr/>
        <a:lstStyle/>
        <a:p>
          <a:endParaRPr lang="tr-TR"/>
        </a:p>
      </dgm:t>
    </dgm:pt>
    <dgm:pt modelId="{50D1438E-D7D2-4BD5-81BF-5188E829E689}" type="sibTrans" cxnId="{1E13417A-F631-4E78-A4D3-2D0C760A07D3}">
      <dgm:prSet/>
      <dgm:spPr/>
      <dgm:t>
        <a:bodyPr/>
        <a:lstStyle/>
        <a:p>
          <a:endParaRPr lang="tr-TR"/>
        </a:p>
      </dgm:t>
    </dgm:pt>
    <dgm:pt modelId="{DA70308C-99B2-44A6-A34F-50EF5F3B6F6A}">
      <dgm:prSet phldrT="[Metin]" custT="1"/>
      <dgm:spPr/>
      <dgm:t>
        <a:bodyPr/>
        <a:lstStyle/>
        <a:p>
          <a:r>
            <a:rPr lang="tr-TR" sz="3600" b="1" dirty="0" smtClean="0"/>
            <a:t>LDL-K</a:t>
          </a:r>
          <a:endParaRPr lang="tr-TR" sz="3600" b="1" dirty="0"/>
        </a:p>
      </dgm:t>
    </dgm:pt>
    <dgm:pt modelId="{2C2FD231-0114-41B0-8846-D820BD17B975}" type="parTrans" cxnId="{AA27CEEA-3620-4E7A-99BC-9939BBD1EB5D}">
      <dgm:prSet/>
      <dgm:spPr/>
      <dgm:t>
        <a:bodyPr/>
        <a:lstStyle/>
        <a:p>
          <a:endParaRPr lang="tr-TR"/>
        </a:p>
      </dgm:t>
    </dgm:pt>
    <dgm:pt modelId="{6ECCBB15-0652-44DC-91AE-68C961F3C1DB}" type="sibTrans" cxnId="{AA27CEEA-3620-4E7A-99BC-9939BBD1EB5D}">
      <dgm:prSet/>
      <dgm:spPr/>
      <dgm:t>
        <a:bodyPr/>
        <a:lstStyle/>
        <a:p>
          <a:endParaRPr lang="tr-TR"/>
        </a:p>
      </dgm:t>
    </dgm:pt>
    <dgm:pt modelId="{555C6F10-866C-4DAE-A56E-D4323C206F04}">
      <dgm:prSet phldrT="[Metin]" custT="1"/>
      <dgm:spPr/>
      <dgm:t>
        <a:bodyPr/>
        <a:lstStyle/>
        <a:p>
          <a:r>
            <a:rPr lang="tr-TR" sz="3600" b="1" dirty="0" smtClean="0"/>
            <a:t>HDL-K</a:t>
          </a:r>
          <a:endParaRPr lang="tr-TR" sz="3600" b="1" dirty="0"/>
        </a:p>
      </dgm:t>
    </dgm:pt>
    <dgm:pt modelId="{3A322CBC-E591-4863-8704-840E85341CBA}">
      <dgm:prSet phldrT="[Metin]" custT="1"/>
      <dgm:spPr/>
      <dgm:t>
        <a:bodyPr/>
        <a:lstStyle/>
        <a:p>
          <a:r>
            <a:rPr lang="tr-TR" sz="3600" b="1" dirty="0" smtClean="0"/>
            <a:t>TG</a:t>
          </a:r>
          <a:endParaRPr lang="tr-TR" sz="3600" b="1" dirty="0"/>
        </a:p>
      </dgm:t>
    </dgm:pt>
    <dgm:pt modelId="{AAD9BCF0-4C12-406F-81FA-17EB4533FB06}">
      <dgm:prSet phldrT="[Metin]" custT="1"/>
      <dgm:spPr/>
      <dgm:t>
        <a:bodyPr/>
        <a:lstStyle/>
        <a:p>
          <a:r>
            <a:rPr lang="tr-TR" sz="3600" b="1" dirty="0" smtClean="0"/>
            <a:t>Total-K</a:t>
          </a:r>
          <a:endParaRPr lang="tr-TR" sz="3600" b="1" dirty="0"/>
        </a:p>
      </dgm:t>
    </dgm:pt>
    <dgm:pt modelId="{CFC17615-D406-4E9A-81E8-9D155BA3D5F8}" type="sibTrans" cxnId="{A5F09D78-2571-4101-9D17-3C998F86B325}">
      <dgm:prSet/>
      <dgm:spPr/>
      <dgm:t>
        <a:bodyPr/>
        <a:lstStyle/>
        <a:p>
          <a:endParaRPr lang="tr-TR"/>
        </a:p>
      </dgm:t>
    </dgm:pt>
    <dgm:pt modelId="{6E2C7F6D-6879-43D3-A7A1-4EA2B9B954FB}" type="parTrans" cxnId="{A5F09D78-2571-4101-9D17-3C998F86B325}">
      <dgm:prSet/>
      <dgm:spPr/>
      <dgm:t>
        <a:bodyPr/>
        <a:lstStyle/>
        <a:p>
          <a:endParaRPr lang="tr-TR"/>
        </a:p>
      </dgm:t>
    </dgm:pt>
    <dgm:pt modelId="{2971DE6C-224C-4797-B855-4222481B619E}" type="sibTrans" cxnId="{3E91CA29-26A5-40FF-886D-1D4382E0C75C}">
      <dgm:prSet/>
      <dgm:spPr/>
      <dgm:t>
        <a:bodyPr/>
        <a:lstStyle/>
        <a:p>
          <a:endParaRPr lang="tr-TR"/>
        </a:p>
      </dgm:t>
    </dgm:pt>
    <dgm:pt modelId="{E82EA526-AF16-486D-9F60-9F695B24F3D6}" type="parTrans" cxnId="{3E91CA29-26A5-40FF-886D-1D4382E0C75C}">
      <dgm:prSet/>
      <dgm:spPr/>
      <dgm:t>
        <a:bodyPr/>
        <a:lstStyle/>
        <a:p>
          <a:endParaRPr lang="tr-TR"/>
        </a:p>
      </dgm:t>
    </dgm:pt>
    <dgm:pt modelId="{B59E11A0-CB1C-44D6-A564-AF7FF23111CC}" type="sibTrans" cxnId="{F9BDF4E7-59E0-46DB-93BB-479C2D9E90BD}">
      <dgm:prSet/>
      <dgm:spPr/>
      <dgm:t>
        <a:bodyPr/>
        <a:lstStyle/>
        <a:p>
          <a:endParaRPr lang="tr-TR"/>
        </a:p>
      </dgm:t>
    </dgm:pt>
    <dgm:pt modelId="{02FE7D2E-9CC0-4C00-BDF9-CB37A3BE630D}" type="parTrans" cxnId="{F9BDF4E7-59E0-46DB-93BB-479C2D9E90BD}">
      <dgm:prSet/>
      <dgm:spPr/>
      <dgm:t>
        <a:bodyPr/>
        <a:lstStyle/>
        <a:p>
          <a:endParaRPr lang="tr-TR"/>
        </a:p>
      </dgm:t>
    </dgm:pt>
    <dgm:pt modelId="{7EC582A6-532E-4F68-AAC5-FE533084864F}">
      <dgm:prSet phldrT="[Metin]" custT="1"/>
      <dgm:spPr/>
      <dgm:t>
        <a:bodyPr/>
        <a:lstStyle/>
        <a:p>
          <a:r>
            <a:rPr lang="tr-TR" sz="4400" dirty="0" err="1" smtClean="0"/>
            <a:t>Sekonder</a:t>
          </a:r>
          <a:r>
            <a:rPr lang="tr-TR" sz="4400" dirty="0" smtClean="0"/>
            <a:t> Nedenler</a:t>
          </a:r>
          <a:endParaRPr lang="tr-TR" sz="4400" dirty="0"/>
        </a:p>
      </dgm:t>
    </dgm:pt>
    <dgm:pt modelId="{C4770239-3842-4121-8B4A-D6B5148B5EBA}" type="sibTrans" cxnId="{B905C6EE-B0F8-4F58-BDC4-FF5437758159}">
      <dgm:prSet/>
      <dgm:spPr/>
      <dgm:t>
        <a:bodyPr/>
        <a:lstStyle/>
        <a:p>
          <a:endParaRPr lang="tr-TR"/>
        </a:p>
      </dgm:t>
    </dgm:pt>
    <dgm:pt modelId="{F2EB96A4-293E-4D98-9BCD-94F899C28B82}" type="parTrans" cxnId="{B905C6EE-B0F8-4F58-BDC4-FF5437758159}">
      <dgm:prSet/>
      <dgm:spPr/>
      <dgm:t>
        <a:bodyPr/>
        <a:lstStyle/>
        <a:p>
          <a:endParaRPr lang="tr-TR"/>
        </a:p>
      </dgm:t>
    </dgm:pt>
    <dgm:pt modelId="{5994372D-360F-4DDD-8363-BD67D7DA197B}">
      <dgm:prSet custT="1"/>
      <dgm:spPr/>
      <dgm:t>
        <a:bodyPr/>
        <a:lstStyle/>
        <a:p>
          <a:r>
            <a:rPr lang="tr-TR" sz="3600" b="1" dirty="0" smtClean="0"/>
            <a:t>Açlık kan </a:t>
          </a:r>
          <a:r>
            <a:rPr lang="tr-TR" sz="3600" b="1" dirty="0" err="1" smtClean="0"/>
            <a:t>glukozu</a:t>
          </a:r>
          <a:endParaRPr lang="tr-TR" sz="3600" b="1" dirty="0"/>
        </a:p>
      </dgm:t>
    </dgm:pt>
    <dgm:pt modelId="{92070C18-9B78-4844-B404-E3AB23457768}" type="parTrans" cxnId="{19339AAB-E1A7-4CEE-ABE3-DD947ABA6FD2}">
      <dgm:prSet/>
      <dgm:spPr/>
      <dgm:t>
        <a:bodyPr/>
        <a:lstStyle/>
        <a:p>
          <a:endParaRPr lang="tr-TR"/>
        </a:p>
      </dgm:t>
    </dgm:pt>
    <dgm:pt modelId="{DB6F34EB-C72D-4AC5-8C3A-01BEC426A36D}" type="sibTrans" cxnId="{19339AAB-E1A7-4CEE-ABE3-DD947ABA6FD2}">
      <dgm:prSet/>
      <dgm:spPr/>
      <dgm:t>
        <a:bodyPr/>
        <a:lstStyle/>
        <a:p>
          <a:endParaRPr lang="tr-TR"/>
        </a:p>
      </dgm:t>
    </dgm:pt>
    <dgm:pt modelId="{75B6FC05-B1CE-43B6-8349-29A1C196635F}">
      <dgm:prSet custT="1"/>
      <dgm:spPr/>
      <dgm:t>
        <a:bodyPr/>
        <a:lstStyle/>
        <a:p>
          <a:r>
            <a:rPr lang="tr-TR" sz="3600" b="1" dirty="0" smtClean="0"/>
            <a:t>TSH</a:t>
          </a:r>
          <a:endParaRPr lang="tr-TR" sz="3600" b="1" dirty="0"/>
        </a:p>
      </dgm:t>
    </dgm:pt>
    <dgm:pt modelId="{5C7277A4-F1F0-44C7-A0EA-72D2691A26B6}" type="parTrans" cxnId="{DB9169E2-2A4A-4CFD-A055-07BBCE6F60A2}">
      <dgm:prSet/>
      <dgm:spPr/>
      <dgm:t>
        <a:bodyPr/>
        <a:lstStyle/>
        <a:p>
          <a:endParaRPr lang="tr-TR"/>
        </a:p>
      </dgm:t>
    </dgm:pt>
    <dgm:pt modelId="{3E6E20D8-A1F0-4987-ACCE-977525ABA058}" type="sibTrans" cxnId="{DB9169E2-2A4A-4CFD-A055-07BBCE6F60A2}">
      <dgm:prSet/>
      <dgm:spPr/>
      <dgm:t>
        <a:bodyPr/>
        <a:lstStyle/>
        <a:p>
          <a:endParaRPr lang="tr-TR"/>
        </a:p>
      </dgm:t>
    </dgm:pt>
    <dgm:pt modelId="{CFF91050-8577-4ECF-A1A7-8142533AD902}">
      <dgm:prSet custT="1"/>
      <dgm:spPr/>
      <dgm:t>
        <a:bodyPr/>
        <a:lstStyle/>
        <a:p>
          <a:r>
            <a:rPr lang="tr-TR" sz="3600" b="1" dirty="0" err="1" smtClean="0"/>
            <a:t>Kreatinin</a:t>
          </a:r>
          <a:r>
            <a:rPr lang="tr-TR" sz="3600" b="1" dirty="0" smtClean="0"/>
            <a:t> (</a:t>
          </a:r>
          <a:r>
            <a:rPr lang="tr-TR" sz="3600" b="1" dirty="0" err="1" smtClean="0"/>
            <a:t>eGFR</a:t>
          </a:r>
          <a:r>
            <a:rPr lang="tr-TR" sz="3600" b="1" dirty="0" smtClean="0"/>
            <a:t>)</a:t>
          </a:r>
          <a:endParaRPr lang="tr-TR" sz="3600" b="1" dirty="0"/>
        </a:p>
      </dgm:t>
    </dgm:pt>
    <dgm:pt modelId="{A8CD6613-C266-49E6-9F82-624CC274314C}" type="parTrans" cxnId="{46697EDF-5E65-444C-80B1-B3D1E03D01F9}">
      <dgm:prSet/>
      <dgm:spPr/>
      <dgm:t>
        <a:bodyPr/>
        <a:lstStyle/>
        <a:p>
          <a:endParaRPr lang="tr-TR"/>
        </a:p>
      </dgm:t>
    </dgm:pt>
    <dgm:pt modelId="{1147014C-7831-4D4A-B601-AC3A4A30B145}" type="sibTrans" cxnId="{46697EDF-5E65-444C-80B1-B3D1E03D01F9}">
      <dgm:prSet/>
      <dgm:spPr/>
      <dgm:t>
        <a:bodyPr/>
        <a:lstStyle/>
        <a:p>
          <a:endParaRPr lang="tr-TR"/>
        </a:p>
      </dgm:t>
    </dgm:pt>
    <dgm:pt modelId="{90C8D784-F20A-4E13-886F-6DF13409868D}">
      <dgm:prSet custT="1"/>
      <dgm:spPr/>
      <dgm:t>
        <a:bodyPr/>
        <a:lstStyle/>
        <a:p>
          <a:r>
            <a:rPr lang="tr-TR" sz="3600" b="1" dirty="0" smtClean="0"/>
            <a:t>Ürik asit</a:t>
          </a:r>
          <a:endParaRPr lang="tr-TR" sz="3600" b="1" dirty="0"/>
        </a:p>
      </dgm:t>
    </dgm:pt>
    <dgm:pt modelId="{CF4E8E64-A153-4D6D-B4E0-EFBE6E356DC6}" type="parTrans" cxnId="{E80F8CC7-DD3D-4BDA-BE72-0D8575EB392C}">
      <dgm:prSet/>
      <dgm:spPr/>
      <dgm:t>
        <a:bodyPr/>
        <a:lstStyle/>
        <a:p>
          <a:endParaRPr lang="tr-TR"/>
        </a:p>
      </dgm:t>
    </dgm:pt>
    <dgm:pt modelId="{DBBF0630-BDB7-407E-AB2D-0B0BC7485236}" type="sibTrans" cxnId="{E80F8CC7-DD3D-4BDA-BE72-0D8575EB392C}">
      <dgm:prSet/>
      <dgm:spPr/>
      <dgm:t>
        <a:bodyPr/>
        <a:lstStyle/>
        <a:p>
          <a:endParaRPr lang="tr-TR"/>
        </a:p>
      </dgm:t>
    </dgm:pt>
    <dgm:pt modelId="{BBDE0CED-2BA1-40BC-A094-0DDD5C0F72F6}">
      <dgm:prSet custT="1"/>
      <dgm:spPr/>
      <dgm:t>
        <a:bodyPr/>
        <a:lstStyle/>
        <a:p>
          <a:r>
            <a:rPr lang="tr-TR" sz="3600" b="1" dirty="0" smtClean="0"/>
            <a:t>Tam idrar analizi (</a:t>
          </a:r>
          <a:r>
            <a:rPr lang="tr-TR" sz="3600" b="1" dirty="0" err="1" smtClean="0"/>
            <a:t>proteinüri</a:t>
          </a:r>
          <a:r>
            <a:rPr lang="tr-TR" sz="3600" b="1" dirty="0" smtClean="0"/>
            <a:t>)</a:t>
          </a:r>
          <a:endParaRPr lang="tr-TR" sz="3600" b="1" dirty="0"/>
        </a:p>
      </dgm:t>
    </dgm:pt>
    <dgm:pt modelId="{76CDB7FF-67FB-4259-81C2-ADB99564114A}" type="parTrans" cxnId="{9C5E1937-D6FF-476F-AB07-BD3D8C94A0AE}">
      <dgm:prSet/>
      <dgm:spPr/>
      <dgm:t>
        <a:bodyPr/>
        <a:lstStyle/>
        <a:p>
          <a:endParaRPr lang="tr-TR"/>
        </a:p>
      </dgm:t>
    </dgm:pt>
    <dgm:pt modelId="{23EC8DA7-18C6-4F90-AFC9-7EEE8D4C8767}" type="sibTrans" cxnId="{9C5E1937-D6FF-476F-AB07-BD3D8C94A0AE}">
      <dgm:prSet/>
      <dgm:spPr/>
      <dgm:t>
        <a:bodyPr/>
        <a:lstStyle/>
        <a:p>
          <a:endParaRPr lang="tr-TR"/>
        </a:p>
      </dgm:t>
    </dgm:pt>
    <dgm:pt modelId="{B6FC0993-197A-44F5-8DAF-E01A198D29D2}">
      <dgm:prSet custT="1"/>
      <dgm:spPr/>
      <dgm:t>
        <a:bodyPr/>
        <a:lstStyle/>
        <a:p>
          <a:r>
            <a:rPr lang="tr-TR" sz="3600" b="1" dirty="0" smtClean="0"/>
            <a:t>Karaciğer ve safra yolu enzimleri</a:t>
          </a:r>
          <a:endParaRPr lang="tr-TR" sz="3600" b="1" dirty="0"/>
        </a:p>
      </dgm:t>
    </dgm:pt>
    <dgm:pt modelId="{00809D38-FF21-4744-A9DF-7BF4BA3A4D2E}" type="parTrans" cxnId="{61BBC533-AE09-4D76-A99F-49C1ABBDA303}">
      <dgm:prSet/>
      <dgm:spPr/>
      <dgm:t>
        <a:bodyPr/>
        <a:lstStyle/>
        <a:p>
          <a:endParaRPr lang="tr-TR"/>
        </a:p>
      </dgm:t>
    </dgm:pt>
    <dgm:pt modelId="{F3C4B03E-6A93-47E4-9D1E-BE4279164489}" type="sibTrans" cxnId="{61BBC533-AE09-4D76-A99F-49C1ABBDA303}">
      <dgm:prSet/>
      <dgm:spPr/>
      <dgm:t>
        <a:bodyPr/>
        <a:lstStyle/>
        <a:p>
          <a:endParaRPr lang="tr-TR"/>
        </a:p>
      </dgm:t>
    </dgm:pt>
    <dgm:pt modelId="{8DB17B8F-D566-409C-BC87-921B87B94B29}" type="pres">
      <dgm:prSet presAssocID="{01D79C56-E1C6-4515-BC29-CB377E165531}" presName="layout" presStyleCnt="0">
        <dgm:presLayoutVars>
          <dgm:chMax/>
          <dgm:chPref/>
          <dgm:dir/>
          <dgm:resizeHandles/>
        </dgm:presLayoutVars>
      </dgm:prSet>
      <dgm:spPr/>
    </dgm:pt>
    <dgm:pt modelId="{7EEB5AAA-16DD-4B75-88D6-27983BCABED0}" type="pres">
      <dgm:prSet presAssocID="{4CDCB158-14D3-4ED4-98EB-BC1ECA42F5DD}" presName="root" presStyleCnt="0">
        <dgm:presLayoutVars>
          <dgm:chMax/>
          <dgm:chPref/>
        </dgm:presLayoutVars>
      </dgm:prSet>
      <dgm:spPr/>
    </dgm:pt>
    <dgm:pt modelId="{1E68A21C-8C8E-41C9-847F-DD6E62B3A0EB}" type="pres">
      <dgm:prSet presAssocID="{4CDCB158-14D3-4ED4-98EB-BC1ECA42F5DD}" presName="rootComposite" presStyleCnt="0">
        <dgm:presLayoutVars/>
      </dgm:prSet>
      <dgm:spPr/>
    </dgm:pt>
    <dgm:pt modelId="{ECC5C386-8844-4E5D-AB4F-ACC6CED46CF7}" type="pres">
      <dgm:prSet presAssocID="{4CDCB158-14D3-4ED4-98EB-BC1ECA42F5DD}" presName="ParentAccent" presStyleLbl="alignNode1" presStyleIdx="0" presStyleCnt="2" custScaleX="126919" custLinFactNeighborX="-2637" custLinFactNeighborY="22035"/>
      <dgm:spPr/>
    </dgm:pt>
    <dgm:pt modelId="{BAA6BA21-9758-4596-A5B6-974E1B325759}" type="pres">
      <dgm:prSet presAssocID="{4CDCB158-14D3-4ED4-98EB-BC1ECA42F5DD}" presName="ParentSmallAccent" presStyleLbl="fgAcc1" presStyleIdx="0" presStyleCnt="2" custLinFactX="-100000" custLinFactNeighborX="-111411" custLinFactNeighborY="22903"/>
      <dgm:spPr/>
    </dgm:pt>
    <dgm:pt modelId="{CE479772-7998-4F67-88CD-1179AFCE6DC1}" type="pres">
      <dgm:prSet presAssocID="{4CDCB158-14D3-4ED4-98EB-BC1ECA42F5DD}" presName="Parent" presStyleLbl="revTx" presStyleIdx="0" presStyleCnt="13" custScaleX="132314" custLinFactNeighborX="8848" custLinFactNeighborY="9482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B109B1-C998-4304-B4E0-E2B7A3EF01B6}" type="pres">
      <dgm:prSet presAssocID="{4CDCB158-14D3-4ED4-98EB-BC1ECA42F5DD}" presName="childShape" presStyleCnt="0">
        <dgm:presLayoutVars>
          <dgm:chMax val="0"/>
          <dgm:chPref val="0"/>
        </dgm:presLayoutVars>
      </dgm:prSet>
      <dgm:spPr/>
    </dgm:pt>
    <dgm:pt modelId="{10BD0198-C6F9-48D7-946C-2BC9F30AB784}" type="pres">
      <dgm:prSet presAssocID="{AAD9BCF0-4C12-406F-81FA-17EB4533FB06}" presName="childComposite" presStyleCnt="0">
        <dgm:presLayoutVars>
          <dgm:chMax val="0"/>
          <dgm:chPref val="0"/>
        </dgm:presLayoutVars>
      </dgm:prSet>
      <dgm:spPr/>
    </dgm:pt>
    <dgm:pt modelId="{6EE35F66-7114-4ABE-99AA-CA69F6E23076}" type="pres">
      <dgm:prSet presAssocID="{AAD9BCF0-4C12-406F-81FA-17EB4533FB06}" presName="ChildAccent" presStyleLbl="solidFgAcc1" presStyleIdx="0" presStyleCnt="11"/>
      <dgm:spPr/>
    </dgm:pt>
    <dgm:pt modelId="{2E1FF682-DA4C-4661-8985-267D591916BD}" type="pres">
      <dgm:prSet presAssocID="{AAD9BCF0-4C12-406F-81FA-17EB4533FB06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3EDA68-D3BD-41A4-AC00-141D58BE29E4}" type="pres">
      <dgm:prSet presAssocID="{3A322CBC-E591-4863-8704-840E85341CBA}" presName="childComposite" presStyleCnt="0">
        <dgm:presLayoutVars>
          <dgm:chMax val="0"/>
          <dgm:chPref val="0"/>
        </dgm:presLayoutVars>
      </dgm:prSet>
      <dgm:spPr/>
    </dgm:pt>
    <dgm:pt modelId="{55454761-2A59-492B-95BD-F827FF346EC2}" type="pres">
      <dgm:prSet presAssocID="{3A322CBC-E591-4863-8704-840E85341CBA}" presName="ChildAccent" presStyleLbl="solidFgAcc1" presStyleIdx="1" presStyleCnt="11"/>
      <dgm:spPr/>
    </dgm:pt>
    <dgm:pt modelId="{0346F91A-7C1A-4022-8A59-F8D7749D79BC}" type="pres">
      <dgm:prSet presAssocID="{3A322CBC-E591-4863-8704-840E85341CBA}" presName="Child" presStyleLbl="revTx" presStyleIdx="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884939-71B5-4251-8A9A-D3CE6B8BCC7F}" type="pres">
      <dgm:prSet presAssocID="{555C6F10-866C-4DAE-A56E-D4323C206F04}" presName="childComposite" presStyleCnt="0">
        <dgm:presLayoutVars>
          <dgm:chMax val="0"/>
          <dgm:chPref val="0"/>
        </dgm:presLayoutVars>
      </dgm:prSet>
      <dgm:spPr/>
    </dgm:pt>
    <dgm:pt modelId="{DBCAA482-C9E0-4722-92F8-F9C607B0CF34}" type="pres">
      <dgm:prSet presAssocID="{555C6F10-866C-4DAE-A56E-D4323C206F04}" presName="ChildAccent" presStyleLbl="solidFgAcc1" presStyleIdx="2" presStyleCnt="11"/>
      <dgm:spPr/>
    </dgm:pt>
    <dgm:pt modelId="{453A30D1-BA2A-47C1-831F-B819D2F6987E}" type="pres">
      <dgm:prSet presAssocID="{555C6F10-866C-4DAE-A56E-D4323C206F04}" presName="Child" presStyleLbl="revTx" presStyleIdx="3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9B13D7-9741-4122-839D-A0B67A4ADA98}" type="pres">
      <dgm:prSet presAssocID="{DA70308C-99B2-44A6-A34F-50EF5F3B6F6A}" presName="childComposite" presStyleCnt="0">
        <dgm:presLayoutVars>
          <dgm:chMax val="0"/>
          <dgm:chPref val="0"/>
        </dgm:presLayoutVars>
      </dgm:prSet>
      <dgm:spPr/>
    </dgm:pt>
    <dgm:pt modelId="{9E3FE7E4-C713-4C6F-957E-5E950110C331}" type="pres">
      <dgm:prSet presAssocID="{DA70308C-99B2-44A6-A34F-50EF5F3B6F6A}" presName="ChildAccent" presStyleLbl="solidFgAcc1" presStyleIdx="3" presStyleCnt="11"/>
      <dgm:spPr/>
    </dgm:pt>
    <dgm:pt modelId="{D82A7524-52E6-496D-9175-DC06121957B2}" type="pres">
      <dgm:prSet presAssocID="{DA70308C-99B2-44A6-A34F-50EF5F3B6F6A}" presName="Child" presStyleLbl="revTx" presStyleIdx="4" presStyleCnt="13">
        <dgm:presLayoutVars>
          <dgm:chMax val="0"/>
          <dgm:chPref val="0"/>
          <dgm:bulletEnabled val="1"/>
        </dgm:presLayoutVars>
      </dgm:prSet>
      <dgm:spPr/>
    </dgm:pt>
    <dgm:pt modelId="{89CC1299-4C72-4B94-AC77-C562ECAC3CDB}" type="pres">
      <dgm:prSet presAssocID="{19B8AB4E-06A6-46DD-8B70-3513AB8DE7B5}" presName="childComposite" presStyleCnt="0">
        <dgm:presLayoutVars>
          <dgm:chMax val="0"/>
          <dgm:chPref val="0"/>
        </dgm:presLayoutVars>
      </dgm:prSet>
      <dgm:spPr/>
    </dgm:pt>
    <dgm:pt modelId="{585911A7-FFAA-4C1E-87E7-87BD2FF7857B}" type="pres">
      <dgm:prSet presAssocID="{19B8AB4E-06A6-46DD-8B70-3513AB8DE7B5}" presName="ChildAccent" presStyleLbl="solidFgAcc1" presStyleIdx="4" presStyleCnt="11"/>
      <dgm:spPr/>
    </dgm:pt>
    <dgm:pt modelId="{7AE67141-A281-4168-B85F-46C0E800B8E1}" type="pres">
      <dgm:prSet presAssocID="{19B8AB4E-06A6-46DD-8B70-3513AB8DE7B5}" presName="Child" presStyleLbl="revTx" presStyleIdx="5" presStyleCnt="13">
        <dgm:presLayoutVars>
          <dgm:chMax val="0"/>
          <dgm:chPref val="0"/>
          <dgm:bulletEnabled val="1"/>
        </dgm:presLayoutVars>
      </dgm:prSet>
      <dgm:spPr/>
    </dgm:pt>
    <dgm:pt modelId="{95A9B431-7C61-4E31-BC64-F32A76BF81EE}" type="pres">
      <dgm:prSet presAssocID="{7EC582A6-532E-4F68-AAC5-FE533084864F}" presName="root" presStyleCnt="0">
        <dgm:presLayoutVars>
          <dgm:chMax/>
          <dgm:chPref/>
        </dgm:presLayoutVars>
      </dgm:prSet>
      <dgm:spPr/>
    </dgm:pt>
    <dgm:pt modelId="{9E49EA72-FD34-44AD-AB65-F5EFA8DDD7B1}" type="pres">
      <dgm:prSet presAssocID="{7EC582A6-532E-4F68-AAC5-FE533084864F}" presName="rootComposite" presStyleCnt="0">
        <dgm:presLayoutVars/>
      </dgm:prSet>
      <dgm:spPr/>
    </dgm:pt>
    <dgm:pt modelId="{73ACF256-8022-46E1-B197-969449DEBD32}" type="pres">
      <dgm:prSet presAssocID="{7EC582A6-532E-4F68-AAC5-FE533084864F}" presName="ParentAccent" presStyleLbl="alignNode1" presStyleIdx="1" presStyleCnt="2" custScaleX="98524" custLinFactNeighborX="-29742" custLinFactNeighborY="24629"/>
      <dgm:spPr/>
    </dgm:pt>
    <dgm:pt modelId="{7C14F571-EACB-4023-997A-017F4E399296}" type="pres">
      <dgm:prSet presAssocID="{7EC582A6-532E-4F68-AAC5-FE533084864F}" presName="ParentSmallAccent" presStyleLbl="fgAcc1" presStyleIdx="1" presStyleCnt="2" custLinFactX="-158909" custLinFactNeighborX="-200000" custLinFactNeighborY="4952"/>
      <dgm:spPr/>
    </dgm:pt>
    <dgm:pt modelId="{E98EF387-B2E7-4AFE-A6E1-FF3773198DC6}" type="pres">
      <dgm:prSet presAssocID="{7EC582A6-532E-4F68-AAC5-FE533084864F}" presName="Parent" presStyleLbl="revTx" presStyleIdx="6" presStyleCnt="13" custScaleX="150111" custLinFactNeighborX="7920" custLinFactNeighborY="9482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06F2FA-C410-4D3F-90D3-8DD37AD10CDD}" type="pres">
      <dgm:prSet presAssocID="{7EC582A6-532E-4F68-AAC5-FE533084864F}" presName="childShape" presStyleCnt="0">
        <dgm:presLayoutVars>
          <dgm:chMax val="0"/>
          <dgm:chPref val="0"/>
        </dgm:presLayoutVars>
      </dgm:prSet>
      <dgm:spPr/>
    </dgm:pt>
    <dgm:pt modelId="{0078E72B-B10A-481B-9987-C88CFC3CEB63}" type="pres">
      <dgm:prSet presAssocID="{5994372D-360F-4DDD-8363-BD67D7DA197B}" presName="childComposite" presStyleCnt="0">
        <dgm:presLayoutVars>
          <dgm:chMax val="0"/>
          <dgm:chPref val="0"/>
        </dgm:presLayoutVars>
      </dgm:prSet>
      <dgm:spPr/>
    </dgm:pt>
    <dgm:pt modelId="{961E655E-2FC2-42BC-BC27-80E41D4C0EDD}" type="pres">
      <dgm:prSet presAssocID="{5994372D-360F-4DDD-8363-BD67D7DA197B}" presName="ChildAccent" presStyleLbl="solidFgAcc1" presStyleIdx="5" presStyleCnt="11" custLinFactX="-200000" custLinFactNeighborX="-279040" custLinFactNeighborY="-6508"/>
      <dgm:spPr/>
    </dgm:pt>
    <dgm:pt modelId="{F65DA512-2668-4B98-9280-91C75E333C0E}" type="pres">
      <dgm:prSet presAssocID="{5994372D-360F-4DDD-8363-BD67D7DA197B}" presName="Child" presStyleLbl="revTx" presStyleIdx="7" presStyleCnt="13" custLinFactNeighborX="-39121" custLinFactNeighborY="26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8D6F0D-1505-4D16-B945-B7662B5B4B94}" type="pres">
      <dgm:prSet presAssocID="{75B6FC05-B1CE-43B6-8349-29A1C196635F}" presName="childComposite" presStyleCnt="0">
        <dgm:presLayoutVars>
          <dgm:chMax val="0"/>
          <dgm:chPref val="0"/>
        </dgm:presLayoutVars>
      </dgm:prSet>
      <dgm:spPr/>
    </dgm:pt>
    <dgm:pt modelId="{5F734BCA-0B80-4044-8421-04913BC76F77}" type="pres">
      <dgm:prSet presAssocID="{75B6FC05-B1CE-43B6-8349-29A1C196635F}" presName="ChildAccent" presStyleLbl="solidFgAcc1" presStyleIdx="6" presStyleCnt="11" custLinFactX="-200000" custLinFactNeighborX="-279040" custLinFactNeighborY="-6246"/>
      <dgm:spPr/>
    </dgm:pt>
    <dgm:pt modelId="{893FADDC-3EDA-4D59-BC24-DBEAA64D5EDE}" type="pres">
      <dgm:prSet presAssocID="{75B6FC05-B1CE-43B6-8349-29A1C196635F}" presName="Child" presStyleLbl="revTx" presStyleIdx="8" presStyleCnt="13" custLinFactNeighborX="-39695" custLinFactNeighborY="2767">
        <dgm:presLayoutVars>
          <dgm:chMax val="0"/>
          <dgm:chPref val="0"/>
          <dgm:bulletEnabled val="1"/>
        </dgm:presLayoutVars>
      </dgm:prSet>
      <dgm:spPr/>
    </dgm:pt>
    <dgm:pt modelId="{608E5022-06CE-4D35-B628-94310A6C1585}" type="pres">
      <dgm:prSet presAssocID="{CFF91050-8577-4ECF-A1A7-8142533AD902}" presName="childComposite" presStyleCnt="0">
        <dgm:presLayoutVars>
          <dgm:chMax val="0"/>
          <dgm:chPref val="0"/>
        </dgm:presLayoutVars>
      </dgm:prSet>
      <dgm:spPr/>
    </dgm:pt>
    <dgm:pt modelId="{D1D667CC-3A30-4AC5-84C2-FC9DA8C744FA}" type="pres">
      <dgm:prSet presAssocID="{CFF91050-8577-4ECF-A1A7-8142533AD902}" presName="ChildAccent" presStyleLbl="solidFgAcc1" presStyleIdx="7" presStyleCnt="11" custLinFactX="-200000" custLinFactNeighborX="-279040" custLinFactNeighborY="-16229"/>
      <dgm:spPr/>
    </dgm:pt>
    <dgm:pt modelId="{DD512914-66AB-4016-B379-83FBC68B5E51}" type="pres">
      <dgm:prSet presAssocID="{CFF91050-8577-4ECF-A1A7-8142533AD902}" presName="Child" presStyleLbl="revTx" presStyleIdx="9" presStyleCnt="13" custLinFactNeighborX="-38277" custLinFactNeighborY="-4708">
        <dgm:presLayoutVars>
          <dgm:chMax val="0"/>
          <dgm:chPref val="0"/>
          <dgm:bulletEnabled val="1"/>
        </dgm:presLayoutVars>
      </dgm:prSet>
      <dgm:spPr/>
    </dgm:pt>
    <dgm:pt modelId="{66D20624-CF07-4F0D-8CC3-479C23186445}" type="pres">
      <dgm:prSet presAssocID="{90C8D784-F20A-4E13-886F-6DF13409868D}" presName="childComposite" presStyleCnt="0">
        <dgm:presLayoutVars>
          <dgm:chMax val="0"/>
          <dgm:chPref val="0"/>
        </dgm:presLayoutVars>
      </dgm:prSet>
      <dgm:spPr/>
    </dgm:pt>
    <dgm:pt modelId="{A40159AC-E349-459F-B282-827001947A47}" type="pres">
      <dgm:prSet presAssocID="{90C8D784-F20A-4E13-886F-6DF13409868D}" presName="ChildAccent" presStyleLbl="solidFgAcc1" presStyleIdx="8" presStyleCnt="11" custLinFactX="-200000" custLinFactNeighborX="-279040" custLinFactNeighborY="-5722"/>
      <dgm:spPr/>
    </dgm:pt>
    <dgm:pt modelId="{99E378EE-C1DD-486F-8ACE-179215BF09EF}" type="pres">
      <dgm:prSet presAssocID="{90C8D784-F20A-4E13-886F-6DF13409868D}" presName="Child" presStyleLbl="revTx" presStyleIdx="10" presStyleCnt="13" custLinFactNeighborX="-36859" custLinFactNeighborY="3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8551CF-C856-4B83-B8DA-F728BC8F37B5}" type="pres">
      <dgm:prSet presAssocID="{BBDE0CED-2BA1-40BC-A094-0DDD5C0F72F6}" presName="childComposite" presStyleCnt="0">
        <dgm:presLayoutVars>
          <dgm:chMax val="0"/>
          <dgm:chPref val="0"/>
        </dgm:presLayoutVars>
      </dgm:prSet>
      <dgm:spPr/>
    </dgm:pt>
    <dgm:pt modelId="{7CE14BDD-D7B5-4073-85AA-3B97F59F492B}" type="pres">
      <dgm:prSet presAssocID="{BBDE0CED-2BA1-40BC-A094-0DDD5C0F72F6}" presName="ChildAccent" presStyleLbl="solidFgAcc1" presStyleIdx="9" presStyleCnt="11" custLinFactX="-186163" custLinFactNeighborX="-200000" custLinFactNeighborY="-5459"/>
      <dgm:spPr/>
    </dgm:pt>
    <dgm:pt modelId="{46BB19E5-59A0-4991-8F8D-3137B0C6BBBB}" type="pres">
      <dgm:prSet presAssocID="{BBDE0CED-2BA1-40BC-A094-0DDD5C0F72F6}" presName="Child" presStyleLbl="revTx" presStyleIdx="11" presStyleCnt="13" custScaleX="114673" custLinFactNeighborX="-22186" custLinFactNeighborY="3218">
        <dgm:presLayoutVars>
          <dgm:chMax val="0"/>
          <dgm:chPref val="0"/>
          <dgm:bulletEnabled val="1"/>
        </dgm:presLayoutVars>
      </dgm:prSet>
      <dgm:spPr/>
    </dgm:pt>
    <dgm:pt modelId="{B6476436-F396-488E-BEC5-85BD8C3773DE}" type="pres">
      <dgm:prSet presAssocID="{B6FC0993-197A-44F5-8DAF-E01A198D29D2}" presName="childComposite" presStyleCnt="0">
        <dgm:presLayoutVars>
          <dgm:chMax val="0"/>
          <dgm:chPref val="0"/>
        </dgm:presLayoutVars>
      </dgm:prSet>
      <dgm:spPr/>
    </dgm:pt>
    <dgm:pt modelId="{3B4A5665-5F8F-4E26-91F4-379633882927}" type="pres">
      <dgm:prSet presAssocID="{B6FC0993-197A-44F5-8DAF-E01A198D29D2}" presName="ChildAccent" presStyleLbl="solidFgAcc1" presStyleIdx="10" presStyleCnt="11" custLinFactX="-100000" custLinFactNeighborX="-127727" custLinFactNeighborY="-5197"/>
      <dgm:spPr/>
    </dgm:pt>
    <dgm:pt modelId="{B4234167-0C82-4084-9D4F-D2FF4B88EB17}" type="pres">
      <dgm:prSet presAssocID="{B6FC0993-197A-44F5-8DAF-E01A198D29D2}" presName="Child" presStyleLbl="revTx" presStyleIdx="12" presStyleCnt="13" custScaleX="139703" custLinFactNeighborX="2844" custLinFactNeighborY="3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9169E2-2A4A-4CFD-A055-07BBCE6F60A2}" srcId="{7EC582A6-532E-4F68-AAC5-FE533084864F}" destId="{75B6FC05-B1CE-43B6-8349-29A1C196635F}" srcOrd="1" destOrd="0" parTransId="{5C7277A4-F1F0-44C7-A0EA-72D2691A26B6}" sibTransId="{3E6E20D8-A1F0-4987-ACCE-977525ABA058}"/>
    <dgm:cxn modelId="{88F097C6-59B8-4C52-9BB5-FEC9B2C07177}" type="presOf" srcId="{7EC582A6-532E-4F68-AAC5-FE533084864F}" destId="{E98EF387-B2E7-4AFE-A6E1-FF3773198DC6}" srcOrd="0" destOrd="0" presId="urn:microsoft.com/office/officeart/2008/layout/SquareAccentList"/>
    <dgm:cxn modelId="{E80F8CC7-DD3D-4BDA-BE72-0D8575EB392C}" srcId="{7EC582A6-532E-4F68-AAC5-FE533084864F}" destId="{90C8D784-F20A-4E13-886F-6DF13409868D}" srcOrd="3" destOrd="0" parTransId="{CF4E8E64-A153-4D6D-B4E0-EFBE6E356DC6}" sibTransId="{DBBF0630-BDB7-407E-AB2D-0B0BC7485236}"/>
    <dgm:cxn modelId="{19339AAB-E1A7-4CEE-ABE3-DD947ABA6FD2}" srcId="{7EC582A6-532E-4F68-AAC5-FE533084864F}" destId="{5994372D-360F-4DDD-8363-BD67D7DA197B}" srcOrd="0" destOrd="0" parTransId="{92070C18-9B78-4844-B404-E3AB23457768}" sibTransId="{DB6F34EB-C72D-4AC5-8C3A-01BEC426A36D}"/>
    <dgm:cxn modelId="{16002B81-B4E5-45F7-BBEF-D66BF2C40BDA}" type="presOf" srcId="{CFF91050-8577-4ECF-A1A7-8142533AD902}" destId="{DD512914-66AB-4016-B379-83FBC68B5E51}" srcOrd="0" destOrd="0" presId="urn:microsoft.com/office/officeart/2008/layout/SquareAccentList"/>
    <dgm:cxn modelId="{3E91CA29-26A5-40FF-886D-1D4382E0C75C}" srcId="{4CDCB158-14D3-4ED4-98EB-BC1ECA42F5DD}" destId="{3A322CBC-E591-4863-8704-840E85341CBA}" srcOrd="1" destOrd="0" parTransId="{E82EA526-AF16-486D-9F60-9F695B24F3D6}" sibTransId="{2971DE6C-224C-4797-B855-4222481B619E}"/>
    <dgm:cxn modelId="{888CCDE4-EB4F-4299-B3A1-843C93D11EB3}" type="presOf" srcId="{19B8AB4E-06A6-46DD-8B70-3513AB8DE7B5}" destId="{7AE67141-A281-4168-B85F-46C0E800B8E1}" srcOrd="0" destOrd="0" presId="urn:microsoft.com/office/officeart/2008/layout/SquareAccentList"/>
    <dgm:cxn modelId="{A5F09D78-2571-4101-9D17-3C998F86B325}" srcId="{4CDCB158-14D3-4ED4-98EB-BC1ECA42F5DD}" destId="{555C6F10-866C-4DAE-A56E-D4323C206F04}" srcOrd="2" destOrd="0" parTransId="{6E2C7F6D-6879-43D3-A7A1-4EA2B9B954FB}" sibTransId="{CFC17615-D406-4E9A-81E8-9D155BA3D5F8}"/>
    <dgm:cxn modelId="{FDA65443-252D-4D92-A65F-99E57C96F79A}" type="presOf" srcId="{3A322CBC-E591-4863-8704-840E85341CBA}" destId="{0346F91A-7C1A-4022-8A59-F8D7749D79BC}" srcOrd="0" destOrd="0" presId="urn:microsoft.com/office/officeart/2008/layout/SquareAccentList"/>
    <dgm:cxn modelId="{61BBC533-AE09-4D76-A99F-49C1ABBDA303}" srcId="{7EC582A6-532E-4F68-AAC5-FE533084864F}" destId="{B6FC0993-197A-44F5-8DAF-E01A198D29D2}" srcOrd="5" destOrd="0" parTransId="{00809D38-FF21-4744-A9DF-7BF4BA3A4D2E}" sibTransId="{F3C4B03E-6A93-47E4-9D1E-BE4279164489}"/>
    <dgm:cxn modelId="{74EC93D2-3725-4D0A-A1DC-A33AC7C2740D}" type="presOf" srcId="{AAD9BCF0-4C12-406F-81FA-17EB4533FB06}" destId="{2E1FF682-DA4C-4661-8985-267D591916BD}" srcOrd="0" destOrd="0" presId="urn:microsoft.com/office/officeart/2008/layout/SquareAccentList"/>
    <dgm:cxn modelId="{967D8522-6B14-467D-A979-165B3080EAF5}" type="presOf" srcId="{01D79C56-E1C6-4515-BC29-CB377E165531}" destId="{8DB17B8F-D566-409C-BC87-921B87B94B29}" srcOrd="0" destOrd="0" presId="urn:microsoft.com/office/officeart/2008/layout/SquareAccentList"/>
    <dgm:cxn modelId="{6CD3F4B5-43B9-4992-94B4-0D012AF646E5}" type="presOf" srcId="{90C8D784-F20A-4E13-886F-6DF13409868D}" destId="{99E378EE-C1DD-486F-8ACE-179215BF09EF}" srcOrd="0" destOrd="0" presId="urn:microsoft.com/office/officeart/2008/layout/SquareAccentList"/>
    <dgm:cxn modelId="{EB9E9104-380E-4DB0-B652-4C867D317287}" type="presOf" srcId="{B6FC0993-197A-44F5-8DAF-E01A198D29D2}" destId="{B4234167-0C82-4084-9D4F-D2FF4B88EB17}" srcOrd="0" destOrd="0" presId="urn:microsoft.com/office/officeart/2008/layout/SquareAccentList"/>
    <dgm:cxn modelId="{EEC82871-8CC3-443D-B53B-7A6DE0E34F09}" srcId="{01D79C56-E1C6-4515-BC29-CB377E165531}" destId="{4CDCB158-14D3-4ED4-98EB-BC1ECA42F5DD}" srcOrd="0" destOrd="0" parTransId="{CFFCA8C1-80FE-401E-83F9-02ABE500E503}" sibTransId="{C27F236A-EE8E-4138-8040-F37DE132E1A9}"/>
    <dgm:cxn modelId="{47026C24-1B03-4FEC-AF65-643D5B22CAAB}" type="presOf" srcId="{75B6FC05-B1CE-43B6-8349-29A1C196635F}" destId="{893FADDC-3EDA-4D59-BC24-DBEAA64D5EDE}" srcOrd="0" destOrd="0" presId="urn:microsoft.com/office/officeart/2008/layout/SquareAccentList"/>
    <dgm:cxn modelId="{F9BDF4E7-59E0-46DB-93BB-479C2D9E90BD}" srcId="{4CDCB158-14D3-4ED4-98EB-BC1ECA42F5DD}" destId="{AAD9BCF0-4C12-406F-81FA-17EB4533FB06}" srcOrd="0" destOrd="0" parTransId="{02FE7D2E-9CC0-4C00-BDF9-CB37A3BE630D}" sibTransId="{B59E11A0-CB1C-44D6-A564-AF7FF23111CC}"/>
    <dgm:cxn modelId="{AA27CEEA-3620-4E7A-99BC-9939BBD1EB5D}" srcId="{4CDCB158-14D3-4ED4-98EB-BC1ECA42F5DD}" destId="{DA70308C-99B2-44A6-A34F-50EF5F3B6F6A}" srcOrd="3" destOrd="0" parTransId="{2C2FD231-0114-41B0-8846-D820BD17B975}" sibTransId="{6ECCBB15-0652-44DC-91AE-68C961F3C1DB}"/>
    <dgm:cxn modelId="{B905C6EE-B0F8-4F58-BDC4-FF5437758159}" srcId="{01D79C56-E1C6-4515-BC29-CB377E165531}" destId="{7EC582A6-532E-4F68-AAC5-FE533084864F}" srcOrd="1" destOrd="0" parTransId="{F2EB96A4-293E-4D98-9BCD-94F899C28B82}" sibTransId="{C4770239-3842-4121-8B4A-D6B5148B5EBA}"/>
    <dgm:cxn modelId="{6705F173-1812-4774-A99B-36D6843825EC}" type="presOf" srcId="{5994372D-360F-4DDD-8363-BD67D7DA197B}" destId="{F65DA512-2668-4B98-9280-91C75E333C0E}" srcOrd="0" destOrd="0" presId="urn:microsoft.com/office/officeart/2008/layout/SquareAccentList"/>
    <dgm:cxn modelId="{43EB2430-2790-4F87-B016-84277C201616}" type="presOf" srcId="{DA70308C-99B2-44A6-A34F-50EF5F3B6F6A}" destId="{D82A7524-52E6-496D-9175-DC06121957B2}" srcOrd="0" destOrd="0" presId="urn:microsoft.com/office/officeart/2008/layout/SquareAccentList"/>
    <dgm:cxn modelId="{1E13417A-F631-4E78-A4D3-2D0C760A07D3}" srcId="{4CDCB158-14D3-4ED4-98EB-BC1ECA42F5DD}" destId="{19B8AB4E-06A6-46DD-8B70-3513AB8DE7B5}" srcOrd="4" destOrd="0" parTransId="{B1558986-B030-430E-A27D-490096E084B9}" sibTransId="{50D1438E-D7D2-4BD5-81BF-5188E829E689}"/>
    <dgm:cxn modelId="{46697EDF-5E65-444C-80B1-B3D1E03D01F9}" srcId="{7EC582A6-532E-4F68-AAC5-FE533084864F}" destId="{CFF91050-8577-4ECF-A1A7-8142533AD902}" srcOrd="2" destOrd="0" parTransId="{A8CD6613-C266-49E6-9F82-624CC274314C}" sibTransId="{1147014C-7831-4D4A-B601-AC3A4A30B145}"/>
    <dgm:cxn modelId="{9C5E1937-D6FF-476F-AB07-BD3D8C94A0AE}" srcId="{7EC582A6-532E-4F68-AAC5-FE533084864F}" destId="{BBDE0CED-2BA1-40BC-A094-0DDD5C0F72F6}" srcOrd="4" destOrd="0" parTransId="{76CDB7FF-67FB-4259-81C2-ADB99564114A}" sibTransId="{23EC8DA7-18C6-4F90-AFC9-7EEE8D4C8767}"/>
    <dgm:cxn modelId="{2DF8F759-A0B6-4218-945A-8E77C409F487}" type="presOf" srcId="{4CDCB158-14D3-4ED4-98EB-BC1ECA42F5DD}" destId="{CE479772-7998-4F67-88CD-1179AFCE6DC1}" srcOrd="0" destOrd="0" presId="urn:microsoft.com/office/officeart/2008/layout/SquareAccentList"/>
    <dgm:cxn modelId="{6A8E9132-7B5A-44A5-8138-EF270CBEF2E0}" type="presOf" srcId="{555C6F10-866C-4DAE-A56E-D4323C206F04}" destId="{453A30D1-BA2A-47C1-831F-B819D2F6987E}" srcOrd="0" destOrd="0" presId="urn:microsoft.com/office/officeart/2008/layout/SquareAccentList"/>
    <dgm:cxn modelId="{9285A3CF-31D9-45E6-9B18-A3306B2E0EC7}" type="presOf" srcId="{BBDE0CED-2BA1-40BC-A094-0DDD5C0F72F6}" destId="{46BB19E5-59A0-4991-8F8D-3137B0C6BBBB}" srcOrd="0" destOrd="0" presId="urn:microsoft.com/office/officeart/2008/layout/SquareAccentList"/>
    <dgm:cxn modelId="{4318D4FC-FCCE-45C4-B492-35A9C752940A}" type="presParOf" srcId="{8DB17B8F-D566-409C-BC87-921B87B94B29}" destId="{7EEB5AAA-16DD-4B75-88D6-27983BCABED0}" srcOrd="0" destOrd="0" presId="urn:microsoft.com/office/officeart/2008/layout/SquareAccentList"/>
    <dgm:cxn modelId="{100B4379-0409-4CCF-86BB-76AA9030972C}" type="presParOf" srcId="{7EEB5AAA-16DD-4B75-88D6-27983BCABED0}" destId="{1E68A21C-8C8E-41C9-847F-DD6E62B3A0EB}" srcOrd="0" destOrd="0" presId="urn:microsoft.com/office/officeart/2008/layout/SquareAccentList"/>
    <dgm:cxn modelId="{565006EC-CB52-43DC-85BC-9C74D7DE2BC0}" type="presParOf" srcId="{1E68A21C-8C8E-41C9-847F-DD6E62B3A0EB}" destId="{ECC5C386-8844-4E5D-AB4F-ACC6CED46CF7}" srcOrd="0" destOrd="0" presId="urn:microsoft.com/office/officeart/2008/layout/SquareAccentList"/>
    <dgm:cxn modelId="{139BD52E-C185-42D4-A3A9-B2664182F897}" type="presParOf" srcId="{1E68A21C-8C8E-41C9-847F-DD6E62B3A0EB}" destId="{BAA6BA21-9758-4596-A5B6-974E1B325759}" srcOrd="1" destOrd="0" presId="urn:microsoft.com/office/officeart/2008/layout/SquareAccentList"/>
    <dgm:cxn modelId="{80BC6F99-A0D8-4986-BF63-38A78824DDED}" type="presParOf" srcId="{1E68A21C-8C8E-41C9-847F-DD6E62B3A0EB}" destId="{CE479772-7998-4F67-88CD-1179AFCE6DC1}" srcOrd="2" destOrd="0" presId="urn:microsoft.com/office/officeart/2008/layout/SquareAccentList"/>
    <dgm:cxn modelId="{AE94403B-1EAF-4633-806A-336274891905}" type="presParOf" srcId="{7EEB5AAA-16DD-4B75-88D6-27983BCABED0}" destId="{D5B109B1-C998-4304-B4E0-E2B7A3EF01B6}" srcOrd="1" destOrd="0" presId="urn:microsoft.com/office/officeart/2008/layout/SquareAccentList"/>
    <dgm:cxn modelId="{759B19CF-CE60-4558-8C1F-6F7B1EA8660C}" type="presParOf" srcId="{D5B109B1-C998-4304-B4E0-E2B7A3EF01B6}" destId="{10BD0198-C6F9-48D7-946C-2BC9F30AB784}" srcOrd="0" destOrd="0" presId="urn:microsoft.com/office/officeart/2008/layout/SquareAccentList"/>
    <dgm:cxn modelId="{F3CA4BE8-0392-4F36-8D96-2BC168C8966A}" type="presParOf" srcId="{10BD0198-C6F9-48D7-946C-2BC9F30AB784}" destId="{6EE35F66-7114-4ABE-99AA-CA69F6E23076}" srcOrd="0" destOrd="0" presId="urn:microsoft.com/office/officeart/2008/layout/SquareAccentList"/>
    <dgm:cxn modelId="{10BC8AC2-24BC-4513-B018-2A2C18A81949}" type="presParOf" srcId="{10BD0198-C6F9-48D7-946C-2BC9F30AB784}" destId="{2E1FF682-DA4C-4661-8985-267D591916BD}" srcOrd="1" destOrd="0" presId="urn:microsoft.com/office/officeart/2008/layout/SquareAccentList"/>
    <dgm:cxn modelId="{E3293A8C-89C0-4CC0-80F6-6BA514EFB34F}" type="presParOf" srcId="{D5B109B1-C998-4304-B4E0-E2B7A3EF01B6}" destId="{5C3EDA68-D3BD-41A4-AC00-141D58BE29E4}" srcOrd="1" destOrd="0" presId="urn:microsoft.com/office/officeart/2008/layout/SquareAccentList"/>
    <dgm:cxn modelId="{3D810EAF-50C8-45DC-BF97-CDB72551337D}" type="presParOf" srcId="{5C3EDA68-D3BD-41A4-AC00-141D58BE29E4}" destId="{55454761-2A59-492B-95BD-F827FF346EC2}" srcOrd="0" destOrd="0" presId="urn:microsoft.com/office/officeart/2008/layout/SquareAccentList"/>
    <dgm:cxn modelId="{52E1899F-0471-4EAD-B51A-580D94CA4169}" type="presParOf" srcId="{5C3EDA68-D3BD-41A4-AC00-141D58BE29E4}" destId="{0346F91A-7C1A-4022-8A59-F8D7749D79BC}" srcOrd="1" destOrd="0" presId="urn:microsoft.com/office/officeart/2008/layout/SquareAccentList"/>
    <dgm:cxn modelId="{C4C119DB-C113-40F7-B18B-C117448E238C}" type="presParOf" srcId="{D5B109B1-C998-4304-B4E0-E2B7A3EF01B6}" destId="{3E884939-71B5-4251-8A9A-D3CE6B8BCC7F}" srcOrd="2" destOrd="0" presId="urn:microsoft.com/office/officeart/2008/layout/SquareAccentList"/>
    <dgm:cxn modelId="{B9441F10-B5B8-475D-9E86-22FDDB12F15B}" type="presParOf" srcId="{3E884939-71B5-4251-8A9A-D3CE6B8BCC7F}" destId="{DBCAA482-C9E0-4722-92F8-F9C607B0CF34}" srcOrd="0" destOrd="0" presId="urn:microsoft.com/office/officeart/2008/layout/SquareAccentList"/>
    <dgm:cxn modelId="{141AC97C-1C4F-4A54-8DA4-01C2000F53DE}" type="presParOf" srcId="{3E884939-71B5-4251-8A9A-D3CE6B8BCC7F}" destId="{453A30D1-BA2A-47C1-831F-B819D2F6987E}" srcOrd="1" destOrd="0" presId="urn:microsoft.com/office/officeart/2008/layout/SquareAccentList"/>
    <dgm:cxn modelId="{F94117BB-53E1-4793-BA40-F19D415F801C}" type="presParOf" srcId="{D5B109B1-C998-4304-B4E0-E2B7A3EF01B6}" destId="{C89B13D7-9741-4122-839D-A0B67A4ADA98}" srcOrd="3" destOrd="0" presId="urn:microsoft.com/office/officeart/2008/layout/SquareAccentList"/>
    <dgm:cxn modelId="{6D7324C9-3CD1-4D22-A9B4-60393F3E3A2A}" type="presParOf" srcId="{C89B13D7-9741-4122-839D-A0B67A4ADA98}" destId="{9E3FE7E4-C713-4C6F-957E-5E950110C331}" srcOrd="0" destOrd="0" presId="urn:microsoft.com/office/officeart/2008/layout/SquareAccentList"/>
    <dgm:cxn modelId="{7300E386-4002-4FE5-AB95-5BD524818E23}" type="presParOf" srcId="{C89B13D7-9741-4122-839D-A0B67A4ADA98}" destId="{D82A7524-52E6-496D-9175-DC06121957B2}" srcOrd="1" destOrd="0" presId="urn:microsoft.com/office/officeart/2008/layout/SquareAccentList"/>
    <dgm:cxn modelId="{1CD0D208-246E-4499-B515-9356F2945ADE}" type="presParOf" srcId="{D5B109B1-C998-4304-B4E0-E2B7A3EF01B6}" destId="{89CC1299-4C72-4B94-AC77-C562ECAC3CDB}" srcOrd="4" destOrd="0" presId="urn:microsoft.com/office/officeart/2008/layout/SquareAccentList"/>
    <dgm:cxn modelId="{1AA302A8-0711-464E-80F9-02B5BFB2C2C4}" type="presParOf" srcId="{89CC1299-4C72-4B94-AC77-C562ECAC3CDB}" destId="{585911A7-FFAA-4C1E-87E7-87BD2FF7857B}" srcOrd="0" destOrd="0" presId="urn:microsoft.com/office/officeart/2008/layout/SquareAccentList"/>
    <dgm:cxn modelId="{BBEBF728-73FC-49C6-98BA-8AD8D93FF1F0}" type="presParOf" srcId="{89CC1299-4C72-4B94-AC77-C562ECAC3CDB}" destId="{7AE67141-A281-4168-B85F-46C0E800B8E1}" srcOrd="1" destOrd="0" presId="urn:microsoft.com/office/officeart/2008/layout/SquareAccentList"/>
    <dgm:cxn modelId="{71D65950-C1F4-41CC-A187-749061FEC192}" type="presParOf" srcId="{8DB17B8F-D566-409C-BC87-921B87B94B29}" destId="{95A9B431-7C61-4E31-BC64-F32A76BF81EE}" srcOrd="1" destOrd="0" presId="urn:microsoft.com/office/officeart/2008/layout/SquareAccentList"/>
    <dgm:cxn modelId="{B7199A97-71DE-42B0-8FBE-1935401146B1}" type="presParOf" srcId="{95A9B431-7C61-4E31-BC64-F32A76BF81EE}" destId="{9E49EA72-FD34-44AD-AB65-F5EFA8DDD7B1}" srcOrd="0" destOrd="0" presId="urn:microsoft.com/office/officeart/2008/layout/SquareAccentList"/>
    <dgm:cxn modelId="{0AD004A7-94C1-4444-8BF9-677FF9411B75}" type="presParOf" srcId="{9E49EA72-FD34-44AD-AB65-F5EFA8DDD7B1}" destId="{73ACF256-8022-46E1-B197-969449DEBD32}" srcOrd="0" destOrd="0" presId="urn:microsoft.com/office/officeart/2008/layout/SquareAccentList"/>
    <dgm:cxn modelId="{A1FE271E-11A6-4E39-9982-136049461E18}" type="presParOf" srcId="{9E49EA72-FD34-44AD-AB65-F5EFA8DDD7B1}" destId="{7C14F571-EACB-4023-997A-017F4E399296}" srcOrd="1" destOrd="0" presId="urn:microsoft.com/office/officeart/2008/layout/SquareAccentList"/>
    <dgm:cxn modelId="{6FDE87AC-BC28-4BA4-8DA0-10B04A4DABC5}" type="presParOf" srcId="{9E49EA72-FD34-44AD-AB65-F5EFA8DDD7B1}" destId="{E98EF387-B2E7-4AFE-A6E1-FF3773198DC6}" srcOrd="2" destOrd="0" presId="urn:microsoft.com/office/officeart/2008/layout/SquareAccentList"/>
    <dgm:cxn modelId="{AF7006E8-6CEA-43B9-8026-A3090A6C4DE6}" type="presParOf" srcId="{95A9B431-7C61-4E31-BC64-F32A76BF81EE}" destId="{0C06F2FA-C410-4D3F-90D3-8DD37AD10CDD}" srcOrd="1" destOrd="0" presId="urn:microsoft.com/office/officeart/2008/layout/SquareAccentList"/>
    <dgm:cxn modelId="{6FC29B58-C7BF-4E58-89F4-5F7831944A60}" type="presParOf" srcId="{0C06F2FA-C410-4D3F-90D3-8DD37AD10CDD}" destId="{0078E72B-B10A-481B-9987-C88CFC3CEB63}" srcOrd="0" destOrd="0" presId="urn:microsoft.com/office/officeart/2008/layout/SquareAccentList"/>
    <dgm:cxn modelId="{51824A07-45CD-431C-924D-C6C47AF653A8}" type="presParOf" srcId="{0078E72B-B10A-481B-9987-C88CFC3CEB63}" destId="{961E655E-2FC2-42BC-BC27-80E41D4C0EDD}" srcOrd="0" destOrd="0" presId="urn:microsoft.com/office/officeart/2008/layout/SquareAccentList"/>
    <dgm:cxn modelId="{F3401B13-886F-4233-8216-EB52297C9104}" type="presParOf" srcId="{0078E72B-B10A-481B-9987-C88CFC3CEB63}" destId="{F65DA512-2668-4B98-9280-91C75E333C0E}" srcOrd="1" destOrd="0" presId="urn:microsoft.com/office/officeart/2008/layout/SquareAccentList"/>
    <dgm:cxn modelId="{FD8E86D7-E367-417E-9125-C2E8E5E3FBB5}" type="presParOf" srcId="{0C06F2FA-C410-4D3F-90D3-8DD37AD10CDD}" destId="{CF8D6F0D-1505-4D16-B945-B7662B5B4B94}" srcOrd="1" destOrd="0" presId="urn:microsoft.com/office/officeart/2008/layout/SquareAccentList"/>
    <dgm:cxn modelId="{4E633464-C76A-439F-B7F7-6805377A68FD}" type="presParOf" srcId="{CF8D6F0D-1505-4D16-B945-B7662B5B4B94}" destId="{5F734BCA-0B80-4044-8421-04913BC76F77}" srcOrd="0" destOrd="0" presId="urn:microsoft.com/office/officeart/2008/layout/SquareAccentList"/>
    <dgm:cxn modelId="{F6653945-64DD-426B-AA87-D5013A327FF8}" type="presParOf" srcId="{CF8D6F0D-1505-4D16-B945-B7662B5B4B94}" destId="{893FADDC-3EDA-4D59-BC24-DBEAA64D5EDE}" srcOrd="1" destOrd="0" presId="urn:microsoft.com/office/officeart/2008/layout/SquareAccentList"/>
    <dgm:cxn modelId="{E4668EC6-9403-4058-B3DC-1A19A59443B3}" type="presParOf" srcId="{0C06F2FA-C410-4D3F-90D3-8DD37AD10CDD}" destId="{608E5022-06CE-4D35-B628-94310A6C1585}" srcOrd="2" destOrd="0" presId="urn:microsoft.com/office/officeart/2008/layout/SquareAccentList"/>
    <dgm:cxn modelId="{36DCB0EC-DE48-4525-B4D2-1AD4E729E219}" type="presParOf" srcId="{608E5022-06CE-4D35-B628-94310A6C1585}" destId="{D1D667CC-3A30-4AC5-84C2-FC9DA8C744FA}" srcOrd="0" destOrd="0" presId="urn:microsoft.com/office/officeart/2008/layout/SquareAccentList"/>
    <dgm:cxn modelId="{6E357EE5-EF13-409C-94F3-43E5C9958C87}" type="presParOf" srcId="{608E5022-06CE-4D35-B628-94310A6C1585}" destId="{DD512914-66AB-4016-B379-83FBC68B5E51}" srcOrd="1" destOrd="0" presId="urn:microsoft.com/office/officeart/2008/layout/SquareAccentList"/>
    <dgm:cxn modelId="{35F07C65-1E42-42A7-8C57-E3B62A74A439}" type="presParOf" srcId="{0C06F2FA-C410-4D3F-90D3-8DD37AD10CDD}" destId="{66D20624-CF07-4F0D-8CC3-479C23186445}" srcOrd="3" destOrd="0" presId="urn:microsoft.com/office/officeart/2008/layout/SquareAccentList"/>
    <dgm:cxn modelId="{5C9286DE-95BA-4406-A0D2-7F3EADBA38B3}" type="presParOf" srcId="{66D20624-CF07-4F0D-8CC3-479C23186445}" destId="{A40159AC-E349-459F-B282-827001947A47}" srcOrd="0" destOrd="0" presId="urn:microsoft.com/office/officeart/2008/layout/SquareAccentList"/>
    <dgm:cxn modelId="{0321D8CD-6D25-405F-82A4-03279991E84D}" type="presParOf" srcId="{66D20624-CF07-4F0D-8CC3-479C23186445}" destId="{99E378EE-C1DD-486F-8ACE-179215BF09EF}" srcOrd="1" destOrd="0" presId="urn:microsoft.com/office/officeart/2008/layout/SquareAccentList"/>
    <dgm:cxn modelId="{7FED8EB8-6CAC-4B95-93E3-A0E77F23449D}" type="presParOf" srcId="{0C06F2FA-C410-4D3F-90D3-8DD37AD10CDD}" destId="{878551CF-C856-4B83-B8DA-F728BC8F37B5}" srcOrd="4" destOrd="0" presId="urn:microsoft.com/office/officeart/2008/layout/SquareAccentList"/>
    <dgm:cxn modelId="{6CD8AC10-4603-413B-B1F9-74E18D91B23E}" type="presParOf" srcId="{878551CF-C856-4B83-B8DA-F728BC8F37B5}" destId="{7CE14BDD-D7B5-4073-85AA-3B97F59F492B}" srcOrd="0" destOrd="0" presId="urn:microsoft.com/office/officeart/2008/layout/SquareAccentList"/>
    <dgm:cxn modelId="{9633AEBE-7C4B-49CA-B9F3-9258CA9F7020}" type="presParOf" srcId="{878551CF-C856-4B83-B8DA-F728BC8F37B5}" destId="{46BB19E5-59A0-4991-8F8D-3137B0C6BBBB}" srcOrd="1" destOrd="0" presId="urn:microsoft.com/office/officeart/2008/layout/SquareAccentList"/>
    <dgm:cxn modelId="{635C2E08-DBAF-40A8-A24D-C4592C60DB10}" type="presParOf" srcId="{0C06F2FA-C410-4D3F-90D3-8DD37AD10CDD}" destId="{B6476436-F396-488E-BEC5-85BD8C3773DE}" srcOrd="5" destOrd="0" presId="urn:microsoft.com/office/officeart/2008/layout/SquareAccentList"/>
    <dgm:cxn modelId="{9E647374-3622-492E-9100-53445BB193E7}" type="presParOf" srcId="{B6476436-F396-488E-BEC5-85BD8C3773DE}" destId="{3B4A5665-5F8F-4E26-91F4-379633882927}" srcOrd="0" destOrd="0" presId="urn:microsoft.com/office/officeart/2008/layout/SquareAccentList"/>
    <dgm:cxn modelId="{E0081016-3188-4624-889C-D01D32F85766}" type="presParOf" srcId="{B6476436-F396-488E-BEC5-85BD8C3773DE}" destId="{B4234167-0C82-4084-9D4F-D2FF4B88EB1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D1C2B-F080-47A4-B332-F56677D36B9B}">
      <dsp:nvSpPr>
        <dsp:cNvPr id="0" name=""/>
        <dsp:cNvSpPr/>
      </dsp:nvSpPr>
      <dsp:spPr>
        <a:xfrm rot="5400000">
          <a:off x="5583149" y="121300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Total-K</a:t>
          </a:r>
          <a:endParaRPr lang="tr-TR" sz="2800" b="1" kern="1200" dirty="0"/>
        </a:p>
      </dsp:txBody>
      <dsp:txXfrm rot="-5400000">
        <a:off x="5953967" y="289231"/>
        <a:ext cx="1107139" cy="1272574"/>
      </dsp:txXfrm>
    </dsp:sp>
    <dsp:sp modelId="{300FDBFC-DFAC-4874-BE99-D987BB7C90DF}">
      <dsp:nvSpPr>
        <dsp:cNvPr id="0" name=""/>
        <dsp:cNvSpPr/>
      </dsp:nvSpPr>
      <dsp:spPr>
        <a:xfrm>
          <a:off x="7360562" y="370884"/>
          <a:ext cx="2063234" cy="110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0BFFC-77BF-44F5-A288-3AE730AF61FD}">
      <dsp:nvSpPr>
        <dsp:cNvPr id="0" name=""/>
        <dsp:cNvSpPr/>
      </dsp:nvSpPr>
      <dsp:spPr>
        <a:xfrm rot="5400000">
          <a:off x="3846039" y="121300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 rot="-5400000">
        <a:off x="4216857" y="289231"/>
        <a:ext cx="1107139" cy="1272574"/>
      </dsp:txXfrm>
    </dsp:sp>
    <dsp:sp modelId="{7411A181-AA1F-4BC4-A4CF-864EBFF744F1}">
      <dsp:nvSpPr>
        <dsp:cNvPr id="0" name=""/>
        <dsp:cNvSpPr/>
      </dsp:nvSpPr>
      <dsp:spPr>
        <a:xfrm rot="5400000">
          <a:off x="4711266" y="1690541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/>
            <a:t>TG</a:t>
          </a:r>
          <a:endParaRPr lang="tr-TR" sz="4800" b="1" kern="1200" dirty="0"/>
        </a:p>
      </dsp:txBody>
      <dsp:txXfrm rot="-5400000">
        <a:off x="5082084" y="1858472"/>
        <a:ext cx="1107139" cy="1272574"/>
      </dsp:txXfrm>
    </dsp:sp>
    <dsp:sp modelId="{571643A0-F939-40A1-BAA0-6AADE0FB37C6}">
      <dsp:nvSpPr>
        <dsp:cNvPr id="0" name=""/>
        <dsp:cNvSpPr/>
      </dsp:nvSpPr>
      <dsp:spPr>
        <a:xfrm>
          <a:off x="2768203" y="1940126"/>
          <a:ext cx="1996678" cy="110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94B42-4958-4BA4-9638-CA3039909E69}">
      <dsp:nvSpPr>
        <dsp:cNvPr id="0" name=""/>
        <dsp:cNvSpPr/>
      </dsp:nvSpPr>
      <dsp:spPr>
        <a:xfrm rot="5400000">
          <a:off x="6448376" y="1690541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 rot="-5400000">
        <a:off x="6819194" y="1858472"/>
        <a:ext cx="1107139" cy="1272574"/>
      </dsp:txXfrm>
    </dsp:sp>
    <dsp:sp modelId="{53B5D1BC-3D87-4F95-8065-FFADFB2B0542}">
      <dsp:nvSpPr>
        <dsp:cNvPr id="0" name=""/>
        <dsp:cNvSpPr/>
      </dsp:nvSpPr>
      <dsp:spPr>
        <a:xfrm rot="5400000">
          <a:off x="5583149" y="3259782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HDL-K</a:t>
          </a:r>
          <a:endParaRPr lang="tr-TR" sz="3200" b="1" kern="1200" dirty="0"/>
        </a:p>
      </dsp:txBody>
      <dsp:txXfrm rot="-5400000">
        <a:off x="5953967" y="3427713"/>
        <a:ext cx="1107139" cy="1272574"/>
      </dsp:txXfrm>
    </dsp:sp>
    <dsp:sp modelId="{18971A4F-AA5C-4DE3-AAD8-B09D1C914C8A}">
      <dsp:nvSpPr>
        <dsp:cNvPr id="0" name=""/>
        <dsp:cNvSpPr/>
      </dsp:nvSpPr>
      <dsp:spPr>
        <a:xfrm>
          <a:off x="7360562" y="3509367"/>
          <a:ext cx="2063234" cy="110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F2EE1-1411-4F24-A2F6-F47E596D34D2}">
      <dsp:nvSpPr>
        <dsp:cNvPr id="0" name=""/>
        <dsp:cNvSpPr/>
      </dsp:nvSpPr>
      <dsp:spPr>
        <a:xfrm rot="5400000">
          <a:off x="3846039" y="3259782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 rot="-5400000">
        <a:off x="4216857" y="3427713"/>
        <a:ext cx="1107139" cy="1272574"/>
      </dsp:txXfrm>
    </dsp:sp>
    <dsp:sp modelId="{58C92CD6-D9AF-499C-9DDD-41529ECBFF10}">
      <dsp:nvSpPr>
        <dsp:cNvPr id="0" name=""/>
        <dsp:cNvSpPr/>
      </dsp:nvSpPr>
      <dsp:spPr>
        <a:xfrm rot="5400000">
          <a:off x="4711266" y="4829023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/>
            <a:t>LDL-K</a:t>
          </a:r>
          <a:endParaRPr lang="tr-TR" sz="2800" b="1" kern="1200" dirty="0" smtClean="0"/>
        </a:p>
      </dsp:txBody>
      <dsp:txXfrm rot="-5400000">
        <a:off x="5082084" y="4996954"/>
        <a:ext cx="1107139" cy="1272574"/>
      </dsp:txXfrm>
    </dsp:sp>
    <dsp:sp modelId="{A2AFEC2D-9F7F-4110-9DC3-97E2F880EC74}">
      <dsp:nvSpPr>
        <dsp:cNvPr id="0" name=""/>
        <dsp:cNvSpPr/>
      </dsp:nvSpPr>
      <dsp:spPr>
        <a:xfrm>
          <a:off x="2768203" y="5078608"/>
          <a:ext cx="1996678" cy="110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1F891-C8FF-4200-9275-323DA58D3D0E}">
      <dsp:nvSpPr>
        <dsp:cNvPr id="0" name=""/>
        <dsp:cNvSpPr/>
      </dsp:nvSpPr>
      <dsp:spPr>
        <a:xfrm rot="5400000">
          <a:off x="6448376" y="4829023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 rot="-5400000">
        <a:off x="6819194" y="4996954"/>
        <a:ext cx="1107139" cy="1272574"/>
      </dsp:txXfrm>
    </dsp:sp>
    <dsp:sp modelId="{8D1E7825-76DD-4199-A738-C3CB592A315F}">
      <dsp:nvSpPr>
        <dsp:cNvPr id="0" name=""/>
        <dsp:cNvSpPr/>
      </dsp:nvSpPr>
      <dsp:spPr>
        <a:xfrm rot="5400000">
          <a:off x="5583149" y="6398264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err="1" smtClean="0"/>
            <a:t>non</a:t>
          </a:r>
          <a:r>
            <a:rPr lang="tr-TR" sz="3200" b="1" kern="1200" dirty="0" smtClean="0"/>
            <a:t> </a:t>
          </a:r>
          <a:r>
            <a:rPr lang="tr-TR" sz="3600" b="1" kern="1200" dirty="0" smtClean="0"/>
            <a:t>HDL-K</a:t>
          </a:r>
          <a:endParaRPr lang="tr-TR" sz="3200" b="1" kern="1200" dirty="0"/>
        </a:p>
      </dsp:txBody>
      <dsp:txXfrm rot="-5400000">
        <a:off x="5953967" y="6566195"/>
        <a:ext cx="1107139" cy="1272574"/>
      </dsp:txXfrm>
    </dsp:sp>
    <dsp:sp modelId="{E9801805-A336-4ABC-9A30-F7AB99FFA040}">
      <dsp:nvSpPr>
        <dsp:cNvPr id="0" name=""/>
        <dsp:cNvSpPr/>
      </dsp:nvSpPr>
      <dsp:spPr>
        <a:xfrm>
          <a:off x="7360562" y="6647849"/>
          <a:ext cx="2063234" cy="1109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E83D0-630F-49E2-83FB-96BF3F32CDBF}">
      <dsp:nvSpPr>
        <dsp:cNvPr id="0" name=""/>
        <dsp:cNvSpPr/>
      </dsp:nvSpPr>
      <dsp:spPr>
        <a:xfrm rot="5400000">
          <a:off x="3846039" y="6398264"/>
          <a:ext cx="1848776" cy="16084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 rot="-5400000">
        <a:off x="4216857" y="6566195"/>
        <a:ext cx="1107139" cy="1272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9DFB5-3036-454B-86FC-7C948274AE3D}">
      <dsp:nvSpPr>
        <dsp:cNvPr id="0" name=""/>
        <dsp:cNvSpPr/>
      </dsp:nvSpPr>
      <dsp:spPr>
        <a:xfrm>
          <a:off x="-9967281" y="-1521238"/>
          <a:ext cx="11855488" cy="11855488"/>
        </a:xfrm>
        <a:prstGeom prst="blockArc">
          <a:avLst>
            <a:gd name="adj1" fmla="val 18900000"/>
            <a:gd name="adj2" fmla="val 2700000"/>
            <a:gd name="adj3" fmla="val 18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8D1B4-F2B5-438F-AFE1-C0E73E2D1093}">
      <dsp:nvSpPr>
        <dsp:cNvPr id="0" name=""/>
        <dsp:cNvSpPr/>
      </dsp:nvSpPr>
      <dsp:spPr>
        <a:xfrm>
          <a:off x="823375" y="550636"/>
          <a:ext cx="11086032" cy="11019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4696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Trebuchet MS" panose="020B0603020202020204" pitchFamily="34" charset="0"/>
            </a:rPr>
            <a:t>Öykü</a:t>
          </a:r>
          <a:endParaRPr lang="tr-TR" sz="4400" kern="1200" dirty="0"/>
        </a:p>
      </dsp:txBody>
      <dsp:txXfrm>
        <a:off x="823375" y="550636"/>
        <a:ext cx="11086032" cy="1101979"/>
      </dsp:txXfrm>
    </dsp:sp>
    <dsp:sp modelId="{8AD297F3-BE6C-4FA6-8871-23AA9A80499A}">
      <dsp:nvSpPr>
        <dsp:cNvPr id="0" name=""/>
        <dsp:cNvSpPr/>
      </dsp:nvSpPr>
      <dsp:spPr>
        <a:xfrm>
          <a:off x="134638" y="412889"/>
          <a:ext cx="1377473" cy="137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C5E900-B8F6-4F86-A8B7-B8D601AC0421}">
      <dsp:nvSpPr>
        <dsp:cNvPr id="0" name=""/>
        <dsp:cNvSpPr/>
      </dsp:nvSpPr>
      <dsp:spPr>
        <a:xfrm>
          <a:off x="1613021" y="2203076"/>
          <a:ext cx="10296386" cy="1101979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4696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Trebuchet MS" panose="020B0603020202020204" pitchFamily="34" charset="0"/>
            </a:rPr>
            <a:t> Fizik muayene</a:t>
          </a:r>
          <a:endParaRPr lang="tr-TR" sz="4400" kern="1200" dirty="0"/>
        </a:p>
      </dsp:txBody>
      <dsp:txXfrm>
        <a:off x="1613021" y="2203076"/>
        <a:ext cx="10296386" cy="1101979"/>
      </dsp:txXfrm>
    </dsp:sp>
    <dsp:sp modelId="{69E95AF5-C54B-47DD-B1F7-6239B9CA15EA}">
      <dsp:nvSpPr>
        <dsp:cNvPr id="0" name=""/>
        <dsp:cNvSpPr/>
      </dsp:nvSpPr>
      <dsp:spPr>
        <a:xfrm>
          <a:off x="924284" y="2065329"/>
          <a:ext cx="1377473" cy="137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8EE37-8884-428E-96DF-44CE2632C9F4}">
      <dsp:nvSpPr>
        <dsp:cNvPr id="0" name=""/>
        <dsp:cNvSpPr/>
      </dsp:nvSpPr>
      <dsp:spPr>
        <a:xfrm>
          <a:off x="1855379" y="3855516"/>
          <a:ext cx="10054028" cy="1101979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4696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Trebuchet MS" panose="020B0603020202020204" pitchFamily="34" charset="0"/>
            </a:rPr>
            <a:t>Tetkik</a:t>
          </a:r>
          <a:endParaRPr lang="tr-TR" sz="4400" kern="1200" dirty="0"/>
        </a:p>
      </dsp:txBody>
      <dsp:txXfrm>
        <a:off x="1855379" y="3855516"/>
        <a:ext cx="10054028" cy="1101979"/>
      </dsp:txXfrm>
    </dsp:sp>
    <dsp:sp modelId="{1A4ABB1B-BBD6-42E8-B41E-C174CC3C9569}">
      <dsp:nvSpPr>
        <dsp:cNvPr id="0" name=""/>
        <dsp:cNvSpPr/>
      </dsp:nvSpPr>
      <dsp:spPr>
        <a:xfrm>
          <a:off x="1166642" y="3717769"/>
          <a:ext cx="1377473" cy="137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339A55-375F-444C-A615-C1DA569A1C6B}">
      <dsp:nvSpPr>
        <dsp:cNvPr id="0" name=""/>
        <dsp:cNvSpPr/>
      </dsp:nvSpPr>
      <dsp:spPr>
        <a:xfrm>
          <a:off x="1613021" y="5507956"/>
          <a:ext cx="10296386" cy="1101979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469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>
              <a:latin typeface="Trebuchet MS" panose="020B0603020202020204" pitchFamily="34" charset="0"/>
            </a:rPr>
            <a:t>Total </a:t>
          </a:r>
          <a:r>
            <a:rPr lang="tr-TR" sz="4300" kern="1200" dirty="0" err="1" smtClean="0">
              <a:latin typeface="Trebuchet MS" panose="020B0603020202020204" pitchFamily="34" charset="0"/>
            </a:rPr>
            <a:t>kardiyovasküler</a:t>
          </a:r>
          <a:r>
            <a:rPr lang="tr-TR" sz="4300" kern="1200" dirty="0" smtClean="0">
              <a:latin typeface="Trebuchet MS" panose="020B0603020202020204" pitchFamily="34" charset="0"/>
            </a:rPr>
            <a:t> risk belirlemesi </a:t>
          </a:r>
          <a:endParaRPr lang="tr-TR" sz="4300" kern="1200" dirty="0"/>
        </a:p>
      </dsp:txBody>
      <dsp:txXfrm>
        <a:off x="1613021" y="5507956"/>
        <a:ext cx="10296386" cy="1101979"/>
      </dsp:txXfrm>
    </dsp:sp>
    <dsp:sp modelId="{7463987E-0BE6-4E3F-A05C-8259512E48D2}">
      <dsp:nvSpPr>
        <dsp:cNvPr id="0" name=""/>
        <dsp:cNvSpPr/>
      </dsp:nvSpPr>
      <dsp:spPr>
        <a:xfrm>
          <a:off x="924284" y="5370208"/>
          <a:ext cx="1377473" cy="137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AB6584-08C2-4475-A214-8D3B2E05DA50}">
      <dsp:nvSpPr>
        <dsp:cNvPr id="0" name=""/>
        <dsp:cNvSpPr/>
      </dsp:nvSpPr>
      <dsp:spPr>
        <a:xfrm>
          <a:off x="823375" y="7160395"/>
          <a:ext cx="11086032" cy="110197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4696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err="1" smtClean="0">
              <a:latin typeface="Trebuchet MS" panose="020B0603020202020204" pitchFamily="34" charset="0"/>
            </a:rPr>
            <a:t>Sekonder</a:t>
          </a:r>
          <a:r>
            <a:rPr lang="tr-TR" sz="4400" kern="1200" dirty="0" smtClean="0">
              <a:latin typeface="Trebuchet MS" panose="020B0603020202020204" pitchFamily="34" charset="0"/>
            </a:rPr>
            <a:t> </a:t>
          </a:r>
          <a:r>
            <a:rPr lang="tr-TR" sz="4400" kern="1200" dirty="0" err="1" smtClean="0">
              <a:latin typeface="Trebuchet MS" panose="020B0603020202020204" pitchFamily="34" charset="0"/>
            </a:rPr>
            <a:t>dislipidemi</a:t>
          </a:r>
          <a:r>
            <a:rPr lang="tr-TR" sz="4400" kern="1200" dirty="0" smtClean="0">
              <a:latin typeface="Trebuchet MS" panose="020B0603020202020204" pitchFamily="34" charset="0"/>
            </a:rPr>
            <a:t> araştırması</a:t>
          </a:r>
          <a:endParaRPr lang="tr-TR" sz="4400" kern="1200" dirty="0"/>
        </a:p>
      </dsp:txBody>
      <dsp:txXfrm>
        <a:off x="823375" y="7160395"/>
        <a:ext cx="11086032" cy="1101979"/>
      </dsp:txXfrm>
    </dsp:sp>
    <dsp:sp modelId="{824B820B-1FAC-4701-AD50-CCCA2117A56B}">
      <dsp:nvSpPr>
        <dsp:cNvPr id="0" name=""/>
        <dsp:cNvSpPr/>
      </dsp:nvSpPr>
      <dsp:spPr>
        <a:xfrm>
          <a:off x="134638" y="7022648"/>
          <a:ext cx="1377473" cy="1377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5C386-8844-4E5D-AB4F-ACC6CED46CF7}">
      <dsp:nvSpPr>
        <dsp:cNvPr id="0" name=""/>
        <dsp:cNvSpPr/>
      </dsp:nvSpPr>
      <dsp:spPr>
        <a:xfrm>
          <a:off x="907746" y="1371018"/>
          <a:ext cx="7333855" cy="6798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A6BA21-9758-4596-A5B6-974E1B325759}">
      <dsp:nvSpPr>
        <dsp:cNvPr id="0" name=""/>
        <dsp:cNvSpPr/>
      </dsp:nvSpPr>
      <dsp:spPr>
        <a:xfrm>
          <a:off x="940422" y="1573754"/>
          <a:ext cx="424500" cy="42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479772-7998-4F67-88CD-1179AFCE6DC1}">
      <dsp:nvSpPr>
        <dsp:cNvPr id="0" name=""/>
        <dsp:cNvSpPr/>
      </dsp:nvSpPr>
      <dsp:spPr>
        <a:xfrm>
          <a:off x="1415521" y="1158036"/>
          <a:ext cx="7645598" cy="122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/>
            <a:t>Lipidler</a:t>
          </a:r>
          <a:r>
            <a:rPr lang="tr-TR" sz="4000" kern="1200" dirty="0" smtClean="0"/>
            <a:t> ve </a:t>
          </a:r>
          <a:r>
            <a:rPr lang="tr-TR" sz="4000" kern="1200" dirty="0" err="1" smtClean="0"/>
            <a:t>Lipoprotein</a:t>
          </a:r>
          <a:r>
            <a:rPr lang="tr-TR" sz="4000" kern="1200" dirty="0" smtClean="0"/>
            <a:t> Düzeyleri</a:t>
          </a:r>
          <a:endParaRPr lang="tr-TR" sz="4000" kern="1200" dirty="0"/>
        </a:p>
      </dsp:txBody>
      <dsp:txXfrm>
        <a:off x="1415521" y="1158036"/>
        <a:ext cx="7645598" cy="1221222"/>
      </dsp:txXfrm>
    </dsp:sp>
    <dsp:sp modelId="{6EE35F66-7114-4ABE-99AA-CA69F6E23076}">
      <dsp:nvSpPr>
        <dsp:cNvPr id="0" name=""/>
        <dsp:cNvSpPr/>
      </dsp:nvSpPr>
      <dsp:spPr>
        <a:xfrm>
          <a:off x="904250" y="2466028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1FF682-DA4C-4661-8985-267D591916BD}">
      <dsp:nvSpPr>
        <dsp:cNvPr id="0" name=""/>
        <dsp:cNvSpPr/>
      </dsp:nvSpPr>
      <dsp:spPr>
        <a:xfrm>
          <a:off x="1308737" y="2183529"/>
          <a:ext cx="5373888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Total-K</a:t>
          </a:r>
          <a:endParaRPr lang="tr-TR" sz="3600" b="1" kern="1200" dirty="0"/>
        </a:p>
      </dsp:txBody>
      <dsp:txXfrm>
        <a:off x="1308737" y="2183529"/>
        <a:ext cx="5373888" cy="989486"/>
      </dsp:txXfrm>
    </dsp:sp>
    <dsp:sp modelId="{55454761-2A59-492B-95BD-F827FF346EC2}">
      <dsp:nvSpPr>
        <dsp:cNvPr id="0" name=""/>
        <dsp:cNvSpPr/>
      </dsp:nvSpPr>
      <dsp:spPr>
        <a:xfrm>
          <a:off x="904250" y="3455514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46F91A-7C1A-4022-8A59-F8D7749D79BC}">
      <dsp:nvSpPr>
        <dsp:cNvPr id="0" name=""/>
        <dsp:cNvSpPr/>
      </dsp:nvSpPr>
      <dsp:spPr>
        <a:xfrm>
          <a:off x="1308737" y="3173016"/>
          <a:ext cx="5373888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TG</a:t>
          </a:r>
          <a:endParaRPr lang="tr-TR" sz="3600" b="1" kern="1200" dirty="0"/>
        </a:p>
      </dsp:txBody>
      <dsp:txXfrm>
        <a:off x="1308737" y="3173016"/>
        <a:ext cx="5373888" cy="989486"/>
      </dsp:txXfrm>
    </dsp:sp>
    <dsp:sp modelId="{DBCAA482-C9E0-4722-92F8-F9C607B0CF34}">
      <dsp:nvSpPr>
        <dsp:cNvPr id="0" name=""/>
        <dsp:cNvSpPr/>
      </dsp:nvSpPr>
      <dsp:spPr>
        <a:xfrm>
          <a:off x="904250" y="4445001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3A30D1-BA2A-47C1-831F-B819D2F6987E}">
      <dsp:nvSpPr>
        <dsp:cNvPr id="0" name=""/>
        <dsp:cNvSpPr/>
      </dsp:nvSpPr>
      <dsp:spPr>
        <a:xfrm>
          <a:off x="1308737" y="4162503"/>
          <a:ext cx="5373888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HDL-K</a:t>
          </a:r>
          <a:endParaRPr lang="tr-TR" sz="3600" b="1" kern="1200" dirty="0"/>
        </a:p>
      </dsp:txBody>
      <dsp:txXfrm>
        <a:off x="1308737" y="4162503"/>
        <a:ext cx="5373888" cy="989486"/>
      </dsp:txXfrm>
    </dsp:sp>
    <dsp:sp modelId="{9E3FE7E4-C713-4C6F-957E-5E950110C331}">
      <dsp:nvSpPr>
        <dsp:cNvPr id="0" name=""/>
        <dsp:cNvSpPr/>
      </dsp:nvSpPr>
      <dsp:spPr>
        <a:xfrm>
          <a:off x="904250" y="5434488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2A7524-52E6-496D-9175-DC06121957B2}">
      <dsp:nvSpPr>
        <dsp:cNvPr id="0" name=""/>
        <dsp:cNvSpPr/>
      </dsp:nvSpPr>
      <dsp:spPr>
        <a:xfrm>
          <a:off x="1308737" y="5151990"/>
          <a:ext cx="5373888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LDL-K</a:t>
          </a:r>
          <a:endParaRPr lang="tr-TR" sz="3600" b="1" kern="1200" dirty="0"/>
        </a:p>
      </dsp:txBody>
      <dsp:txXfrm>
        <a:off x="1308737" y="5151990"/>
        <a:ext cx="5373888" cy="989486"/>
      </dsp:txXfrm>
    </dsp:sp>
    <dsp:sp modelId="{585911A7-FFAA-4C1E-87E7-87BD2FF7857B}">
      <dsp:nvSpPr>
        <dsp:cNvPr id="0" name=""/>
        <dsp:cNvSpPr/>
      </dsp:nvSpPr>
      <dsp:spPr>
        <a:xfrm>
          <a:off x="904250" y="6423975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E67141-A281-4168-B85F-46C0E800B8E1}">
      <dsp:nvSpPr>
        <dsp:cNvPr id="0" name=""/>
        <dsp:cNvSpPr/>
      </dsp:nvSpPr>
      <dsp:spPr>
        <a:xfrm>
          <a:off x="1308737" y="6141476"/>
          <a:ext cx="5373888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err="1" smtClean="0"/>
            <a:t>Non</a:t>
          </a:r>
          <a:r>
            <a:rPr lang="tr-TR" sz="3600" b="1" kern="1200" dirty="0" smtClean="0"/>
            <a:t> HDL-K</a:t>
          </a:r>
          <a:endParaRPr lang="tr-TR" sz="3600" b="1" kern="1200" dirty="0"/>
        </a:p>
      </dsp:txBody>
      <dsp:txXfrm>
        <a:off x="1308737" y="6141476"/>
        <a:ext cx="5373888" cy="989486"/>
      </dsp:txXfrm>
    </dsp:sp>
    <dsp:sp modelId="{73ACF256-8022-46E1-B197-969449DEBD32}">
      <dsp:nvSpPr>
        <dsp:cNvPr id="0" name=""/>
        <dsp:cNvSpPr/>
      </dsp:nvSpPr>
      <dsp:spPr>
        <a:xfrm>
          <a:off x="8610609" y="1388652"/>
          <a:ext cx="5693085" cy="67980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14F571-EACB-4023-997A-017F4E399296}">
      <dsp:nvSpPr>
        <dsp:cNvPr id="0" name=""/>
        <dsp:cNvSpPr/>
      </dsp:nvSpPr>
      <dsp:spPr>
        <a:xfrm>
          <a:off x="8762999" y="1497552"/>
          <a:ext cx="424500" cy="42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8EF387-B2E7-4AFE-A6E1-FF3773198DC6}">
      <dsp:nvSpPr>
        <dsp:cNvPr id="0" name=""/>
        <dsp:cNvSpPr/>
      </dsp:nvSpPr>
      <dsp:spPr>
        <a:xfrm>
          <a:off x="9296415" y="1158036"/>
          <a:ext cx="8673975" cy="122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err="1" smtClean="0"/>
            <a:t>Sekonder</a:t>
          </a:r>
          <a:r>
            <a:rPr lang="tr-TR" sz="4400" kern="1200" dirty="0" smtClean="0"/>
            <a:t> Nedenler</a:t>
          </a:r>
          <a:endParaRPr lang="tr-TR" sz="4400" kern="1200" dirty="0"/>
        </a:p>
      </dsp:txBody>
      <dsp:txXfrm>
        <a:off x="9296415" y="1158036"/>
        <a:ext cx="8673975" cy="1221222"/>
      </dsp:txXfrm>
    </dsp:sp>
    <dsp:sp modelId="{961E655E-2FC2-42BC-BC27-80E41D4C0EDD}">
      <dsp:nvSpPr>
        <dsp:cNvPr id="0" name=""/>
        <dsp:cNvSpPr/>
      </dsp:nvSpPr>
      <dsp:spPr>
        <a:xfrm>
          <a:off x="8534400" y="2438402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5DA512-2668-4B98-9280-91C75E333C0E}">
      <dsp:nvSpPr>
        <dsp:cNvPr id="0" name=""/>
        <dsp:cNvSpPr/>
      </dsp:nvSpPr>
      <dsp:spPr>
        <a:xfrm>
          <a:off x="8870044" y="2209800"/>
          <a:ext cx="5373888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Açlık kan </a:t>
          </a:r>
          <a:r>
            <a:rPr lang="tr-TR" sz="3600" b="1" kern="1200" dirty="0" err="1" smtClean="0"/>
            <a:t>glukozu</a:t>
          </a:r>
          <a:endParaRPr lang="tr-TR" sz="3600" b="1" kern="1200" dirty="0"/>
        </a:p>
      </dsp:txBody>
      <dsp:txXfrm>
        <a:off x="8870044" y="2209800"/>
        <a:ext cx="5373888" cy="989486"/>
      </dsp:txXfrm>
    </dsp:sp>
    <dsp:sp modelId="{5F734BCA-0B80-4044-8421-04913BC76F77}">
      <dsp:nvSpPr>
        <dsp:cNvPr id="0" name=""/>
        <dsp:cNvSpPr/>
      </dsp:nvSpPr>
      <dsp:spPr>
        <a:xfrm>
          <a:off x="8534400" y="3429001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3FADDC-3EDA-4D59-BC24-DBEAA64D5EDE}">
      <dsp:nvSpPr>
        <dsp:cNvPr id="0" name=""/>
        <dsp:cNvSpPr/>
      </dsp:nvSpPr>
      <dsp:spPr>
        <a:xfrm>
          <a:off x="8839198" y="3200395"/>
          <a:ext cx="5373888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TSH</a:t>
          </a:r>
          <a:endParaRPr lang="tr-TR" sz="3600" b="1" kern="1200" dirty="0"/>
        </a:p>
      </dsp:txBody>
      <dsp:txXfrm>
        <a:off x="8839198" y="3200395"/>
        <a:ext cx="5373888" cy="989486"/>
      </dsp:txXfrm>
    </dsp:sp>
    <dsp:sp modelId="{D1D667CC-3A30-4AC5-84C2-FC9DA8C744FA}">
      <dsp:nvSpPr>
        <dsp:cNvPr id="0" name=""/>
        <dsp:cNvSpPr/>
      </dsp:nvSpPr>
      <dsp:spPr>
        <a:xfrm>
          <a:off x="8534400" y="4376111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512914-66AB-4016-B379-83FBC68B5E51}">
      <dsp:nvSpPr>
        <dsp:cNvPr id="0" name=""/>
        <dsp:cNvSpPr/>
      </dsp:nvSpPr>
      <dsp:spPr>
        <a:xfrm>
          <a:off x="8915399" y="4115918"/>
          <a:ext cx="5373888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err="1" smtClean="0"/>
            <a:t>Kreatinin</a:t>
          </a:r>
          <a:r>
            <a:rPr lang="tr-TR" sz="3600" b="1" kern="1200" dirty="0" smtClean="0"/>
            <a:t> (</a:t>
          </a:r>
          <a:r>
            <a:rPr lang="tr-TR" sz="3600" b="1" kern="1200" dirty="0" err="1" smtClean="0"/>
            <a:t>eGFR</a:t>
          </a:r>
          <a:r>
            <a:rPr lang="tr-TR" sz="3600" b="1" kern="1200" dirty="0" smtClean="0"/>
            <a:t>)</a:t>
          </a:r>
          <a:endParaRPr lang="tr-TR" sz="3600" b="1" kern="1200" dirty="0"/>
        </a:p>
      </dsp:txBody>
      <dsp:txXfrm>
        <a:off x="8915399" y="4115918"/>
        <a:ext cx="5373888" cy="989486"/>
      </dsp:txXfrm>
    </dsp:sp>
    <dsp:sp modelId="{A40159AC-E349-459F-B282-827001947A47}">
      <dsp:nvSpPr>
        <dsp:cNvPr id="0" name=""/>
        <dsp:cNvSpPr/>
      </dsp:nvSpPr>
      <dsp:spPr>
        <a:xfrm>
          <a:off x="8534400" y="5410199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E378EE-C1DD-486F-8ACE-179215BF09EF}">
      <dsp:nvSpPr>
        <dsp:cNvPr id="0" name=""/>
        <dsp:cNvSpPr/>
      </dsp:nvSpPr>
      <dsp:spPr>
        <a:xfrm>
          <a:off x="8991601" y="5182713"/>
          <a:ext cx="5373888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Ürik asit</a:t>
          </a:r>
          <a:endParaRPr lang="tr-TR" sz="3600" b="1" kern="1200" dirty="0"/>
        </a:p>
      </dsp:txBody>
      <dsp:txXfrm>
        <a:off x="8991601" y="5182713"/>
        <a:ext cx="5373888" cy="989486"/>
      </dsp:txXfrm>
    </dsp:sp>
    <dsp:sp modelId="{7CE14BDD-D7B5-4073-85AA-3B97F59F492B}">
      <dsp:nvSpPr>
        <dsp:cNvPr id="0" name=""/>
        <dsp:cNvSpPr/>
      </dsp:nvSpPr>
      <dsp:spPr>
        <a:xfrm>
          <a:off x="8534398" y="6400802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BB19E5-59A0-4991-8F8D-3137B0C6BBBB}">
      <dsp:nvSpPr>
        <dsp:cNvPr id="0" name=""/>
        <dsp:cNvSpPr/>
      </dsp:nvSpPr>
      <dsp:spPr>
        <a:xfrm>
          <a:off x="8991601" y="6173318"/>
          <a:ext cx="6162399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Tam idrar analizi (</a:t>
          </a:r>
          <a:r>
            <a:rPr lang="tr-TR" sz="3600" b="1" kern="1200" dirty="0" err="1" smtClean="0"/>
            <a:t>proteinüri</a:t>
          </a:r>
          <a:r>
            <a:rPr lang="tr-TR" sz="3600" b="1" kern="1200" dirty="0" smtClean="0"/>
            <a:t>)</a:t>
          </a:r>
          <a:endParaRPr lang="tr-TR" sz="3600" b="1" kern="1200" dirty="0"/>
        </a:p>
      </dsp:txBody>
      <dsp:txXfrm>
        <a:off x="8991601" y="6173318"/>
        <a:ext cx="6162399" cy="989486"/>
      </dsp:txXfrm>
    </dsp:sp>
    <dsp:sp modelId="{3B4A5665-5F8F-4E26-91F4-379633882927}">
      <dsp:nvSpPr>
        <dsp:cNvPr id="0" name=""/>
        <dsp:cNvSpPr/>
      </dsp:nvSpPr>
      <dsp:spPr>
        <a:xfrm>
          <a:off x="8534401" y="7391401"/>
          <a:ext cx="424489" cy="42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234167-0C82-4084-9D4F-D2FF4B88EB17}">
      <dsp:nvSpPr>
        <dsp:cNvPr id="0" name=""/>
        <dsp:cNvSpPr/>
      </dsp:nvSpPr>
      <dsp:spPr>
        <a:xfrm>
          <a:off x="8991601" y="7138513"/>
          <a:ext cx="7507483" cy="98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Karaciğer ve safra yolu enzimleri</a:t>
          </a:r>
          <a:endParaRPr lang="tr-TR" sz="3600" b="1" kern="1200" dirty="0"/>
        </a:p>
      </dsp:txBody>
      <dsp:txXfrm>
        <a:off x="8991601" y="7138513"/>
        <a:ext cx="7507483" cy="989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E1965-C206-4B19-A9FA-18E1E1EB72EE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C4CA6-08EF-4883-8845-AF63355D1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7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Apolipoprotein</a:t>
            </a:r>
            <a:r>
              <a:rPr lang="tr-TR" baseline="0" dirty="0" smtClean="0"/>
              <a:t> b --- </a:t>
            </a:r>
            <a:r>
              <a:rPr lang="tr-TR" baseline="0" dirty="0" err="1" smtClean="0"/>
              <a:t>ldl</a:t>
            </a:r>
            <a:r>
              <a:rPr lang="tr-TR" baseline="0" dirty="0" smtClean="0"/>
              <a:t> %90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4CA6-08EF-4883-8845-AF63355D1EC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43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Kan</a:t>
            </a:r>
            <a:r>
              <a:rPr lang="tr-TR" baseline="0" dirty="0" smtClean="0"/>
              <a:t> alma zamanı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4CA6-08EF-4883-8845-AF63355D1EC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83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Toplam </a:t>
            </a:r>
            <a:r>
              <a:rPr lang="tr-TR" dirty="0" err="1" smtClean="0"/>
              <a:t>kardiyovasküler</a:t>
            </a:r>
            <a:r>
              <a:rPr lang="tr-TR" dirty="0" smtClean="0"/>
              <a:t> risk, yetişkin bir insanın yakın gelecekte ASKVO yaşama olasılığıdır.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4CA6-08EF-4883-8845-AF63355D1EC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63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deride bulunan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histiyositlerde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lipit birikimleri</a:t>
            </a:r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4CA6-08EF-4883-8845-AF63355D1EC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27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4CA6-08EF-4883-8845-AF63355D1EC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55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Toplam </a:t>
            </a:r>
            <a:r>
              <a:rPr lang="tr-TR" dirty="0" err="1" smtClean="0"/>
              <a:t>kardiyovasküler</a:t>
            </a:r>
            <a:r>
              <a:rPr lang="tr-TR" dirty="0" smtClean="0"/>
              <a:t> risk, yetişkin bir insanın yakın gelecekte ASKVO yaşama olasılığıdır.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4CA6-08EF-4883-8845-AF63355D1EC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39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*Yaş, cinsiyet, gebelik, enfeksiyon, cerrahi </a:t>
            </a:r>
            <a:r>
              <a:rPr lang="tr-TR" dirty="0" err="1" smtClean="0"/>
              <a:t>girişimler</a:t>
            </a:r>
            <a:r>
              <a:rPr lang="tr-TR" dirty="0" smtClean="0"/>
              <a:t>, MI gibi akut strese yol </a:t>
            </a:r>
            <a:r>
              <a:rPr lang="tr-TR" dirty="0" err="1" smtClean="0"/>
              <a:t>açan</a:t>
            </a:r>
            <a:r>
              <a:rPr lang="tr-TR" dirty="0" smtClean="0"/>
              <a:t> durumlar ve </a:t>
            </a:r>
            <a:r>
              <a:rPr lang="tr-TR" dirty="0" err="1" smtClean="0"/>
              <a:t>ilaçlar</a:t>
            </a:r>
            <a:r>
              <a:rPr lang="tr-TR" dirty="0" smtClean="0"/>
              <a:t>, diyet ve fiziksel aktivite gibi </a:t>
            </a:r>
            <a:r>
              <a:rPr lang="tr-TR" dirty="0" err="1" smtClean="0"/>
              <a:t>çevresel</a:t>
            </a:r>
            <a:r>
              <a:rPr lang="tr-TR" dirty="0" smtClean="0"/>
              <a:t> nedenler ve mevsimsel </a:t>
            </a:r>
            <a:r>
              <a:rPr lang="tr-TR" dirty="0" err="1" smtClean="0"/>
              <a:t>faktörler</a:t>
            </a:r>
            <a:r>
              <a:rPr lang="tr-TR" dirty="0" smtClean="0"/>
              <a:t>, kan alımı sırasında gelişen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staz</a:t>
            </a:r>
            <a:r>
              <a:rPr lang="tr-TR" dirty="0" smtClean="0"/>
              <a:t> gibi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4CA6-08EF-4883-8845-AF63355D1EC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08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Hba1c, </a:t>
            </a:r>
            <a:r>
              <a:rPr lang="tr-TR" dirty="0" err="1" smtClean="0"/>
              <a:t>bç</a:t>
            </a:r>
            <a:r>
              <a:rPr lang="tr-TR" dirty="0" smtClean="0"/>
              <a:t>, </a:t>
            </a:r>
            <a:r>
              <a:rPr lang="tr-TR" dirty="0" err="1" smtClean="0"/>
              <a:t>bkı</a:t>
            </a:r>
            <a:r>
              <a:rPr lang="tr-TR" dirty="0" smtClean="0"/>
              <a:t>, </a:t>
            </a:r>
            <a:r>
              <a:rPr lang="tr-TR" dirty="0" err="1" smtClean="0"/>
              <a:t>akb</a:t>
            </a:r>
            <a:r>
              <a:rPr lang="tr-TR" dirty="0" smtClean="0"/>
              <a:t>, beslenme,</a:t>
            </a:r>
            <a:r>
              <a:rPr lang="tr-TR" baseline="0" dirty="0" smtClean="0"/>
              <a:t> egzersiz, sigara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4CA6-08EF-4883-8845-AF63355D1EC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878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4CA6-08EF-4883-8845-AF63355D1EC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81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2700000">
            <a:off x="9572911" y="-1462339"/>
            <a:ext cx="57378" cy="6072282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71"/>
            <a:ext cx="18897600" cy="10355885"/>
          </a:xfrm>
          <a:prstGeom prst="rect">
            <a:avLst/>
          </a:prstGeom>
        </p:spPr>
      </p:pic>
      <p:sp>
        <p:nvSpPr>
          <p:cNvPr id="19" name="AutoShape 3"/>
          <p:cNvSpPr/>
          <p:nvPr/>
        </p:nvSpPr>
        <p:spPr>
          <a:xfrm rot="-2700000">
            <a:off x="-5182448" y="-1602759"/>
            <a:ext cx="14528981" cy="21318055"/>
          </a:xfrm>
          <a:prstGeom prst="rect">
            <a:avLst/>
          </a:prstGeom>
          <a:solidFill>
            <a:schemeClr val="accent2">
              <a:lumMod val="50000"/>
              <a:alpha val="63922"/>
            </a:schemeClr>
          </a:solidFill>
        </p:spPr>
      </p:sp>
      <p:grpSp>
        <p:nvGrpSpPr>
          <p:cNvPr id="20" name="Group 7"/>
          <p:cNvGrpSpPr/>
          <p:nvPr/>
        </p:nvGrpSpPr>
        <p:grpSpPr>
          <a:xfrm>
            <a:off x="769457" y="4312917"/>
            <a:ext cx="11573294" cy="4760584"/>
            <a:chOff x="-79697" y="762604"/>
            <a:chExt cx="15431058" cy="6347445"/>
          </a:xfrm>
        </p:grpSpPr>
        <p:sp>
          <p:nvSpPr>
            <p:cNvPr id="21" name="TextBox 8"/>
            <p:cNvSpPr txBox="1"/>
            <p:nvPr/>
          </p:nvSpPr>
          <p:spPr>
            <a:xfrm>
              <a:off x="-79697" y="762604"/>
              <a:ext cx="15431058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0"/>
                </a:lnSpc>
              </a:pPr>
              <a:r>
                <a:rPr lang="tr-TR" sz="100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Montserrat Semi-Bold Bold"/>
                </a:rPr>
                <a:t>DİSLİPİDEMİ</a:t>
              </a:r>
              <a:endParaRPr lang="en-US" sz="1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 Semi-Bold Bold"/>
              </a:endParaRPr>
            </a:p>
          </p:txBody>
        </p:sp>
        <p:sp>
          <p:nvSpPr>
            <p:cNvPr id="22" name="TextBox 9"/>
            <p:cNvSpPr txBox="1"/>
            <p:nvPr/>
          </p:nvSpPr>
          <p:spPr>
            <a:xfrm>
              <a:off x="265960" y="4032284"/>
              <a:ext cx="11430533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tr-TR" sz="3199" spc="31" dirty="0" err="1" smtClean="0">
                  <a:solidFill>
                    <a:srgbClr val="F8FBFD"/>
                  </a:solidFill>
                  <a:latin typeface="Montserrat Semi-Bold"/>
                </a:rPr>
                <a:t>İnt</a:t>
              </a:r>
              <a:r>
                <a:rPr lang="tr-TR" sz="3199" spc="31" dirty="0" smtClean="0">
                  <a:solidFill>
                    <a:srgbClr val="F8FBFD"/>
                  </a:solidFill>
                  <a:latin typeface="Montserrat Semi-Bold"/>
                </a:rPr>
                <a:t>. Dr. Kübra ABANOZ</a:t>
              </a:r>
            </a:p>
            <a:p>
              <a:pPr>
                <a:lnSpc>
                  <a:spcPts val="4479"/>
                </a:lnSpc>
              </a:pPr>
              <a:r>
                <a:rPr lang="tr-TR" sz="3199" spc="31" dirty="0" smtClean="0">
                  <a:solidFill>
                    <a:srgbClr val="F8FBFD"/>
                  </a:solidFill>
                  <a:latin typeface="Montserrat Semi-Bold"/>
                </a:rPr>
                <a:t>368912</a:t>
              </a:r>
            </a:p>
            <a:p>
              <a:pPr>
                <a:lnSpc>
                  <a:spcPts val="4479"/>
                </a:lnSpc>
              </a:pPr>
              <a:endParaRPr lang="tr-TR" sz="3199" spc="31" dirty="0">
                <a:solidFill>
                  <a:srgbClr val="F8FBFD"/>
                </a:solidFill>
                <a:latin typeface="Montserrat Semi-Bold"/>
              </a:endParaRPr>
            </a:p>
            <a:p>
              <a:pPr>
                <a:lnSpc>
                  <a:spcPts val="4479"/>
                </a:lnSpc>
              </a:pPr>
              <a:r>
                <a:rPr lang="tr-TR" sz="3199" spc="31" dirty="0" smtClean="0">
                  <a:solidFill>
                    <a:srgbClr val="F8FBFD"/>
                  </a:solidFill>
                  <a:latin typeface="Montserrat Semi-Bold"/>
                </a:rPr>
                <a:t>Kasım, 2022</a:t>
              </a:r>
              <a:endParaRPr lang="en-US" sz="3199" spc="31" dirty="0">
                <a:solidFill>
                  <a:srgbClr val="F8FBFD"/>
                </a:solidFill>
                <a:latin typeface="Montserrat Semi-Bold"/>
              </a:endParaRPr>
            </a:p>
          </p:txBody>
        </p:sp>
      </p:grpSp>
      <p:sp>
        <p:nvSpPr>
          <p:cNvPr id="23" name="TextBox 6"/>
          <p:cNvSpPr txBox="1"/>
          <p:nvPr/>
        </p:nvSpPr>
        <p:spPr>
          <a:xfrm>
            <a:off x="11582400" y="6803588"/>
            <a:ext cx="678881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tr-TR" sz="4800" spc="319" dirty="0" smtClean="0">
                <a:solidFill>
                  <a:srgbClr val="F8FBFD"/>
                </a:solidFill>
                <a:latin typeface="Montserrat Semi-Bold"/>
              </a:rPr>
              <a:t>KTÜ Aile Hekimliği Anabilim Dalı</a:t>
            </a:r>
            <a:endParaRPr lang="en-US" sz="4800" spc="319" dirty="0">
              <a:solidFill>
                <a:srgbClr val="F8FBFD"/>
              </a:solidFill>
              <a:latin typeface="Montserrat Semi-Bold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7658100"/>
            <a:ext cx="824865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8225530" y="-6312605"/>
            <a:ext cx="10195820" cy="15203570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3" name="AutoShape 3"/>
          <p:cNvSpPr/>
          <p:nvPr/>
        </p:nvSpPr>
        <p:spPr>
          <a:xfrm rot="-2700000">
            <a:off x="7500686" y="-1672547"/>
            <a:ext cx="48131" cy="11324099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339">
            <a:off x="1037544" y="2395441"/>
            <a:ext cx="9248760" cy="6129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Dikdörtgen 7"/>
          <p:cNvSpPr/>
          <p:nvPr/>
        </p:nvSpPr>
        <p:spPr>
          <a:xfrm>
            <a:off x="9829800" y="1058014"/>
            <a:ext cx="8001000" cy="4466485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>
                <a:solidFill>
                  <a:srgbClr val="4C0000"/>
                </a:solidFill>
                <a:latin typeface="Trebuchet MS" panose="020B0603020202020204" pitchFamily="34" charset="0"/>
              </a:rPr>
              <a:t>Kardiyovasküler</a:t>
            </a:r>
            <a:r>
              <a:rPr lang="tr-TR" sz="2800" dirty="0">
                <a:solidFill>
                  <a:srgbClr val="4C0000"/>
                </a:solidFill>
                <a:latin typeface="Trebuchet MS" panose="020B0603020202020204" pitchFamily="34" charset="0"/>
              </a:rPr>
              <a:t> risk faktörlerinin değerlendirilmesi için; yaş, cinsiyet, sigara kullanımı, HT ve diyabet , ailede erken yaşta KVH  öyküsü </a:t>
            </a:r>
            <a:r>
              <a:rPr lang="tr-TR" sz="2800" dirty="0" smtClean="0">
                <a:solidFill>
                  <a:srgbClr val="4C0000"/>
                </a:solidFill>
                <a:latin typeface="Trebuchet MS" panose="020B0603020202020204" pitchFamily="34" charset="0"/>
              </a:rPr>
              <a:t>sorgulanmalıdır.</a:t>
            </a:r>
            <a:endParaRPr lang="tr-TR" sz="2800" dirty="0">
              <a:solidFill>
                <a:srgbClr val="4C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tr-TR" sz="2800" dirty="0">
                <a:solidFill>
                  <a:srgbClr val="4C0000"/>
                </a:solidFill>
                <a:latin typeface="Trebuchet MS" panose="020B0603020202020204" pitchFamily="34" charset="0"/>
              </a:rPr>
              <a:t> </a:t>
            </a:r>
            <a:r>
              <a:rPr lang="tr-TR" sz="2800" dirty="0" err="1">
                <a:solidFill>
                  <a:srgbClr val="4C0000"/>
                </a:solidFill>
                <a:latin typeface="Trebuchet MS" panose="020B0603020202020204" pitchFamily="34" charset="0"/>
              </a:rPr>
              <a:t>Sekonder</a:t>
            </a:r>
            <a:r>
              <a:rPr lang="tr-TR" sz="2800" dirty="0">
                <a:solidFill>
                  <a:srgbClr val="4C0000"/>
                </a:solidFill>
                <a:latin typeface="Trebuchet MS" panose="020B0603020202020204" pitchFamily="34" charset="0"/>
              </a:rPr>
              <a:t> </a:t>
            </a:r>
            <a:r>
              <a:rPr lang="tr-TR" sz="2800" dirty="0" err="1">
                <a:solidFill>
                  <a:srgbClr val="4C0000"/>
                </a:solidFill>
                <a:latin typeface="Trebuchet MS" panose="020B0603020202020204" pitchFamily="34" charset="0"/>
              </a:rPr>
              <a:t>dislipidemi</a:t>
            </a:r>
            <a:r>
              <a:rPr lang="tr-TR" sz="2800" dirty="0">
                <a:solidFill>
                  <a:srgbClr val="4C0000"/>
                </a:solidFill>
                <a:latin typeface="Trebuchet MS" panose="020B0603020202020204" pitchFamily="34" charset="0"/>
              </a:rPr>
              <a:t> nedenlerini araştırmak için; alkol kullanımı, diyabet, </a:t>
            </a:r>
            <a:r>
              <a:rPr lang="tr-TR" sz="2800" dirty="0" err="1">
                <a:solidFill>
                  <a:srgbClr val="4C0000"/>
                </a:solidFill>
                <a:latin typeface="Trebuchet MS" panose="020B0603020202020204" pitchFamily="34" charset="0"/>
              </a:rPr>
              <a:t>hipotiroidi</a:t>
            </a:r>
            <a:r>
              <a:rPr lang="tr-TR" sz="2800" dirty="0">
                <a:solidFill>
                  <a:srgbClr val="4C0000"/>
                </a:solidFill>
                <a:latin typeface="Trebuchet MS" panose="020B0603020202020204" pitchFamily="34" charset="0"/>
              </a:rPr>
              <a:t>, böbrek ve karaciğer hastalıkları varlığı, kullanmakta olduğu ilaçlar ayrıntılı şekilde sorgulanmalıdır.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9829801" y="-142193"/>
            <a:ext cx="2743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tr-TR" sz="6000" b="1" spc="-80" dirty="0" smtClean="0">
                <a:latin typeface="Trebuchet MS" panose="020B0603020202020204" pitchFamily="34" charset="0"/>
              </a:rPr>
              <a:t>Öykü</a:t>
            </a:r>
            <a:endParaRPr lang="en-US" sz="6000" b="1" spc="-8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1718008" y="-1121917"/>
            <a:ext cx="10842399" cy="15365215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3" name="AutoShape 3"/>
          <p:cNvSpPr/>
          <p:nvPr/>
        </p:nvSpPr>
        <p:spPr>
          <a:xfrm rot="-2700000">
            <a:off x="8674294" y="-2673309"/>
            <a:ext cx="48131" cy="11324099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7200" y="264950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06">
            <a:off x="9553422" y="1929691"/>
            <a:ext cx="9849932" cy="5045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Dikdörtgen 8"/>
          <p:cNvSpPr/>
          <p:nvPr/>
        </p:nvSpPr>
        <p:spPr>
          <a:xfrm>
            <a:off x="396500" y="3238500"/>
            <a:ext cx="10728700" cy="5867400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3600" dirty="0">
              <a:solidFill>
                <a:srgbClr val="4C0000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tr-TR" sz="3600" dirty="0" err="1" smtClean="0">
                <a:solidFill>
                  <a:srgbClr val="4C0000"/>
                </a:solidFill>
                <a:latin typeface="Trebuchet MS" panose="020B0603020202020204" pitchFamily="34" charset="0"/>
              </a:rPr>
              <a:t>Metabolik</a:t>
            </a:r>
            <a:r>
              <a:rPr lang="tr-TR" sz="3600" dirty="0" smtClean="0">
                <a:solidFill>
                  <a:srgbClr val="4C0000"/>
                </a:solidFill>
                <a:latin typeface="Trebuchet MS" panose="020B0603020202020204" pitchFamily="34" charset="0"/>
              </a:rPr>
              <a:t> </a:t>
            </a:r>
            <a:r>
              <a:rPr lang="tr-TR" sz="3600" dirty="0">
                <a:solidFill>
                  <a:srgbClr val="4C0000"/>
                </a:solidFill>
                <a:latin typeface="Trebuchet MS" panose="020B0603020202020204" pitchFamily="34" charset="0"/>
              </a:rPr>
              <a:t>durum ve alışkanlıklarını belirlemek </a:t>
            </a:r>
            <a:r>
              <a:rPr lang="tr-TR" sz="3600" dirty="0" smtClean="0">
                <a:solidFill>
                  <a:srgbClr val="4C0000"/>
                </a:solidFill>
                <a:latin typeface="Trebuchet MS" panose="020B0603020202020204" pitchFamily="34" charset="0"/>
              </a:rPr>
              <a:t>için;</a:t>
            </a:r>
          </a:p>
          <a:p>
            <a:pPr>
              <a:defRPr/>
            </a:pPr>
            <a:r>
              <a:rPr lang="tr-TR" sz="3600" dirty="0" smtClean="0">
                <a:solidFill>
                  <a:srgbClr val="4C0000"/>
                </a:solidFill>
                <a:latin typeface="Trebuchet MS" panose="020B0603020202020204" pitchFamily="34" charset="0"/>
              </a:rPr>
              <a:t>Boy</a:t>
            </a:r>
            <a:r>
              <a:rPr lang="tr-TR" sz="3600" dirty="0">
                <a:solidFill>
                  <a:srgbClr val="4C0000"/>
                </a:solidFill>
                <a:latin typeface="Trebuchet MS" panose="020B0603020202020204" pitchFamily="34" charset="0"/>
              </a:rPr>
              <a:t>, ağırlık, bel çevresi , </a:t>
            </a:r>
            <a:r>
              <a:rPr lang="tr-TR" sz="3600" dirty="0" err="1">
                <a:solidFill>
                  <a:srgbClr val="4C0000"/>
                </a:solidFill>
                <a:latin typeface="Trebuchet MS" panose="020B0603020202020204" pitchFamily="34" charset="0"/>
              </a:rPr>
              <a:t>arteriyel</a:t>
            </a:r>
            <a:r>
              <a:rPr lang="tr-TR" sz="3600" dirty="0">
                <a:solidFill>
                  <a:srgbClr val="4C0000"/>
                </a:solidFill>
                <a:latin typeface="Trebuchet MS" panose="020B0603020202020204" pitchFamily="34" charset="0"/>
              </a:rPr>
              <a:t> kan basıncı ölçülmeli, beslenme alışkanlıkları ve günlük fiziki aktivitesi sorgulanmalıdır</a:t>
            </a:r>
            <a:r>
              <a:rPr lang="tr-TR" sz="3600" dirty="0" smtClean="0">
                <a:solidFill>
                  <a:srgbClr val="4C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Wingdings 3" charset="2"/>
              <a:buChar char=""/>
              <a:defRPr/>
            </a:pPr>
            <a:endParaRPr lang="tr-TR" sz="3600" dirty="0">
              <a:solidFill>
                <a:srgbClr val="4C0000"/>
              </a:solidFill>
              <a:latin typeface="Trebuchet MS" panose="020B0603020202020204" pitchFamily="34" charset="0"/>
            </a:endParaRPr>
          </a:p>
          <a:p>
            <a:r>
              <a:rPr lang="tr-TR" sz="3600" dirty="0" smtClean="0">
                <a:solidFill>
                  <a:srgbClr val="4C0000"/>
                </a:solidFill>
                <a:latin typeface="Trebuchet MS" panose="020B0603020202020204" pitchFamily="34" charset="0"/>
              </a:rPr>
              <a:t>Ailesel </a:t>
            </a:r>
            <a:r>
              <a:rPr lang="tr-TR" sz="3600" dirty="0" err="1">
                <a:solidFill>
                  <a:srgbClr val="4C0000"/>
                </a:solidFill>
                <a:latin typeface="Trebuchet MS" panose="020B0603020202020204" pitchFamily="34" charset="0"/>
              </a:rPr>
              <a:t>dislipidemiler</a:t>
            </a:r>
            <a:r>
              <a:rPr lang="tr-TR" sz="3600" dirty="0">
                <a:solidFill>
                  <a:srgbClr val="4C0000"/>
                </a:solidFill>
                <a:latin typeface="Trebuchet MS" panose="020B0603020202020204" pitchFamily="34" charset="0"/>
              </a:rPr>
              <a:t> açısından;  birinci derece akrabalarda </a:t>
            </a:r>
            <a:r>
              <a:rPr lang="tr-TR" sz="3600" dirty="0" err="1">
                <a:solidFill>
                  <a:srgbClr val="4C0000"/>
                </a:solidFill>
                <a:latin typeface="Trebuchet MS" panose="020B0603020202020204" pitchFamily="34" charset="0"/>
              </a:rPr>
              <a:t>dislipidemi</a:t>
            </a:r>
            <a:r>
              <a:rPr lang="tr-TR" sz="3600" dirty="0">
                <a:solidFill>
                  <a:srgbClr val="4C0000"/>
                </a:solidFill>
                <a:latin typeface="Trebuchet MS" panose="020B0603020202020204" pitchFamily="34" charset="0"/>
              </a:rPr>
              <a:t> olup olmadığı, genç yaşta (kadınlarda &lt;60 yaş, erkeklerde &lt;50 yaş) ASKVH hikayesi, </a:t>
            </a:r>
            <a:r>
              <a:rPr lang="tr-TR" sz="3600" dirty="0" err="1">
                <a:solidFill>
                  <a:srgbClr val="4C0000"/>
                </a:solidFill>
                <a:latin typeface="Trebuchet MS" panose="020B0603020202020204" pitchFamily="34" charset="0"/>
              </a:rPr>
              <a:t>tendon</a:t>
            </a:r>
            <a:r>
              <a:rPr lang="tr-TR" sz="3600" dirty="0">
                <a:solidFill>
                  <a:srgbClr val="4C0000"/>
                </a:solidFill>
                <a:latin typeface="Trebuchet MS" panose="020B0603020202020204" pitchFamily="34" charset="0"/>
              </a:rPr>
              <a:t> </a:t>
            </a:r>
            <a:r>
              <a:rPr lang="tr-TR" sz="3600" dirty="0" err="1">
                <a:solidFill>
                  <a:srgbClr val="4C0000"/>
                </a:solidFill>
                <a:latin typeface="Trebuchet MS" panose="020B0603020202020204" pitchFamily="34" charset="0"/>
              </a:rPr>
              <a:t>ksantomları</a:t>
            </a:r>
            <a:r>
              <a:rPr lang="tr-TR" sz="3600" dirty="0">
                <a:solidFill>
                  <a:srgbClr val="4C0000"/>
                </a:solidFill>
                <a:latin typeface="Trebuchet MS" panose="020B0603020202020204" pitchFamily="34" charset="0"/>
              </a:rPr>
              <a:t> sorgulanmalıdır.</a:t>
            </a:r>
          </a:p>
          <a:p>
            <a:endParaRPr lang="tr-TR" sz="3600" dirty="0">
              <a:solidFill>
                <a:srgbClr val="4C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24209" y="2083594"/>
            <a:ext cx="2743200" cy="109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tr-TR" sz="6000" b="1" spc="-80" dirty="0" smtClean="0">
                <a:latin typeface="Trebuchet MS" panose="020B0603020202020204" pitchFamily="34" charset="0"/>
              </a:rPr>
              <a:t>Öykü</a:t>
            </a:r>
            <a:endParaRPr lang="en-US" sz="6000" b="1" spc="-8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3" name="Dikdörtgen 2"/>
          <p:cNvSpPr/>
          <p:nvPr/>
        </p:nvSpPr>
        <p:spPr>
          <a:xfrm>
            <a:off x="746183" y="2121898"/>
            <a:ext cx="686598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4400" b="1" dirty="0" smtClean="0">
                <a:latin typeface="Trebuchet MS" panose="020B0603020202020204" pitchFamily="34" charset="0"/>
              </a:rPr>
              <a:t>Deri</a:t>
            </a:r>
            <a:endParaRPr lang="tr-TR" sz="2800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tr-TR" sz="3200" dirty="0" err="1" smtClean="0">
                <a:latin typeface="Trebuchet MS" panose="020B0603020202020204" pitchFamily="34" charset="0"/>
              </a:rPr>
              <a:t>Ksantomlar</a:t>
            </a:r>
            <a:endParaRPr lang="tr-TR" sz="3200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tr-TR" sz="3200" dirty="0">
              <a:latin typeface="Trebuchet MS" panose="020B0603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r>
              <a:rPr lang="tr-TR" sz="3200" dirty="0">
                <a:latin typeface="Trebuchet MS" panose="020B0603020202020204" pitchFamily="34" charset="0"/>
              </a:rPr>
              <a:t> </a:t>
            </a:r>
            <a:r>
              <a:rPr lang="tr-TR" sz="3200" dirty="0" err="1">
                <a:latin typeface="Trebuchet MS" panose="020B0603020202020204" pitchFamily="34" charset="0"/>
              </a:rPr>
              <a:t>Aşil</a:t>
            </a:r>
            <a:r>
              <a:rPr lang="tr-TR" sz="3200" dirty="0">
                <a:latin typeface="Trebuchet MS" panose="020B0603020202020204" pitchFamily="34" charset="0"/>
              </a:rPr>
              <a:t> </a:t>
            </a:r>
            <a:r>
              <a:rPr lang="tr-TR" sz="3200" dirty="0" err="1">
                <a:latin typeface="Trebuchet MS" panose="020B0603020202020204" pitchFamily="34" charset="0"/>
              </a:rPr>
              <a:t>tendonu</a:t>
            </a:r>
            <a:r>
              <a:rPr lang="tr-TR" sz="3200" dirty="0">
                <a:latin typeface="Trebuchet MS" panose="020B0603020202020204" pitchFamily="34" charset="0"/>
              </a:rPr>
              <a:t>, el bileği ve dirsek </a:t>
            </a:r>
            <a:r>
              <a:rPr lang="tr-TR" sz="3200" dirty="0" err="1">
                <a:latin typeface="Trebuchet MS" panose="020B0603020202020204" pitchFamily="34" charset="0"/>
              </a:rPr>
              <a:t>tendonlarında</a:t>
            </a:r>
            <a:r>
              <a:rPr lang="tr-TR" sz="3200" dirty="0">
                <a:latin typeface="Trebuchet MS" panose="020B0603020202020204" pitchFamily="34" charset="0"/>
              </a:rPr>
              <a:t> ve </a:t>
            </a:r>
            <a:r>
              <a:rPr lang="tr-TR" sz="3200" dirty="0" err="1">
                <a:latin typeface="Trebuchet MS" panose="020B0603020202020204" pitchFamily="34" charset="0"/>
              </a:rPr>
              <a:t>metakarpofalangeal</a:t>
            </a:r>
            <a:r>
              <a:rPr lang="tr-TR" sz="3200" dirty="0">
                <a:latin typeface="Trebuchet MS" panose="020B0603020202020204" pitchFamily="34" charset="0"/>
              </a:rPr>
              <a:t> </a:t>
            </a:r>
            <a:r>
              <a:rPr lang="tr-TR" sz="3200" dirty="0" smtClean="0">
                <a:latin typeface="Trebuchet MS" panose="020B0603020202020204" pitchFamily="34" charset="0"/>
              </a:rPr>
              <a:t>eklemlerde</a:t>
            </a:r>
            <a:endParaRPr lang="tr-TR" sz="3200" dirty="0">
              <a:latin typeface="Trebuchet MS" panose="020B0603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tr-TR" sz="3200" dirty="0" smtClean="0">
                <a:latin typeface="Trebuchet MS" panose="020B0603020202020204" pitchFamily="34" charset="0"/>
              </a:rPr>
              <a:t>Ailevi </a:t>
            </a:r>
            <a:r>
              <a:rPr lang="tr-TR" sz="3200" dirty="0" err="1">
                <a:latin typeface="Trebuchet MS" panose="020B0603020202020204" pitchFamily="34" charset="0"/>
              </a:rPr>
              <a:t>hiperkolesterolemilerde</a:t>
            </a:r>
            <a:r>
              <a:rPr lang="tr-TR" sz="3200" dirty="0">
                <a:latin typeface="Trebuchet MS" panose="020B0603020202020204" pitchFamily="34" charset="0"/>
              </a:rPr>
              <a:t> </a:t>
            </a:r>
            <a:r>
              <a:rPr lang="tr-TR" sz="3200" dirty="0" err="1" smtClean="0">
                <a:latin typeface="Trebuchet MS" panose="020B0603020202020204" pitchFamily="34" charset="0"/>
              </a:rPr>
              <a:t>planar</a:t>
            </a:r>
            <a:r>
              <a:rPr lang="tr-TR" sz="3200" dirty="0" smtClean="0">
                <a:latin typeface="Trebuchet MS" panose="020B0603020202020204" pitchFamily="34" charset="0"/>
              </a:rPr>
              <a:t>, </a:t>
            </a:r>
            <a:r>
              <a:rPr lang="tr-TR" sz="3200" dirty="0" err="1" smtClean="0">
                <a:latin typeface="Trebuchet MS" panose="020B0603020202020204" pitchFamily="34" charset="0"/>
              </a:rPr>
              <a:t>tüberoz</a:t>
            </a:r>
            <a:r>
              <a:rPr lang="tr-TR" sz="3200" dirty="0" smtClean="0">
                <a:latin typeface="Trebuchet MS" panose="020B0603020202020204" pitchFamily="34" charset="0"/>
              </a:rPr>
              <a:t>  </a:t>
            </a:r>
            <a:r>
              <a:rPr lang="tr-TR" sz="3200" dirty="0" err="1">
                <a:latin typeface="Trebuchet MS" panose="020B0603020202020204" pitchFamily="34" charset="0"/>
              </a:rPr>
              <a:t>ksantomlar</a:t>
            </a:r>
            <a:r>
              <a:rPr lang="tr-TR" sz="3200" dirty="0">
                <a:latin typeface="Trebuchet MS" panose="020B0603020202020204" pitchFamily="34" charset="0"/>
              </a:rPr>
              <a:t>  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r>
              <a:rPr lang="tr-TR" sz="3200" dirty="0" smtClean="0">
                <a:latin typeface="Trebuchet MS" panose="020B0603020202020204" pitchFamily="34" charset="0"/>
              </a:rPr>
              <a:t>Ciddi </a:t>
            </a:r>
            <a:r>
              <a:rPr lang="tr-TR" sz="3200" dirty="0">
                <a:latin typeface="Trebuchet MS" panose="020B0603020202020204" pitchFamily="34" charset="0"/>
              </a:rPr>
              <a:t>TG yüksekliğinde gövde, sırt, el-ayak, diz ve dirseklerde çok sayıda milimetrik deriden kabarık sarımsı </a:t>
            </a:r>
            <a:r>
              <a:rPr lang="tr-TR" sz="3200" dirty="0" err="1">
                <a:latin typeface="Trebuchet MS" panose="020B0603020202020204" pitchFamily="34" charset="0"/>
              </a:rPr>
              <a:t>erüptif</a:t>
            </a:r>
            <a:r>
              <a:rPr lang="tr-TR" sz="3200" dirty="0">
                <a:latin typeface="Trebuchet MS" panose="020B0603020202020204" pitchFamily="34" charset="0"/>
              </a:rPr>
              <a:t> </a:t>
            </a:r>
            <a:r>
              <a:rPr lang="tr-TR" sz="3200" dirty="0" err="1">
                <a:latin typeface="Trebuchet MS" panose="020B0603020202020204" pitchFamily="34" charset="0"/>
              </a:rPr>
              <a:t>ksantomlar</a:t>
            </a:r>
            <a:r>
              <a:rPr lang="tr-TR" sz="3200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9209" b="719"/>
          <a:stretch/>
        </p:blipFill>
        <p:spPr>
          <a:xfrm>
            <a:off x="13351716" y="5648818"/>
            <a:ext cx="4648200" cy="416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2"/>
          <a:stretch/>
        </p:blipFill>
        <p:spPr>
          <a:xfrm>
            <a:off x="10161355" y="956125"/>
            <a:ext cx="6739033" cy="450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"/>
          <a:stretch/>
        </p:blipFill>
        <p:spPr>
          <a:xfrm>
            <a:off x="8382000" y="5648818"/>
            <a:ext cx="4827643" cy="346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2"/>
          <p:cNvSpPr txBox="1"/>
          <p:nvPr/>
        </p:nvSpPr>
        <p:spPr>
          <a:xfrm>
            <a:off x="776443" y="609357"/>
            <a:ext cx="15230791" cy="109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tr-TR" sz="60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Fizik Muayene</a:t>
            </a:r>
            <a:endParaRPr lang="en-US" sz="60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146682" y="1129971"/>
            <a:ext cx="10082445" cy="7508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tr-TR" sz="3600" dirty="0" smtClean="0">
                <a:latin typeface="Trebuchet MS" panose="020B0603020202020204" pitchFamily="34" charset="0"/>
              </a:rPr>
              <a:t> </a:t>
            </a:r>
            <a:endParaRPr lang="tr-TR" sz="3600" b="1" dirty="0" smtClean="0"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tr-TR" sz="4400" b="1" dirty="0" smtClean="0">
                <a:latin typeface="Trebuchet MS" panose="020B0603020202020204" pitchFamily="34" charset="0"/>
              </a:rPr>
              <a:t>Göz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tr-TR" sz="3600" dirty="0" err="1" smtClean="0">
                <a:latin typeface="Trebuchet MS" panose="020B0603020202020204" pitchFamily="34" charset="0"/>
              </a:rPr>
              <a:t>Arkus</a:t>
            </a:r>
            <a:r>
              <a:rPr lang="tr-TR" sz="3600" dirty="0" smtClean="0">
                <a:latin typeface="Trebuchet MS" panose="020B0603020202020204" pitchFamily="34" charset="0"/>
              </a:rPr>
              <a:t> </a:t>
            </a:r>
            <a:r>
              <a:rPr lang="tr-TR" sz="3600" dirty="0" smtClean="0">
                <a:latin typeface="Trebuchet MS" panose="020B0603020202020204" pitchFamily="34" charset="0"/>
              </a:rPr>
              <a:t>kornea: </a:t>
            </a:r>
            <a:r>
              <a:rPr lang="tr-TR" sz="3600" dirty="0" smtClean="0">
                <a:latin typeface="Trebuchet MS" panose="020B0603020202020204" pitchFamily="34" charset="0"/>
              </a:rPr>
              <a:t>Yüksek LDL-K düzeyine bağlı olarak </a:t>
            </a:r>
            <a:r>
              <a:rPr lang="tr-TR" sz="3600" i="1" dirty="0" smtClean="0">
                <a:latin typeface="Trebuchet MS" panose="020B0603020202020204" pitchFamily="34" charset="0"/>
              </a:rPr>
              <a:t>kornea etrafında </a:t>
            </a:r>
            <a:r>
              <a:rPr lang="tr-TR" sz="3600" dirty="0" smtClean="0">
                <a:latin typeface="Trebuchet MS" panose="020B0603020202020204" pitchFamily="34" charset="0"/>
              </a:rPr>
              <a:t>halka görünümlü beyaz renkli lipit </a:t>
            </a:r>
            <a:r>
              <a:rPr lang="tr-TR" sz="3600" dirty="0" smtClean="0">
                <a:latin typeface="Trebuchet MS" panose="020B0603020202020204" pitchFamily="34" charset="0"/>
              </a:rPr>
              <a:t>birikimi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tr-TR" sz="3600" dirty="0" smtClean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tr-TR" sz="3600" dirty="0" err="1" smtClean="0">
                <a:latin typeface="Trebuchet MS" panose="020B0603020202020204" pitchFamily="34" charset="0"/>
              </a:rPr>
              <a:t>Ksantelezma</a:t>
            </a:r>
            <a:r>
              <a:rPr lang="tr-TR" sz="3600" dirty="0" smtClean="0">
                <a:latin typeface="Trebuchet MS" panose="020B0603020202020204" pitchFamily="34" charset="0"/>
              </a:rPr>
              <a:t>: Göz kapakları ve çevresinde yer alan sınırları belirsiz gri sarı renkteki </a:t>
            </a:r>
            <a:r>
              <a:rPr lang="tr-TR" sz="3600" i="1" dirty="0" smtClean="0">
                <a:latin typeface="Trebuchet MS" panose="020B0603020202020204" pitchFamily="34" charset="0"/>
              </a:rPr>
              <a:t>cilt altı </a:t>
            </a:r>
            <a:r>
              <a:rPr lang="tr-TR" sz="3600" dirty="0" smtClean="0">
                <a:latin typeface="Trebuchet MS" panose="020B0603020202020204" pitchFamily="34" charset="0"/>
              </a:rPr>
              <a:t>lipit birikimleri </a:t>
            </a:r>
            <a:endParaRPr lang="tr-TR" sz="3600" dirty="0" smtClean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tr-TR" sz="3600" dirty="0" smtClean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tr-TR" sz="3600" dirty="0" err="1" smtClean="0">
                <a:latin typeface="Trebuchet MS" panose="020B0603020202020204" pitchFamily="34" charset="0"/>
              </a:rPr>
              <a:t>Lipemia</a:t>
            </a:r>
            <a:r>
              <a:rPr lang="tr-TR" sz="3600" dirty="0" smtClean="0">
                <a:latin typeface="Trebuchet MS" panose="020B0603020202020204" pitchFamily="34" charset="0"/>
              </a:rPr>
              <a:t> </a:t>
            </a:r>
            <a:r>
              <a:rPr lang="tr-TR" sz="3600" dirty="0" err="1" smtClean="0">
                <a:latin typeface="Trebuchet MS" panose="020B0603020202020204" pitchFamily="34" charset="0"/>
              </a:rPr>
              <a:t>retinalis</a:t>
            </a:r>
            <a:r>
              <a:rPr lang="tr-TR" sz="3600" dirty="0" smtClean="0">
                <a:latin typeface="Trebuchet MS" panose="020B0603020202020204" pitchFamily="34" charset="0"/>
              </a:rPr>
              <a:t>: Yüksek TG düzeylerinin ışığı yansıtmasından dolayı, </a:t>
            </a:r>
            <a:r>
              <a:rPr lang="tr-TR" sz="3600" i="1" dirty="0" err="1" smtClean="0">
                <a:latin typeface="Trebuchet MS" panose="020B0603020202020204" pitchFamily="34" charset="0"/>
              </a:rPr>
              <a:t>retinal</a:t>
            </a:r>
            <a:r>
              <a:rPr lang="tr-TR" sz="3600" i="1" dirty="0" smtClean="0">
                <a:latin typeface="Trebuchet MS" panose="020B0603020202020204" pitchFamily="34" charset="0"/>
              </a:rPr>
              <a:t> arter ve </a:t>
            </a:r>
            <a:r>
              <a:rPr lang="tr-TR" sz="3600" i="1" dirty="0" err="1" smtClean="0">
                <a:latin typeface="Trebuchet MS" panose="020B0603020202020204" pitchFamily="34" charset="0"/>
              </a:rPr>
              <a:t>venlerin</a:t>
            </a:r>
            <a:r>
              <a:rPr lang="tr-TR" sz="3600" dirty="0" smtClean="0">
                <a:latin typeface="Trebuchet MS" panose="020B0603020202020204" pitchFamily="34" charset="0"/>
              </a:rPr>
              <a:t> pembe-krem renginde görünmesi</a:t>
            </a:r>
          </a:p>
          <a:p>
            <a:pPr>
              <a:defRPr/>
            </a:pPr>
            <a:endParaRPr lang="tr-TR" sz="3600" dirty="0" smtClean="0">
              <a:latin typeface="Trebuchet MS" panose="020B0603020202020204" pitchFamily="34" charset="0"/>
            </a:endParaRPr>
          </a:p>
          <a:p>
            <a:pPr>
              <a:defRPr/>
            </a:pPr>
            <a:endParaRPr lang="tr-TR" sz="3600" dirty="0" smtClean="0">
              <a:latin typeface="Trebuchet MS" panose="020B0603020202020204" pitchFamily="34" charset="0"/>
            </a:endParaRPr>
          </a:p>
          <a:p>
            <a:pPr>
              <a:buFont typeface="Wingdings 3" charset="2"/>
              <a:buChar char=""/>
              <a:defRPr/>
            </a:pPr>
            <a:endParaRPr lang="tr-TR" sz="3600" dirty="0" smtClean="0">
              <a:latin typeface="Trebuchet MS" panose="020B0603020202020204" pitchFamily="34" charset="0"/>
            </a:endParaRPr>
          </a:p>
          <a:p>
            <a:pPr>
              <a:buFont typeface="Wingdings 3" charset="2"/>
              <a:buChar char=""/>
              <a:defRPr/>
            </a:pPr>
            <a:endParaRPr lang="tr-TR" sz="3600" dirty="0" smtClean="0">
              <a:latin typeface="Trebuchet MS" panose="020B0603020202020204" pitchFamily="34" charset="0"/>
            </a:endParaRPr>
          </a:p>
          <a:p>
            <a:endParaRPr lang="tr-TR" sz="3600" dirty="0">
              <a:latin typeface="Trebuchet MS" panose="020B0603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t="53299" r="22981" b="7542"/>
          <a:stretch/>
        </p:blipFill>
        <p:spPr>
          <a:xfrm>
            <a:off x="12032789" y="514112"/>
            <a:ext cx="5161458" cy="277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5292" r="9738" b="24149"/>
          <a:stretch/>
        </p:blipFill>
        <p:spPr>
          <a:xfrm>
            <a:off x="12877969" y="6558705"/>
            <a:ext cx="4316277" cy="352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7249" r="51233" b="63937"/>
          <a:stretch/>
        </p:blipFill>
        <p:spPr>
          <a:xfrm>
            <a:off x="12378952" y="3467100"/>
            <a:ext cx="4815294" cy="283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7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270125" y="1160761"/>
            <a:ext cx="16749138" cy="5984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tr-TR" sz="2800" dirty="0" smtClean="0"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tr-TR" sz="4000" b="1" dirty="0" err="1" smtClean="0">
                <a:latin typeface="Trebuchet MS" panose="020B0603020202020204" pitchFamily="34" charset="0"/>
              </a:rPr>
              <a:t>Gastrointestinal</a:t>
            </a:r>
            <a:r>
              <a:rPr lang="tr-TR" sz="4000" b="1" dirty="0" smtClean="0">
                <a:latin typeface="Trebuchet MS" panose="020B0603020202020204" pitchFamily="34" charset="0"/>
              </a:rPr>
              <a:t> </a:t>
            </a:r>
            <a:r>
              <a:rPr lang="tr-TR" sz="4000" b="1" dirty="0" smtClean="0">
                <a:latin typeface="Trebuchet MS" panose="020B0603020202020204" pitchFamily="34" charset="0"/>
              </a:rPr>
              <a:t>Sistem</a:t>
            </a:r>
            <a:endParaRPr lang="tr-TR" sz="4000" b="1" dirty="0" smtClean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tr-TR" sz="3200" dirty="0" smtClean="0">
                <a:latin typeface="Trebuchet MS" panose="020B0603020202020204" pitchFamily="34" charset="0"/>
              </a:rPr>
              <a:t>Yağlı karaciğer hastalığı ve buna bağlı </a:t>
            </a:r>
            <a:r>
              <a:rPr lang="tr-TR" sz="3200" dirty="0" err="1" smtClean="0">
                <a:latin typeface="Trebuchet MS" panose="020B0603020202020204" pitchFamily="34" charset="0"/>
              </a:rPr>
              <a:t>hepatosplenomegali</a:t>
            </a:r>
            <a:endParaRPr lang="tr-TR" sz="3200" dirty="0" smtClean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tr-TR" sz="3200" dirty="0" smtClean="0">
                <a:latin typeface="Trebuchet MS" panose="020B0603020202020204" pitchFamily="34" charset="0"/>
              </a:rPr>
              <a:t> </a:t>
            </a:r>
            <a:r>
              <a:rPr lang="tr-TR" sz="3200" dirty="0" smtClean="0">
                <a:latin typeface="Trebuchet MS" panose="020B0603020202020204" pitchFamily="34" charset="0"/>
              </a:rPr>
              <a:t>Şiddetli TG yüksekliği nedeniyle akut </a:t>
            </a:r>
            <a:r>
              <a:rPr lang="tr-TR" sz="3200" dirty="0" err="1" smtClean="0">
                <a:latin typeface="Trebuchet MS" panose="020B0603020202020204" pitchFamily="34" charset="0"/>
              </a:rPr>
              <a:t>pankreatit</a:t>
            </a:r>
            <a:endParaRPr lang="tr-TR" sz="3200" dirty="0" smtClean="0">
              <a:latin typeface="Trebuchet MS" panose="020B0603020202020204" pitchFamily="34" charset="0"/>
            </a:endParaRPr>
          </a:p>
          <a:p>
            <a:endParaRPr lang="tr-TR" sz="2800" dirty="0" smtClean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 3" charset="2"/>
              <a:buChar char=""/>
              <a:defRPr/>
            </a:pPr>
            <a:endParaRPr lang="tr-TR" sz="2800" dirty="0" smtClean="0">
              <a:latin typeface="Trebuchet MS" panose="020B0603020202020204" pitchFamily="34" charset="0"/>
            </a:endParaRPr>
          </a:p>
          <a:p>
            <a:endParaRPr lang="tr-TR" sz="2800" dirty="0">
              <a:latin typeface="Trebuchet MS" panose="020B0603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90" y="3962698"/>
            <a:ext cx="8376593" cy="521039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75701" y="3962698"/>
            <a:ext cx="803650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4000" b="1" dirty="0" err="1">
                <a:latin typeface="Trebuchet MS" panose="020B0603020202020204" pitchFamily="34" charset="0"/>
              </a:rPr>
              <a:t>Kardiyovasküler</a:t>
            </a:r>
            <a:r>
              <a:rPr lang="tr-TR" sz="4000" b="1" dirty="0">
                <a:latin typeface="Trebuchet MS" panose="020B0603020202020204" pitchFamily="34" charset="0"/>
              </a:rPr>
              <a:t> </a:t>
            </a:r>
            <a:r>
              <a:rPr lang="tr-TR" sz="4000" b="1" dirty="0" smtClean="0">
                <a:latin typeface="Trebuchet MS" panose="020B0603020202020204" pitchFamily="34" charset="0"/>
              </a:rPr>
              <a:t>Sistem</a:t>
            </a:r>
            <a:endParaRPr lang="tr-TR" sz="4000" b="1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tr-TR" sz="3200" dirty="0" err="1">
                <a:latin typeface="Trebuchet MS" panose="020B0603020202020204" pitchFamily="34" charset="0"/>
              </a:rPr>
              <a:t>Ateroskleroza</a:t>
            </a:r>
            <a:r>
              <a:rPr lang="tr-TR" sz="3200" dirty="0">
                <a:latin typeface="Trebuchet MS" panose="020B0603020202020204" pitchFamily="34" charset="0"/>
              </a:rPr>
              <a:t> bağlı olarak </a:t>
            </a:r>
            <a:r>
              <a:rPr lang="tr-TR" sz="3200" dirty="0" err="1">
                <a:latin typeface="Trebuchet MS" panose="020B0603020202020204" pitchFamily="34" charset="0"/>
              </a:rPr>
              <a:t>periferik</a:t>
            </a:r>
            <a:r>
              <a:rPr lang="tr-TR" sz="3200" dirty="0">
                <a:latin typeface="Trebuchet MS" panose="020B0603020202020204" pitchFamily="34" charset="0"/>
              </a:rPr>
              <a:t> nabızlar zayıf alınabilir veya hiç alınamayabilir. </a:t>
            </a:r>
            <a:endParaRPr lang="tr-TR" sz="3200" dirty="0" smtClean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tr-TR" sz="3200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tr-TR" sz="3200" dirty="0" err="1">
                <a:latin typeface="Trebuchet MS" panose="020B0603020202020204" pitchFamily="34" charset="0"/>
              </a:rPr>
              <a:t>Aortik</a:t>
            </a:r>
            <a:r>
              <a:rPr lang="tr-TR" sz="3200" dirty="0">
                <a:latin typeface="Trebuchet MS" panose="020B0603020202020204" pitchFamily="34" charset="0"/>
              </a:rPr>
              <a:t> </a:t>
            </a:r>
            <a:r>
              <a:rPr lang="tr-TR" sz="3200" dirty="0" err="1">
                <a:latin typeface="Trebuchet MS" panose="020B0603020202020204" pitchFamily="34" charset="0"/>
              </a:rPr>
              <a:t>ateroskleroza</a:t>
            </a:r>
            <a:r>
              <a:rPr lang="tr-TR" sz="3200" dirty="0">
                <a:latin typeface="Trebuchet MS" panose="020B0603020202020204" pitchFamily="34" charset="0"/>
              </a:rPr>
              <a:t> veya </a:t>
            </a:r>
            <a:r>
              <a:rPr lang="tr-TR" sz="3200" dirty="0" err="1">
                <a:latin typeface="Trebuchet MS" panose="020B0603020202020204" pitchFamily="34" charset="0"/>
              </a:rPr>
              <a:t>karotis</a:t>
            </a:r>
            <a:r>
              <a:rPr lang="tr-TR" sz="3200" dirty="0">
                <a:latin typeface="Trebuchet MS" panose="020B0603020202020204" pitchFamily="34" charset="0"/>
              </a:rPr>
              <a:t> darlığına bağlı dinleme bulgusu </a:t>
            </a:r>
            <a:endParaRPr lang="tr-TR" sz="3200" dirty="0" smtClean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tr-TR" sz="3200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tr-TR" sz="3200" dirty="0">
                <a:latin typeface="Trebuchet MS" panose="020B0603020202020204" pitchFamily="34" charset="0"/>
              </a:rPr>
              <a:t>EKG’de koroner arter hastalığı (KAH) ile uyumlu bulgular</a:t>
            </a:r>
          </a:p>
        </p:txBody>
      </p:sp>
    </p:spTree>
    <p:extLst>
      <p:ext uri="{BB962C8B-B14F-4D97-AF65-F5344CB8AC3E}">
        <p14:creationId xmlns:p14="http://schemas.microsoft.com/office/powerpoint/2010/main" val="25627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6" name="TextBox 2"/>
          <p:cNvSpPr txBox="1"/>
          <p:nvPr/>
        </p:nvSpPr>
        <p:spPr>
          <a:xfrm>
            <a:off x="914400" y="1192733"/>
            <a:ext cx="1390193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800" b="1" spc="-8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Dislipidemide</a:t>
            </a:r>
            <a:r>
              <a:rPr lang="tr-TR" sz="48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İstenmesi Önerilen Standart Laboratuvar </a:t>
            </a:r>
            <a:r>
              <a:rPr lang="tr-TR" sz="48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Tetkikleri</a:t>
            </a:r>
            <a:endParaRPr lang="en-US" sz="48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116201596"/>
              </p:ext>
            </p:extLst>
          </p:nvPr>
        </p:nvGraphicFramePr>
        <p:xfrm>
          <a:off x="609600" y="1638300"/>
          <a:ext cx="18416995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83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3922" r="5652" b="5789"/>
          <a:stretch/>
        </p:blipFill>
        <p:spPr>
          <a:xfrm>
            <a:off x="22595" y="-29587"/>
            <a:ext cx="9197605" cy="1027848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r="6212" b="23944"/>
          <a:stretch/>
        </p:blipFill>
        <p:spPr>
          <a:xfrm>
            <a:off x="9287004" y="-33575"/>
            <a:ext cx="9000996" cy="107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9458" t="22917" r="20718" b="8334"/>
          <a:stretch/>
        </p:blipFill>
        <p:spPr>
          <a:xfrm>
            <a:off x="3276600" y="190500"/>
            <a:ext cx="10210800" cy="99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6" name="TextBox 2"/>
          <p:cNvSpPr txBox="1"/>
          <p:nvPr/>
        </p:nvSpPr>
        <p:spPr>
          <a:xfrm>
            <a:off x="11353800" y="2599314"/>
            <a:ext cx="433419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tr-TR" sz="6000" b="1" spc="-8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Dislipidemi</a:t>
            </a:r>
            <a:r>
              <a:rPr lang="tr-TR" sz="60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Olgusuna Bütüncül Yaklaşım</a:t>
            </a:r>
            <a:endParaRPr lang="en-US" sz="60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44729" t="21874" r="23060" b="8334"/>
          <a:stretch/>
        </p:blipFill>
        <p:spPr>
          <a:xfrm>
            <a:off x="1447800" y="2540"/>
            <a:ext cx="8305800" cy="10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6" name="TextBox 2"/>
          <p:cNvSpPr txBox="1"/>
          <p:nvPr/>
        </p:nvSpPr>
        <p:spPr>
          <a:xfrm>
            <a:off x="1066800" y="1713567"/>
            <a:ext cx="15230791" cy="109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tr-TR" sz="6000" b="1" spc="-8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Dislipidemi</a:t>
            </a:r>
            <a:r>
              <a:rPr lang="tr-TR" sz="60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Tedavisinde Hedefler</a:t>
            </a:r>
            <a:endParaRPr lang="en-US" sz="60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27746" t="48958" r="10176" b="28125"/>
          <a:stretch/>
        </p:blipFill>
        <p:spPr>
          <a:xfrm>
            <a:off x="838200" y="3721580"/>
            <a:ext cx="16764000" cy="34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 rot="-2700000">
            <a:off x="17754079" y="7816057"/>
            <a:ext cx="43907" cy="35802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13" name="AutoShape 13"/>
          <p:cNvSpPr/>
          <p:nvPr/>
        </p:nvSpPr>
        <p:spPr>
          <a:xfrm rot="-2700000">
            <a:off x="17273885" y="5981884"/>
            <a:ext cx="3566968" cy="3566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grpSp>
        <p:nvGrpSpPr>
          <p:cNvPr id="14" name="Group 7"/>
          <p:cNvGrpSpPr/>
          <p:nvPr/>
        </p:nvGrpSpPr>
        <p:grpSpPr>
          <a:xfrm>
            <a:off x="105871" y="3738007"/>
            <a:ext cx="17724929" cy="5193729"/>
            <a:chOff x="-774536" y="3358409"/>
            <a:chExt cx="19265285" cy="6924970"/>
          </a:xfrm>
        </p:grpSpPr>
        <p:sp>
          <p:nvSpPr>
            <p:cNvPr id="15" name="TextBox 8"/>
            <p:cNvSpPr txBox="1"/>
            <p:nvPr/>
          </p:nvSpPr>
          <p:spPr>
            <a:xfrm>
              <a:off x="-774536" y="3358409"/>
              <a:ext cx="3302533" cy="6924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80"/>
                </a:lnSpc>
              </a:pPr>
              <a:r>
                <a:rPr lang="en-US" sz="3600" spc="224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ontserrat Semi-Bold"/>
                </a:rPr>
                <a:t>1</a:t>
              </a:r>
              <a:endParaRPr lang="en-US" sz="3600" spc="224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Semi-Bold"/>
              </a:endParaRPr>
            </a:p>
            <a:p>
              <a:pPr algn="r">
                <a:lnSpc>
                  <a:spcPts val="4480"/>
                </a:lnSpc>
              </a:pPr>
              <a:endParaRPr lang="tr-TR" sz="3600" spc="224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Semi-Bold"/>
              </a:endParaRPr>
            </a:p>
            <a:p>
              <a:pPr algn="r">
                <a:lnSpc>
                  <a:spcPts val="4480"/>
                </a:lnSpc>
              </a:pPr>
              <a:r>
                <a:rPr lang="en-US" sz="3600" spc="224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ontserrat Semi-Bold"/>
                </a:rPr>
                <a:t>2</a:t>
              </a:r>
              <a:endParaRPr lang="en-US" sz="3600" spc="224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Semi-Bold"/>
              </a:endParaRPr>
            </a:p>
            <a:p>
              <a:pPr algn="r">
                <a:lnSpc>
                  <a:spcPts val="4480"/>
                </a:lnSpc>
              </a:pPr>
              <a:endParaRPr lang="tr-TR" sz="3600" spc="224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Semi-Bold"/>
              </a:endParaRPr>
            </a:p>
            <a:p>
              <a:pPr algn="r">
                <a:lnSpc>
                  <a:spcPts val="4480"/>
                </a:lnSpc>
              </a:pPr>
              <a:r>
                <a:rPr lang="en-US" sz="3600" spc="224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ontserrat Semi-Bold"/>
                </a:rPr>
                <a:t>3</a:t>
              </a:r>
              <a:endParaRPr lang="tr-TR" sz="3600" spc="224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Semi-Bold"/>
              </a:endParaRPr>
            </a:p>
            <a:p>
              <a:pPr algn="r">
                <a:lnSpc>
                  <a:spcPts val="4480"/>
                </a:lnSpc>
              </a:pPr>
              <a:endParaRPr lang="tr-TR" sz="3600" spc="224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Semi-Bold"/>
              </a:endParaRPr>
            </a:p>
            <a:p>
              <a:pPr algn="r">
                <a:lnSpc>
                  <a:spcPts val="4480"/>
                </a:lnSpc>
              </a:pPr>
              <a:r>
                <a:rPr lang="tr-TR" sz="3600" spc="224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ontserrat Semi-Bold"/>
                </a:rPr>
                <a:t>4</a:t>
              </a:r>
            </a:p>
            <a:p>
              <a:pPr algn="r">
                <a:lnSpc>
                  <a:spcPts val="4480"/>
                </a:lnSpc>
              </a:pPr>
              <a:endParaRPr lang="tr-TR" sz="3600" spc="224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Semi-Bold"/>
              </a:endParaRPr>
            </a:p>
            <a:p>
              <a:pPr algn="r">
                <a:lnSpc>
                  <a:spcPts val="4480"/>
                </a:lnSpc>
              </a:pPr>
              <a:r>
                <a:rPr lang="tr-TR" sz="3600" spc="224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Montserrat Semi-Bold"/>
                </a:rPr>
                <a:t>5</a:t>
              </a:r>
              <a:endParaRPr lang="en-US" sz="3600" spc="224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Semi-Bold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4492901" y="3358409"/>
              <a:ext cx="13997848" cy="69249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tr-TR" sz="4400" dirty="0" err="1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Dislipidemi</a:t>
              </a:r>
              <a:r>
                <a:rPr lang="tr-TR" sz="4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Tanımı</a:t>
              </a:r>
              <a:endParaRPr lang="tr-TR" sz="4400" dirty="0" smtClean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479"/>
                </a:lnSpc>
              </a:pPr>
              <a:endParaRPr lang="en-US" sz="4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479"/>
                </a:lnSpc>
              </a:pPr>
              <a:r>
                <a:rPr lang="tr-TR" sz="4400" dirty="0" err="1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Dislipidemi</a:t>
              </a:r>
              <a:r>
                <a:rPr lang="tr-TR" sz="4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ve </a:t>
              </a:r>
              <a:r>
                <a:rPr lang="tr-TR" sz="4400" dirty="0" err="1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Kardiyovasküler</a:t>
              </a:r>
              <a:r>
                <a:rPr lang="tr-TR" sz="4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Hastalık İlişkisi</a:t>
              </a:r>
              <a:endParaRPr lang="tr-TR" sz="4400" dirty="0" smtClean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479"/>
                </a:lnSpc>
              </a:pPr>
              <a:endParaRPr lang="tr-TR" sz="4400" dirty="0" smtClean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479"/>
                </a:lnSpc>
              </a:pPr>
              <a:r>
                <a:rPr lang="tr-TR" sz="4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Hasta Yönetimi</a:t>
              </a:r>
              <a:endParaRPr lang="tr-TR" sz="4400" dirty="0" smtClean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479"/>
                </a:lnSpc>
              </a:pPr>
              <a:endParaRPr lang="tr-TR" sz="4400" dirty="0" smtClean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479"/>
                </a:lnSpc>
              </a:pPr>
              <a:r>
                <a:rPr lang="tr-TR" sz="4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Kullanılan İlaçlar</a:t>
              </a:r>
              <a:endParaRPr lang="tr-TR" sz="4400" dirty="0" smtClean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479"/>
                </a:lnSpc>
              </a:pPr>
              <a:endParaRPr lang="tr-TR" sz="4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>
                <a:lnSpc>
                  <a:spcPts val="4479"/>
                </a:lnSpc>
              </a:pPr>
              <a:r>
                <a:rPr lang="tr-TR" sz="44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Kaynaklar</a:t>
              </a:r>
              <a:endParaRPr lang="en-US" sz="4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AutoShape 12"/>
          <p:cNvSpPr/>
          <p:nvPr/>
        </p:nvSpPr>
        <p:spPr>
          <a:xfrm flipH="1">
            <a:off x="3698491" y="3738007"/>
            <a:ext cx="45719" cy="5193729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19" name="AutoShape 2"/>
          <p:cNvSpPr/>
          <p:nvPr/>
        </p:nvSpPr>
        <p:spPr>
          <a:xfrm rot="-2700000">
            <a:off x="13161941" y="-5134437"/>
            <a:ext cx="6665510" cy="6664206"/>
          </a:xfrm>
          <a:prstGeom prst="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</p:spPr>
      </p:sp>
      <p:sp>
        <p:nvSpPr>
          <p:cNvPr id="20" name="AutoShape 10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21" name="AutoShape 11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22" name="TextBox 2"/>
          <p:cNvSpPr txBox="1"/>
          <p:nvPr/>
        </p:nvSpPr>
        <p:spPr>
          <a:xfrm>
            <a:off x="-429489" y="1419563"/>
            <a:ext cx="1095959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tr-TR" sz="8000" spc="-80" dirty="0" smtClean="0">
                <a:solidFill>
                  <a:srgbClr val="F8FBFD"/>
                </a:solidFill>
                <a:latin typeface="Montserrat Semi-Bold Bold"/>
              </a:rPr>
              <a:t>SUNUM PLANI</a:t>
            </a:r>
            <a:endParaRPr lang="en-US" sz="8000" spc="-80" dirty="0">
              <a:solidFill>
                <a:srgbClr val="F8FBFD"/>
              </a:solidFill>
              <a:latin typeface="Montserrat Semi-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3" name="Dikdörtgen 2"/>
          <p:cNvSpPr/>
          <p:nvPr/>
        </p:nvSpPr>
        <p:spPr>
          <a:xfrm>
            <a:off x="1306819" y="4153167"/>
            <a:ext cx="13944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err="1">
                <a:latin typeface="Trebuchet MS" panose="020B0603020202020204" pitchFamily="34" charset="0"/>
              </a:rPr>
              <a:t>Statinler</a:t>
            </a:r>
            <a:r>
              <a:rPr lang="tr-TR" sz="4000" dirty="0">
                <a:latin typeface="Trebuchet MS" panose="020B0603020202020204" pitchFamily="34" charset="0"/>
              </a:rPr>
              <a:t>, kolesterol sentezinde hız kısıtlayıcı basamak olan HMG </a:t>
            </a:r>
            <a:r>
              <a:rPr lang="tr-TR" sz="4000" dirty="0" err="1">
                <a:latin typeface="Trebuchet MS" panose="020B0603020202020204" pitchFamily="34" charset="0"/>
              </a:rPr>
              <a:t>CoA</a:t>
            </a:r>
            <a:r>
              <a:rPr lang="tr-TR" sz="4000" dirty="0">
                <a:latin typeface="Trebuchet MS" panose="020B0603020202020204" pitchFamily="34" charset="0"/>
              </a:rPr>
              <a:t> </a:t>
            </a:r>
            <a:r>
              <a:rPr lang="tr-TR" sz="4000" dirty="0" err="1">
                <a:latin typeface="Trebuchet MS" panose="020B0603020202020204" pitchFamily="34" charset="0"/>
              </a:rPr>
              <a:t>redüktaz</a:t>
            </a:r>
            <a:r>
              <a:rPr lang="tr-TR" sz="4000" dirty="0">
                <a:latin typeface="Trebuchet MS" panose="020B0603020202020204" pitchFamily="34" charset="0"/>
              </a:rPr>
              <a:t> enziminin </a:t>
            </a:r>
            <a:r>
              <a:rPr lang="tr-TR" sz="4000" dirty="0" err="1">
                <a:latin typeface="Trebuchet MS" panose="020B0603020202020204" pitchFamily="34" charset="0"/>
              </a:rPr>
              <a:t>inhibisyonu</a:t>
            </a:r>
            <a:r>
              <a:rPr lang="tr-TR" sz="4000" dirty="0">
                <a:latin typeface="Trebuchet MS" panose="020B0603020202020204" pitchFamily="34" charset="0"/>
              </a:rPr>
              <a:t> ile </a:t>
            </a:r>
            <a:r>
              <a:rPr lang="tr-TR" sz="4000" dirty="0" err="1">
                <a:latin typeface="Trebuchet MS" panose="020B0603020202020204" pitchFamily="34" charset="0"/>
              </a:rPr>
              <a:t>hipolipidemik</a:t>
            </a:r>
            <a:r>
              <a:rPr lang="tr-TR" sz="4000" dirty="0">
                <a:latin typeface="Trebuchet MS" panose="020B0603020202020204" pitchFamily="34" charset="0"/>
              </a:rPr>
              <a:t> etki sağlayan ilaçlardır. </a:t>
            </a:r>
            <a:endParaRPr lang="tr-TR" sz="4000" dirty="0" smtClean="0">
              <a:latin typeface="Trebuchet MS" panose="020B0603020202020204" pitchFamily="34" charset="0"/>
            </a:endParaRPr>
          </a:p>
          <a:p>
            <a:endParaRPr lang="tr-TR" sz="4000" dirty="0" smtClean="0">
              <a:latin typeface="Trebuchet MS" panose="020B0603020202020204" pitchFamily="34" charset="0"/>
            </a:endParaRPr>
          </a:p>
          <a:p>
            <a:r>
              <a:rPr lang="tr-TR" sz="4000" dirty="0" smtClean="0">
                <a:latin typeface="Trebuchet MS" panose="020B0603020202020204" pitchFamily="34" charset="0"/>
              </a:rPr>
              <a:t>•</a:t>
            </a:r>
            <a:r>
              <a:rPr lang="tr-TR" sz="4000" dirty="0" err="1" smtClean="0">
                <a:latin typeface="Trebuchet MS" panose="020B0603020202020204" pitchFamily="34" charset="0"/>
              </a:rPr>
              <a:t>Pravastatin,simvastatin,atorvastatin,rosuvastatin</a:t>
            </a:r>
            <a:r>
              <a:rPr lang="tr-TR" sz="4000" dirty="0" smtClean="0">
                <a:latin typeface="Trebuchet MS" panose="020B0603020202020204" pitchFamily="34" charset="0"/>
              </a:rPr>
              <a:t> </a:t>
            </a:r>
            <a:r>
              <a:rPr lang="tr-TR" sz="4000" dirty="0">
                <a:latin typeface="Trebuchet MS" panose="020B0603020202020204" pitchFamily="34" charset="0"/>
              </a:rPr>
              <a:t>ve </a:t>
            </a:r>
            <a:r>
              <a:rPr lang="tr-TR" sz="4000" dirty="0" err="1">
                <a:latin typeface="Trebuchet MS" panose="020B0603020202020204" pitchFamily="34" charset="0"/>
              </a:rPr>
              <a:t>fluvastatin</a:t>
            </a:r>
            <a:r>
              <a:rPr lang="tr-TR" sz="4000" dirty="0">
                <a:latin typeface="Trebuchet MS" panose="020B0603020202020204" pitchFamily="34" charset="0"/>
              </a:rPr>
              <a:t> ülkemizde bulunan </a:t>
            </a:r>
            <a:r>
              <a:rPr lang="tr-TR" sz="4000" dirty="0" err="1">
                <a:latin typeface="Trebuchet MS" panose="020B0603020202020204" pitchFamily="34" charset="0"/>
              </a:rPr>
              <a:t>statinlerdir</a:t>
            </a:r>
            <a:r>
              <a:rPr lang="tr-TR" sz="4000" dirty="0">
                <a:latin typeface="Trebuchet MS" panose="020B0603020202020204" pitchFamily="34" charset="0"/>
              </a:rPr>
              <a:t>. </a:t>
            </a:r>
            <a:endParaRPr lang="tr-TR" sz="4000" dirty="0" smtClean="0">
              <a:latin typeface="Trebuchet MS" panose="020B0603020202020204" pitchFamily="34" charset="0"/>
            </a:endParaRPr>
          </a:p>
          <a:p>
            <a:endParaRPr lang="tr-TR" sz="4000" dirty="0">
              <a:latin typeface="Trebuchet MS" panose="020B0603020202020204" pitchFamily="34" charset="0"/>
            </a:endParaRPr>
          </a:p>
          <a:p>
            <a:r>
              <a:rPr lang="tr-TR" sz="4000" dirty="0" smtClean="0">
                <a:latin typeface="Trebuchet MS" panose="020B0603020202020204" pitchFamily="34" charset="0"/>
              </a:rPr>
              <a:t>• </a:t>
            </a:r>
            <a:r>
              <a:rPr lang="tr-TR" sz="4000" dirty="0">
                <a:latin typeface="Trebuchet MS" panose="020B0603020202020204" pitchFamily="34" charset="0"/>
              </a:rPr>
              <a:t>LDL-K yüksekliğinde verilmektedir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1330980" y="2904638"/>
            <a:ext cx="15230791" cy="109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tr-TR" sz="6000" b="1" spc="-8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Statinler</a:t>
            </a:r>
            <a:r>
              <a:rPr lang="tr-TR" sz="60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60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306819" y="1411095"/>
            <a:ext cx="17373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tr-TR" sz="60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DİSLİPİDEMİ TEDAVİSİNDE KULLANILAN İLAÇLAR</a:t>
            </a:r>
            <a:endParaRPr lang="en-US" sz="60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395517"/>
            <a:ext cx="6172200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/>
          <p:nvPr/>
        </p:nvSpPr>
        <p:spPr>
          <a:xfrm rot="-2700000">
            <a:off x="-1757921" y="5276015"/>
            <a:ext cx="3938778" cy="10021967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3" name="AutoShape 11"/>
          <p:cNvSpPr/>
          <p:nvPr/>
        </p:nvSpPr>
        <p:spPr>
          <a:xfrm rot="13512627" flipV="1">
            <a:off x="-3510497" y="8696266"/>
            <a:ext cx="1046054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4" name="Dikdörtgen 3"/>
          <p:cNvSpPr/>
          <p:nvPr/>
        </p:nvSpPr>
        <p:spPr>
          <a:xfrm>
            <a:off x="1905000" y="2104367"/>
            <a:ext cx="13487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latin typeface="Trebuchet MS" panose="020B0603020202020204" pitchFamily="34" charset="0"/>
              </a:rPr>
              <a:t>• </a:t>
            </a:r>
            <a:r>
              <a:rPr lang="tr-TR" sz="4000" dirty="0" smtClean="0">
                <a:latin typeface="Trebuchet MS" panose="020B0603020202020204" pitchFamily="34" charset="0"/>
              </a:rPr>
              <a:t>Karaciğerde </a:t>
            </a:r>
            <a:r>
              <a:rPr lang="tr-TR" sz="4000" dirty="0" err="1" smtClean="0">
                <a:latin typeface="Trebuchet MS" panose="020B0603020202020204" pitchFamily="34" charset="0"/>
              </a:rPr>
              <a:t>trigliserit</a:t>
            </a:r>
            <a:r>
              <a:rPr lang="tr-TR" sz="4000" dirty="0" smtClean="0">
                <a:latin typeface="Trebuchet MS" panose="020B0603020202020204" pitchFamily="34" charset="0"/>
              </a:rPr>
              <a:t> </a:t>
            </a:r>
            <a:r>
              <a:rPr lang="tr-TR" sz="4000" dirty="0">
                <a:latin typeface="Trebuchet MS" panose="020B0603020202020204" pitchFamily="34" charset="0"/>
              </a:rPr>
              <a:t>ve kolesterol sentezini azaltır, </a:t>
            </a:r>
            <a:r>
              <a:rPr lang="tr-TR" sz="4000" dirty="0" smtClean="0">
                <a:latin typeface="Trebuchet MS" panose="020B0603020202020204" pitchFamily="34" charset="0"/>
              </a:rPr>
              <a:t>HDL-K’de </a:t>
            </a:r>
            <a:r>
              <a:rPr lang="tr-TR" sz="4000" dirty="0">
                <a:latin typeface="Trebuchet MS" panose="020B0603020202020204" pitchFamily="34" charset="0"/>
              </a:rPr>
              <a:t>artışa neden olurlar. </a:t>
            </a:r>
            <a:endParaRPr lang="tr-TR" sz="4000" dirty="0" smtClean="0">
              <a:latin typeface="Trebuchet MS" panose="020B0603020202020204" pitchFamily="34" charset="0"/>
            </a:endParaRPr>
          </a:p>
          <a:p>
            <a:endParaRPr lang="tr-TR" sz="4000" dirty="0" smtClean="0">
              <a:latin typeface="Trebuchet MS" panose="020B0603020202020204" pitchFamily="34" charset="0"/>
            </a:endParaRPr>
          </a:p>
          <a:p>
            <a:r>
              <a:rPr lang="tr-TR" sz="4000" dirty="0" smtClean="0">
                <a:latin typeface="Trebuchet MS" panose="020B0603020202020204" pitchFamily="34" charset="0"/>
              </a:rPr>
              <a:t>• </a:t>
            </a:r>
            <a:r>
              <a:rPr lang="tr-TR" sz="4000" dirty="0" err="1">
                <a:latin typeface="Trebuchet MS" panose="020B0603020202020204" pitchFamily="34" charset="0"/>
              </a:rPr>
              <a:t>Gemfibrozil</a:t>
            </a:r>
            <a:r>
              <a:rPr lang="tr-TR" sz="4000" dirty="0">
                <a:latin typeface="Trebuchet MS" panose="020B0603020202020204" pitchFamily="34" charset="0"/>
              </a:rPr>
              <a:t> ve </a:t>
            </a:r>
            <a:r>
              <a:rPr lang="tr-TR" sz="4000" dirty="0" err="1">
                <a:latin typeface="Trebuchet MS" panose="020B0603020202020204" pitchFamily="34" charset="0"/>
              </a:rPr>
              <a:t>Fenofibrat</a:t>
            </a:r>
            <a:r>
              <a:rPr lang="tr-TR" sz="4000" dirty="0">
                <a:latin typeface="Trebuchet MS" panose="020B0603020202020204" pitchFamily="34" charset="0"/>
              </a:rPr>
              <a:t> ülkemizde bulunan </a:t>
            </a:r>
            <a:r>
              <a:rPr lang="tr-TR" sz="4000" dirty="0" err="1">
                <a:latin typeface="Trebuchet MS" panose="020B0603020202020204" pitchFamily="34" charset="0"/>
              </a:rPr>
              <a:t>fibrik</a:t>
            </a:r>
            <a:r>
              <a:rPr lang="tr-TR" sz="4000" dirty="0">
                <a:latin typeface="Trebuchet MS" panose="020B0603020202020204" pitchFamily="34" charset="0"/>
              </a:rPr>
              <a:t> </a:t>
            </a:r>
            <a:r>
              <a:rPr lang="tr-TR" sz="4000" dirty="0" err="1">
                <a:latin typeface="Trebuchet MS" panose="020B0603020202020204" pitchFamily="34" charset="0"/>
              </a:rPr>
              <a:t>asid</a:t>
            </a:r>
            <a:r>
              <a:rPr lang="tr-TR" sz="4000" dirty="0">
                <a:latin typeface="Trebuchet MS" panose="020B0603020202020204" pitchFamily="34" charset="0"/>
              </a:rPr>
              <a:t> türevleridir. </a:t>
            </a:r>
            <a:endParaRPr lang="tr-TR" sz="4000" dirty="0" smtClean="0">
              <a:latin typeface="Trebuchet MS" panose="020B0603020202020204" pitchFamily="34" charset="0"/>
            </a:endParaRPr>
          </a:p>
          <a:p>
            <a:endParaRPr lang="tr-TR" sz="4000" dirty="0" smtClean="0">
              <a:latin typeface="Trebuchet MS" panose="020B0603020202020204" pitchFamily="34" charset="0"/>
            </a:endParaRPr>
          </a:p>
          <a:p>
            <a:r>
              <a:rPr lang="tr-TR" sz="4000" dirty="0" smtClean="0">
                <a:latin typeface="Trebuchet MS" panose="020B0603020202020204" pitchFamily="34" charset="0"/>
              </a:rPr>
              <a:t>• </a:t>
            </a:r>
            <a:r>
              <a:rPr lang="tr-TR" sz="4000" dirty="0">
                <a:latin typeface="Trebuchet MS" panose="020B0603020202020204" pitchFamily="34" charset="0"/>
              </a:rPr>
              <a:t>Yemek ile birlikte alındıkların da lipit düşürücü etkileri daha iyidir. </a:t>
            </a:r>
            <a:endParaRPr lang="tr-TR" sz="4000" dirty="0" smtClean="0">
              <a:latin typeface="Trebuchet MS" panose="020B0603020202020204" pitchFamily="34" charset="0"/>
            </a:endParaRPr>
          </a:p>
          <a:p>
            <a:endParaRPr lang="tr-TR" sz="4000" dirty="0" smtClean="0">
              <a:latin typeface="Trebuchet MS" panose="020B0603020202020204" pitchFamily="34" charset="0"/>
            </a:endParaRPr>
          </a:p>
          <a:p>
            <a:r>
              <a:rPr lang="tr-TR" sz="4000" dirty="0" smtClean="0">
                <a:latin typeface="Trebuchet MS" panose="020B0603020202020204" pitchFamily="34" charset="0"/>
              </a:rPr>
              <a:t>• </a:t>
            </a:r>
            <a:r>
              <a:rPr lang="tr-TR" sz="4000" dirty="0">
                <a:latin typeface="Trebuchet MS" panose="020B0603020202020204" pitchFamily="34" charset="0"/>
              </a:rPr>
              <a:t>Hafif </a:t>
            </a:r>
            <a:r>
              <a:rPr lang="tr-TR" sz="4000" dirty="0" err="1">
                <a:latin typeface="Trebuchet MS" panose="020B0603020202020204" pitchFamily="34" charset="0"/>
              </a:rPr>
              <a:t>dispeptik</a:t>
            </a:r>
            <a:r>
              <a:rPr lang="tr-TR" sz="4000" dirty="0">
                <a:latin typeface="Trebuchet MS" panose="020B0603020202020204" pitchFamily="34" charset="0"/>
              </a:rPr>
              <a:t> yan etkilerin yanı sıra </a:t>
            </a:r>
            <a:r>
              <a:rPr lang="tr-TR" sz="4000" dirty="0" err="1">
                <a:latin typeface="Trebuchet MS" panose="020B0603020202020204" pitchFamily="34" charset="0"/>
              </a:rPr>
              <a:t>hepatotoksisite</a:t>
            </a:r>
            <a:r>
              <a:rPr lang="tr-TR" sz="4000" dirty="0">
                <a:latin typeface="Trebuchet MS" panose="020B0603020202020204" pitchFamily="34" charset="0"/>
              </a:rPr>
              <a:t> ve </a:t>
            </a:r>
            <a:r>
              <a:rPr lang="tr-TR" sz="4000" dirty="0" err="1">
                <a:latin typeface="Trebuchet MS" panose="020B0603020202020204" pitchFamily="34" charset="0"/>
              </a:rPr>
              <a:t>myopati</a:t>
            </a:r>
            <a:r>
              <a:rPr lang="tr-TR" sz="4000" dirty="0">
                <a:latin typeface="Trebuchet MS" panose="020B0603020202020204" pitchFamily="34" charset="0"/>
              </a:rPr>
              <a:t> yapmaktadır.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676400" y="823796"/>
            <a:ext cx="1523079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6000" b="1" dirty="0" err="1">
                <a:latin typeface="Trebuchet MS" panose="020B0603020202020204" pitchFamily="34" charset="0"/>
              </a:rPr>
              <a:t>Fibrik</a:t>
            </a:r>
            <a:r>
              <a:rPr lang="tr-TR" sz="6000" b="1" dirty="0">
                <a:latin typeface="Trebuchet MS" panose="020B0603020202020204" pitchFamily="34" charset="0"/>
              </a:rPr>
              <a:t> </a:t>
            </a:r>
            <a:r>
              <a:rPr lang="tr-TR" sz="6000" b="1" dirty="0" err="1">
                <a:latin typeface="Trebuchet MS" panose="020B0603020202020204" pitchFamily="34" charset="0"/>
              </a:rPr>
              <a:t>Asid</a:t>
            </a:r>
            <a:r>
              <a:rPr lang="tr-TR" sz="6000" b="1" dirty="0">
                <a:latin typeface="Trebuchet MS" panose="020B0603020202020204" pitchFamily="34" charset="0"/>
              </a:rPr>
              <a:t> Türevleri (</a:t>
            </a:r>
            <a:r>
              <a:rPr lang="tr-TR" sz="6000" b="1" dirty="0" err="1">
                <a:latin typeface="Trebuchet MS" panose="020B0603020202020204" pitchFamily="34" charset="0"/>
              </a:rPr>
              <a:t>Fibratlar</a:t>
            </a:r>
            <a:r>
              <a:rPr lang="tr-TR" sz="6000" b="1" dirty="0" smtClean="0">
                <a:latin typeface="Trebuchet MS" panose="020B0603020202020204" pitchFamily="34" charset="0"/>
              </a:rPr>
              <a:t>)</a:t>
            </a:r>
            <a:endParaRPr lang="tr-TR" sz="6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/>
          <p:nvPr/>
        </p:nvSpPr>
        <p:spPr>
          <a:xfrm rot="-2700000">
            <a:off x="-1757921" y="5276015"/>
            <a:ext cx="3938778" cy="10021967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3" name="AutoShape 11"/>
          <p:cNvSpPr/>
          <p:nvPr/>
        </p:nvSpPr>
        <p:spPr>
          <a:xfrm rot="13512627" flipV="1">
            <a:off x="-3510497" y="8696266"/>
            <a:ext cx="1046054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5" name="Dikdörtgen 4"/>
          <p:cNvSpPr/>
          <p:nvPr/>
        </p:nvSpPr>
        <p:spPr>
          <a:xfrm>
            <a:off x="1524000" y="2402809"/>
            <a:ext cx="13934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latin typeface="Trebuchet MS" panose="020B0603020202020204" pitchFamily="34" charset="0"/>
              </a:rPr>
              <a:t>• </a:t>
            </a:r>
            <a:r>
              <a:rPr lang="tr-TR" sz="4000" dirty="0">
                <a:latin typeface="Trebuchet MS" panose="020B0603020202020204" pitchFamily="34" charset="0"/>
              </a:rPr>
              <a:t>Bütün </a:t>
            </a:r>
            <a:r>
              <a:rPr lang="tr-TR" sz="4000" dirty="0" err="1">
                <a:latin typeface="Trebuchet MS" panose="020B0603020202020204" pitchFamily="34" charset="0"/>
              </a:rPr>
              <a:t>lipoprotein</a:t>
            </a:r>
            <a:r>
              <a:rPr lang="tr-TR" sz="4000" dirty="0">
                <a:latin typeface="Trebuchet MS" panose="020B0603020202020204" pitchFamily="34" charset="0"/>
              </a:rPr>
              <a:t> fraksiyonlarına olumlu etkisi olduğundan kombine </a:t>
            </a:r>
            <a:r>
              <a:rPr lang="tr-TR" sz="4000" dirty="0" err="1">
                <a:latin typeface="Trebuchet MS" panose="020B0603020202020204" pitchFamily="34" charset="0"/>
              </a:rPr>
              <a:t>hiperlipidemilerde</a:t>
            </a:r>
            <a:r>
              <a:rPr lang="tr-TR" sz="4000" dirty="0">
                <a:latin typeface="Trebuchet MS" panose="020B0603020202020204" pitchFamily="34" charset="0"/>
              </a:rPr>
              <a:t> tercih edilirler</a:t>
            </a:r>
            <a:r>
              <a:rPr lang="tr-TR" sz="4000" dirty="0" smtClean="0">
                <a:latin typeface="Trebuchet MS" panose="020B0603020202020204" pitchFamily="34" charset="0"/>
              </a:rPr>
              <a:t>.</a:t>
            </a:r>
          </a:p>
          <a:p>
            <a:endParaRPr lang="tr-TR" sz="4000" dirty="0">
              <a:latin typeface="Trebuchet MS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err="1" smtClean="0">
                <a:latin typeface="Trebuchet MS" panose="020B0603020202020204" pitchFamily="34" charset="0"/>
              </a:rPr>
              <a:t>Flushing</a:t>
            </a:r>
            <a:r>
              <a:rPr lang="tr-TR" sz="4000" dirty="0" smtClean="0">
                <a:latin typeface="Trebuchet MS" panose="020B0603020202020204" pitchFamily="34" charset="0"/>
              </a:rPr>
              <a:t> </a:t>
            </a:r>
            <a:r>
              <a:rPr lang="tr-TR" sz="4000" dirty="0">
                <a:latin typeface="Trebuchet MS" panose="020B0603020202020204" pitchFamily="34" charset="0"/>
              </a:rPr>
              <a:t>ve </a:t>
            </a:r>
            <a:r>
              <a:rPr lang="tr-TR" sz="4000" dirty="0" err="1">
                <a:latin typeface="Trebuchet MS" panose="020B0603020202020204" pitchFamily="34" charset="0"/>
              </a:rPr>
              <a:t>glukoz</a:t>
            </a:r>
            <a:r>
              <a:rPr lang="tr-TR" sz="4000" dirty="0">
                <a:latin typeface="Trebuchet MS" panose="020B0603020202020204" pitchFamily="34" charset="0"/>
              </a:rPr>
              <a:t> </a:t>
            </a:r>
            <a:r>
              <a:rPr lang="tr-TR" sz="4000" dirty="0" err="1">
                <a:latin typeface="Trebuchet MS" panose="020B0603020202020204" pitchFamily="34" charset="0"/>
              </a:rPr>
              <a:t>intoleransı</a:t>
            </a:r>
            <a:r>
              <a:rPr lang="tr-TR" sz="4000" dirty="0">
                <a:latin typeface="Trebuchet MS" panose="020B0603020202020204" pitchFamily="34" charset="0"/>
              </a:rPr>
              <a:t> gibi yan etkileri vardır.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95012" y="6621833"/>
            <a:ext cx="12791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latin typeface="Trebuchet MS" panose="020B0603020202020204" pitchFamily="34" charset="0"/>
              </a:rPr>
              <a:t>• </a:t>
            </a:r>
            <a:r>
              <a:rPr lang="tr-TR" sz="4000" dirty="0">
                <a:latin typeface="Trebuchet MS" panose="020B0603020202020204" pitchFamily="34" charset="0"/>
              </a:rPr>
              <a:t>Safra asitlerinin </a:t>
            </a:r>
            <a:r>
              <a:rPr lang="tr-TR" sz="4000" dirty="0" err="1">
                <a:latin typeface="Trebuchet MS" panose="020B0603020202020204" pitchFamily="34" charset="0"/>
              </a:rPr>
              <a:t>enterohepatik</a:t>
            </a:r>
            <a:r>
              <a:rPr lang="tr-TR" sz="4000" dirty="0">
                <a:latin typeface="Trebuchet MS" panose="020B0603020202020204" pitchFamily="34" charset="0"/>
              </a:rPr>
              <a:t> dolaşımla karaciğere geri dönüşünü engeller, dolaşımdan LDL kolesterolün uzaklaşmasını </a:t>
            </a:r>
            <a:r>
              <a:rPr lang="tr-TR" sz="4000" dirty="0" smtClean="0">
                <a:latin typeface="Trebuchet MS" panose="020B0603020202020204" pitchFamily="34" charset="0"/>
              </a:rPr>
              <a:t>sağlarlar.</a:t>
            </a:r>
            <a:endParaRPr lang="tr-TR" sz="4000" dirty="0">
              <a:latin typeface="Trebuchet MS" panose="020B0603020202020204" pitchFamily="34" charset="0"/>
            </a:endParaRPr>
          </a:p>
          <a:p>
            <a:endParaRPr lang="tr-TR" sz="4000" dirty="0">
              <a:latin typeface="Trebuchet MS" panose="020B0603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719775" y="968784"/>
            <a:ext cx="49656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b="1" dirty="0" err="1">
                <a:latin typeface="Trebuchet MS" panose="020B0603020202020204" pitchFamily="34" charset="0"/>
              </a:rPr>
              <a:t>Nikotinik</a:t>
            </a:r>
            <a:r>
              <a:rPr lang="tr-TR" sz="6000" b="1" dirty="0">
                <a:latin typeface="Trebuchet MS" panose="020B0603020202020204" pitchFamily="34" charset="0"/>
              </a:rPr>
              <a:t> </a:t>
            </a:r>
            <a:r>
              <a:rPr lang="tr-TR" sz="6000" b="1" dirty="0">
                <a:latin typeface="Trebuchet MS" panose="020B0603020202020204" pitchFamily="34" charset="0"/>
              </a:rPr>
              <a:t>A</a:t>
            </a:r>
            <a:r>
              <a:rPr lang="tr-TR" sz="6000" b="1" dirty="0" smtClean="0">
                <a:latin typeface="Trebuchet MS" panose="020B0603020202020204" pitchFamily="34" charset="0"/>
              </a:rPr>
              <a:t>sit</a:t>
            </a:r>
            <a:endParaRPr lang="tr-TR" sz="6000" b="1" dirty="0">
              <a:latin typeface="Trebuchet MS" panose="020B0603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48161" y="5426155"/>
            <a:ext cx="109528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b="1" dirty="0">
                <a:latin typeface="Trebuchet MS" panose="020B0603020202020204" pitchFamily="34" charset="0"/>
              </a:rPr>
              <a:t>Safra </a:t>
            </a:r>
            <a:r>
              <a:rPr lang="tr-TR" sz="6000" b="1" dirty="0" smtClean="0">
                <a:latin typeface="Trebuchet MS" panose="020B0603020202020204" pitchFamily="34" charset="0"/>
              </a:rPr>
              <a:t>Asidi </a:t>
            </a:r>
            <a:r>
              <a:rPr lang="tr-TR" sz="6000" b="1" dirty="0">
                <a:latin typeface="Trebuchet MS" panose="020B0603020202020204" pitchFamily="34" charset="0"/>
              </a:rPr>
              <a:t>B</a:t>
            </a:r>
            <a:r>
              <a:rPr lang="tr-TR" sz="6000" b="1" dirty="0" smtClean="0">
                <a:latin typeface="Trebuchet MS" panose="020B0603020202020204" pitchFamily="34" charset="0"/>
              </a:rPr>
              <a:t>ağlayıcı </a:t>
            </a:r>
            <a:r>
              <a:rPr lang="tr-TR" sz="6000" b="1" dirty="0">
                <a:latin typeface="Trebuchet MS" panose="020B0603020202020204" pitchFamily="34" charset="0"/>
              </a:rPr>
              <a:t>R</a:t>
            </a:r>
            <a:r>
              <a:rPr lang="tr-TR" sz="6000" b="1" dirty="0" smtClean="0">
                <a:latin typeface="Trebuchet MS" panose="020B0603020202020204" pitchFamily="34" charset="0"/>
              </a:rPr>
              <a:t>eçineler</a:t>
            </a:r>
            <a:endParaRPr lang="tr-TR" sz="6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/>
          <p:nvPr/>
        </p:nvSpPr>
        <p:spPr>
          <a:xfrm rot="-2700000">
            <a:off x="-1757921" y="5276015"/>
            <a:ext cx="3938778" cy="10021967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3" name="AutoShape 11"/>
          <p:cNvSpPr/>
          <p:nvPr/>
        </p:nvSpPr>
        <p:spPr>
          <a:xfrm rot="13512627" flipV="1">
            <a:off x="-3510497" y="8696266"/>
            <a:ext cx="1046054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60666" t="24650" r="11733" b="8502"/>
          <a:stretch/>
        </p:blipFill>
        <p:spPr>
          <a:xfrm>
            <a:off x="9103492" y="38100"/>
            <a:ext cx="7431908" cy="1011946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43000" y="2628900"/>
            <a:ext cx="723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dirty="0" err="1" smtClean="0">
                <a:latin typeface="Trebuchet MS" panose="020B0603020202020204" pitchFamily="34" charset="0"/>
              </a:rPr>
              <a:t>Dislipidemi</a:t>
            </a:r>
            <a:r>
              <a:rPr lang="tr-TR" sz="6000" b="1" dirty="0" smtClean="0">
                <a:latin typeface="Trebuchet MS" panose="020B0603020202020204" pitchFamily="34" charset="0"/>
              </a:rPr>
              <a:t> Tedavisinde Kullanılan İlaçların Yan Etkileri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21066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/>
          <p:nvPr/>
        </p:nvSpPr>
        <p:spPr>
          <a:xfrm rot="-2700000">
            <a:off x="-1757921" y="5276015"/>
            <a:ext cx="3938778" cy="10021967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3" name="AutoShape 11"/>
          <p:cNvSpPr/>
          <p:nvPr/>
        </p:nvSpPr>
        <p:spPr>
          <a:xfrm rot="13512627" flipV="1">
            <a:off x="-3510497" y="8696266"/>
            <a:ext cx="1046054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295400" y="3543300"/>
            <a:ext cx="15849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dirty="0" err="1" smtClean="0">
                <a:latin typeface="Trebuchet MS" panose="020B0603020202020204" pitchFamily="34" charset="0"/>
              </a:rPr>
              <a:t>Dislipidemi</a:t>
            </a:r>
            <a:r>
              <a:rPr lang="tr-TR" sz="4000" dirty="0" smtClean="0">
                <a:latin typeface="Trebuchet MS" panose="020B0603020202020204" pitchFamily="34" charset="0"/>
              </a:rPr>
              <a:t> tedavisine başlanan olguda </a:t>
            </a:r>
            <a:r>
              <a:rPr lang="tr-TR" sz="4000" dirty="0" err="1" smtClean="0">
                <a:latin typeface="Trebuchet MS" panose="020B0603020202020204" pitchFamily="34" charset="0"/>
              </a:rPr>
              <a:t>lipid</a:t>
            </a:r>
            <a:r>
              <a:rPr lang="tr-TR" sz="4000" dirty="0" smtClean="0">
                <a:latin typeface="Trebuchet MS" panose="020B0603020202020204" pitchFamily="34" charset="0"/>
              </a:rPr>
              <a:t> profili ve ALT düzeylerinin </a:t>
            </a:r>
            <a:r>
              <a:rPr lang="tr-TR" sz="4400" b="1" u="sng" dirty="0" smtClean="0">
                <a:latin typeface="Trebuchet MS" panose="020B0603020202020204" pitchFamily="34" charset="0"/>
              </a:rPr>
              <a:t>ilk kontrolü tedavi başlangıcından 8 ± 4 hafta sonra </a:t>
            </a:r>
            <a:r>
              <a:rPr lang="tr-TR" sz="4000" dirty="0" smtClean="0">
                <a:latin typeface="Trebuchet MS" panose="020B0603020202020204" pitchFamily="34" charset="0"/>
              </a:rPr>
              <a:t>yapılmalıdır. Bu ilk kontrollerinde hastalar </a:t>
            </a:r>
            <a:r>
              <a:rPr lang="tr-TR" sz="4000" dirty="0" err="1" smtClean="0">
                <a:latin typeface="Trebuchet MS" panose="020B0603020202020204" pitchFamily="34" charset="0"/>
              </a:rPr>
              <a:t>miyalji</a:t>
            </a:r>
            <a:r>
              <a:rPr lang="tr-TR" sz="4000" dirty="0" smtClean="0">
                <a:latin typeface="Trebuchet MS" panose="020B0603020202020204" pitchFamily="34" charset="0"/>
              </a:rPr>
              <a:t> gibi kas semptomları yönünden sorgulanmalı, semptomu olmayan hastalara rutin CK kontrolü yapılmamalıdır</a:t>
            </a:r>
            <a:r>
              <a:rPr lang="tr-TR" dirty="0" smtClean="0">
                <a:latin typeface="Trebuchet MS" panose="020B0603020202020204" pitchFamily="34" charset="0"/>
              </a:rPr>
              <a:t>. 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295400" y="1707551"/>
            <a:ext cx="1615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dirty="0" err="1" smtClean="0">
                <a:latin typeface="Trebuchet MS" panose="020B0603020202020204" pitchFamily="34" charset="0"/>
              </a:rPr>
              <a:t>Dislipidemi</a:t>
            </a:r>
            <a:r>
              <a:rPr lang="tr-TR" sz="6000" b="1" dirty="0" smtClean="0">
                <a:latin typeface="Trebuchet MS" panose="020B0603020202020204" pitchFamily="34" charset="0"/>
              </a:rPr>
              <a:t> Takibi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16898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 rot="-2700000">
            <a:off x="17754079" y="7816057"/>
            <a:ext cx="43907" cy="35802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3" name="AutoShape 13"/>
          <p:cNvSpPr/>
          <p:nvPr/>
        </p:nvSpPr>
        <p:spPr>
          <a:xfrm rot="-2700000">
            <a:off x="17273885" y="5981884"/>
            <a:ext cx="3566968" cy="3566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9" name="AutoShape 2"/>
          <p:cNvSpPr/>
          <p:nvPr/>
        </p:nvSpPr>
        <p:spPr>
          <a:xfrm rot="-2700000">
            <a:off x="12981861" y="-5347558"/>
            <a:ext cx="6665510" cy="6664206"/>
          </a:xfrm>
          <a:prstGeom prst="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</p:spPr>
      </p:sp>
      <p:sp>
        <p:nvSpPr>
          <p:cNvPr id="20" name="AutoShape 10"/>
          <p:cNvSpPr/>
          <p:nvPr/>
        </p:nvSpPr>
        <p:spPr>
          <a:xfrm rot="-2700000">
            <a:off x="-1472403" y="7838435"/>
            <a:ext cx="2058119" cy="2057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21" name="AutoShape 11"/>
          <p:cNvSpPr/>
          <p:nvPr/>
        </p:nvSpPr>
        <p:spPr>
          <a:xfrm rot="-2700000">
            <a:off x="-1412759" y="10362803"/>
            <a:ext cx="2839428" cy="50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22" name="TextBox 2"/>
          <p:cNvSpPr txBox="1"/>
          <p:nvPr/>
        </p:nvSpPr>
        <p:spPr>
          <a:xfrm>
            <a:off x="-2667000" y="876300"/>
            <a:ext cx="1095959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tr-TR" sz="8000" spc="-80" dirty="0" smtClean="0">
                <a:solidFill>
                  <a:srgbClr val="FCF6F6"/>
                </a:solidFill>
                <a:latin typeface="Montserrat Semi-Bold Bold"/>
              </a:rPr>
              <a:t>KAYNAKLAR</a:t>
            </a:r>
            <a:endParaRPr lang="en-US" sz="8000" spc="-80" dirty="0">
              <a:solidFill>
                <a:srgbClr val="FCF6F6"/>
              </a:solidFill>
              <a:latin typeface="Montserrat Semi-Bold Bold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600200" y="2271059"/>
            <a:ext cx="1242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>
                <a:solidFill>
                  <a:srgbClr val="FCF6F6"/>
                </a:solidFill>
                <a:latin typeface="Trebuchet MS" panose="020B0603020202020204" pitchFamily="34" charset="0"/>
              </a:rPr>
              <a:t>Kılınçarslan</a:t>
            </a:r>
            <a:r>
              <a:rPr lang="tr-TR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, Mehmet </a:t>
            </a:r>
            <a:r>
              <a:rPr lang="tr-TR" sz="3200" dirty="0" err="1">
                <a:solidFill>
                  <a:srgbClr val="FCF6F6"/>
                </a:solidFill>
                <a:latin typeface="Trebuchet MS" panose="020B0603020202020204" pitchFamily="34" charset="0"/>
              </a:rPr>
              <a:t>Göktu</a:t>
            </a:r>
            <a:r>
              <a:rPr lang="tr-TR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. Şahin, Erkan Melih. Güncel kılavuzlar ışığında </a:t>
            </a:r>
            <a:r>
              <a:rPr lang="tr-TR" sz="3200" dirty="0" err="1">
                <a:solidFill>
                  <a:srgbClr val="FCF6F6"/>
                </a:solidFill>
                <a:latin typeface="Trebuchet MS" panose="020B0603020202020204" pitchFamily="34" charset="0"/>
              </a:rPr>
              <a:t>dislipidemi</a:t>
            </a:r>
            <a:r>
              <a:rPr lang="tr-TR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 yönetiminin ilk basamağı: Yaşam tarzı değişiklikleri. </a:t>
            </a:r>
            <a:r>
              <a:rPr lang="de-DE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Türk </a:t>
            </a:r>
            <a:r>
              <a:rPr lang="de-DE" sz="3200" dirty="0" err="1">
                <a:solidFill>
                  <a:srgbClr val="FCF6F6"/>
                </a:solidFill>
                <a:latin typeface="Trebuchet MS" panose="020B0603020202020204" pitchFamily="34" charset="0"/>
              </a:rPr>
              <a:t>Aile</a:t>
            </a:r>
            <a:r>
              <a:rPr lang="de-DE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 </a:t>
            </a:r>
            <a:r>
              <a:rPr lang="de-DE" sz="3200" dirty="0" err="1">
                <a:solidFill>
                  <a:srgbClr val="FCF6F6"/>
                </a:solidFill>
                <a:latin typeface="Trebuchet MS" panose="020B0603020202020204" pitchFamily="34" charset="0"/>
              </a:rPr>
              <a:t>Hek</a:t>
            </a:r>
            <a:r>
              <a:rPr lang="de-DE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 </a:t>
            </a:r>
            <a:r>
              <a:rPr lang="de-DE" sz="3200" dirty="0" err="1">
                <a:solidFill>
                  <a:srgbClr val="FCF6F6"/>
                </a:solidFill>
                <a:latin typeface="Trebuchet MS" panose="020B0603020202020204" pitchFamily="34" charset="0"/>
              </a:rPr>
              <a:t>Derg</a:t>
            </a:r>
            <a:r>
              <a:rPr lang="de-DE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 2019; 23 (1): 31-40</a:t>
            </a:r>
            <a:r>
              <a:rPr lang="tr-TR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 </a:t>
            </a:r>
            <a:r>
              <a:rPr lang="tr-TR" sz="3200" dirty="0" err="1">
                <a:solidFill>
                  <a:srgbClr val="FCF6F6"/>
                </a:solidFill>
                <a:latin typeface="Trebuchet MS" panose="020B0603020202020204" pitchFamily="34" charset="0"/>
              </a:rPr>
              <a:t>doi</a:t>
            </a:r>
            <a:r>
              <a:rPr lang="tr-TR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: 10.15511/tahd.19.00131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>
              <a:solidFill>
                <a:srgbClr val="FCF6F6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Türkiye Endokrinoloji ve Metabolizma Derneği, TEMD DİSLİPİDEMİ TANI VE TEDAVİ KILAVUZU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>
              <a:solidFill>
                <a:srgbClr val="FCF6F6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ÖZYARDIMCI ERSOY, Canan. ERSOY, Alparslan. </a:t>
            </a:r>
            <a:r>
              <a:rPr lang="tr-TR" sz="3200" dirty="0" err="1">
                <a:solidFill>
                  <a:srgbClr val="FCF6F6"/>
                </a:solidFill>
                <a:latin typeface="Trebuchet MS" panose="020B0603020202020204" pitchFamily="34" charset="0"/>
              </a:rPr>
              <a:t>islipidemide</a:t>
            </a:r>
            <a:r>
              <a:rPr lang="tr-TR" sz="3200" dirty="0">
                <a:solidFill>
                  <a:srgbClr val="FCF6F6"/>
                </a:solidFill>
                <a:latin typeface="Trebuchet MS" panose="020B0603020202020204" pitchFamily="34" charset="0"/>
              </a:rPr>
              <a:t> Güncel Tanı ve Tedavi Yaklaşımlar. Uludağ Üniversitesi Tıp Fakültesi Dergisi. 39 (3) 205-209, 2013 </a:t>
            </a:r>
          </a:p>
        </p:txBody>
      </p:sp>
    </p:spTree>
    <p:extLst>
      <p:ext uri="{BB962C8B-B14F-4D97-AF65-F5344CB8AC3E}">
        <p14:creationId xmlns:p14="http://schemas.microsoft.com/office/powerpoint/2010/main" val="30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78000"/>
            </a:schemeClr>
          </a:solidFill>
        </p:spPr>
      </p:sp>
      <p:sp>
        <p:nvSpPr>
          <p:cNvPr id="3" name="AutoShape 3"/>
          <p:cNvSpPr/>
          <p:nvPr/>
        </p:nvSpPr>
        <p:spPr>
          <a:xfrm rot="-2700000">
            <a:off x="-4154618" y="6335393"/>
            <a:ext cx="7904761" cy="7903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5" name="AutoShape 5"/>
          <p:cNvSpPr/>
          <p:nvPr/>
        </p:nvSpPr>
        <p:spPr>
          <a:xfrm rot="-2700000">
            <a:off x="3687943" y="2528801"/>
            <a:ext cx="43907" cy="1171637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8" name="Dikdörtgen 7"/>
          <p:cNvSpPr/>
          <p:nvPr/>
        </p:nvSpPr>
        <p:spPr>
          <a:xfrm>
            <a:off x="3352800" y="2781300"/>
            <a:ext cx="1226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err="1" smtClean="0">
                <a:latin typeface="Trebuchet MS" panose="020B0603020202020204" pitchFamily="34" charset="0"/>
              </a:rPr>
              <a:t>Lipoproteinlerin</a:t>
            </a:r>
            <a:r>
              <a:rPr lang="tr-TR" sz="3600" dirty="0" smtClean="0">
                <a:latin typeface="Trebuchet MS" panose="020B0603020202020204" pitchFamily="34" charset="0"/>
              </a:rPr>
              <a:t> </a:t>
            </a:r>
            <a:r>
              <a:rPr lang="tr-TR" sz="3600" dirty="0">
                <a:latin typeface="Trebuchet MS" panose="020B0603020202020204" pitchFamily="34" charset="0"/>
              </a:rPr>
              <a:t>sayısal fazlalığı ya da eksikliği ile işlevsel bozukluklarını tanımlayan bir kavramdır</a:t>
            </a:r>
            <a:r>
              <a:rPr lang="tr-TR" sz="3600" dirty="0" smtClean="0">
                <a:latin typeface="Trebuchet MS" panose="020B0603020202020204" pitchFamily="34" charset="0"/>
              </a:rPr>
              <a:t>.</a:t>
            </a:r>
          </a:p>
          <a:p>
            <a:endParaRPr lang="tr-TR" sz="3600" dirty="0">
              <a:latin typeface="Trebuchet MS" panose="020B0603020202020204" pitchFamily="34" charset="0"/>
            </a:endParaRPr>
          </a:p>
          <a:p>
            <a:r>
              <a:rPr lang="tr-TR" sz="3600" dirty="0" err="1">
                <a:latin typeface="Trebuchet MS" panose="020B0603020202020204" pitchFamily="34" charset="0"/>
              </a:rPr>
              <a:t>Lipoprotein</a:t>
            </a:r>
            <a:r>
              <a:rPr lang="tr-TR" sz="3600" dirty="0">
                <a:latin typeface="Trebuchet MS" panose="020B0603020202020204" pitchFamily="34" charset="0"/>
              </a:rPr>
              <a:t> düzeylerine göre, </a:t>
            </a:r>
            <a:r>
              <a:rPr lang="tr-TR" sz="3600" dirty="0" err="1">
                <a:latin typeface="Trebuchet MS" panose="020B0603020202020204" pitchFamily="34" charset="0"/>
              </a:rPr>
              <a:t>Fredrickson</a:t>
            </a:r>
            <a:r>
              <a:rPr lang="tr-TR" sz="3600" dirty="0">
                <a:latin typeface="Trebuchet MS" panose="020B0603020202020204" pitchFamily="34" charset="0"/>
              </a:rPr>
              <a:t> sınıflaması kullanılmaktadır</a:t>
            </a:r>
            <a:r>
              <a:rPr lang="tr-TR" sz="3600" dirty="0" smtClean="0">
                <a:latin typeface="Trebuchet MS" panose="020B0603020202020204" pitchFamily="34" charset="0"/>
              </a:rPr>
              <a:t>.</a:t>
            </a:r>
          </a:p>
          <a:p>
            <a:endParaRPr lang="tr-TR" sz="3600" dirty="0">
              <a:latin typeface="Trebuchet MS" panose="020B0603020202020204" pitchFamily="34" charset="0"/>
            </a:endParaRPr>
          </a:p>
          <a:p>
            <a:r>
              <a:rPr lang="tr-TR" sz="3600" dirty="0">
                <a:latin typeface="Trebuchet MS" panose="020B0603020202020204" pitchFamily="34" charset="0"/>
              </a:rPr>
              <a:t>Etiyolojiye göre değerlendirildiğinde ise </a:t>
            </a:r>
            <a:r>
              <a:rPr lang="tr-TR" sz="3600" dirty="0" err="1">
                <a:latin typeface="Trebuchet MS" panose="020B0603020202020204" pitchFamily="34" charset="0"/>
              </a:rPr>
              <a:t>primer</a:t>
            </a:r>
            <a:r>
              <a:rPr lang="tr-TR" sz="3600" dirty="0">
                <a:latin typeface="Trebuchet MS" panose="020B0603020202020204" pitchFamily="34" charset="0"/>
              </a:rPr>
              <a:t> ve </a:t>
            </a:r>
            <a:r>
              <a:rPr lang="tr-TR" sz="3600" dirty="0" err="1">
                <a:latin typeface="Trebuchet MS" panose="020B0603020202020204" pitchFamily="34" charset="0"/>
              </a:rPr>
              <a:t>sekonder</a:t>
            </a:r>
            <a:r>
              <a:rPr lang="tr-TR" sz="3600" dirty="0">
                <a:latin typeface="Trebuchet MS" panose="020B0603020202020204" pitchFamily="34" charset="0"/>
              </a:rPr>
              <a:t> olarak ikiye </a:t>
            </a:r>
            <a:r>
              <a:rPr lang="tr-TR" sz="3600" dirty="0" smtClean="0">
                <a:latin typeface="Trebuchet MS" panose="020B0603020202020204" pitchFamily="34" charset="0"/>
              </a:rPr>
              <a:t>ayrılır.</a:t>
            </a:r>
            <a:endParaRPr lang="tr-TR" sz="3600" dirty="0">
              <a:latin typeface="Trebuchet MS" panose="020B0603020202020204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-1295400" y="1221037"/>
            <a:ext cx="10959592" cy="1135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tr-TR" sz="6000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DİSLİPİDEMİ</a:t>
            </a:r>
            <a:r>
              <a:rPr lang="tr-TR" sz="6000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TANIMI</a:t>
            </a:r>
            <a:endParaRPr lang="en-US" sz="6000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2700000">
            <a:off x="-4010607" y="6476055"/>
            <a:ext cx="7904761" cy="7903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5" name="AutoShape 5"/>
          <p:cNvSpPr/>
          <p:nvPr/>
        </p:nvSpPr>
        <p:spPr>
          <a:xfrm rot="-2700000">
            <a:off x="3687943" y="2528801"/>
            <a:ext cx="43907" cy="1171637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12" name="TextBox 2"/>
          <p:cNvSpPr txBox="1"/>
          <p:nvPr/>
        </p:nvSpPr>
        <p:spPr>
          <a:xfrm>
            <a:off x="-4267200" y="936110"/>
            <a:ext cx="2140299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tr-TR" sz="48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DİSLİPİDEMİ VE KARDİYOVASKÜLER HASTALIK (KVH) İLİŞKİSİ</a:t>
            </a:r>
            <a:endParaRPr lang="en-US" sz="48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31" y="2290828"/>
            <a:ext cx="7809028" cy="767481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62430" t="27881" r="15056" b="28369"/>
          <a:stretch/>
        </p:blipFill>
        <p:spPr>
          <a:xfrm>
            <a:off x="2438400" y="3314700"/>
            <a:ext cx="5638800" cy="6160772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>
            <a:off x="8534400" y="5600700"/>
            <a:ext cx="1447800" cy="6096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/>
          <p:cNvSpPr/>
          <p:nvPr/>
        </p:nvSpPr>
        <p:spPr>
          <a:xfrm>
            <a:off x="2590800" y="3390900"/>
            <a:ext cx="2133600" cy="762000"/>
          </a:xfrm>
          <a:prstGeom prst="fram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2700000">
            <a:off x="-4010607" y="6476055"/>
            <a:ext cx="7904761" cy="7903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5" name="AutoShape 5"/>
          <p:cNvSpPr/>
          <p:nvPr/>
        </p:nvSpPr>
        <p:spPr>
          <a:xfrm rot="-2700000">
            <a:off x="3687943" y="2528801"/>
            <a:ext cx="43907" cy="1171637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12" name="TextBox 2"/>
          <p:cNvSpPr txBox="1"/>
          <p:nvPr/>
        </p:nvSpPr>
        <p:spPr>
          <a:xfrm>
            <a:off x="-10759723" y="771667"/>
            <a:ext cx="21402991" cy="1135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tr-TR" sz="60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DİSLİPİDEMİ VE KVH İLİŞKİSİ</a:t>
            </a:r>
            <a:endParaRPr lang="en-US" sz="60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81019"/>
            <a:ext cx="16372267" cy="71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2700000">
            <a:off x="-4010607" y="6476055"/>
            <a:ext cx="7904761" cy="7903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5" name="AutoShape 5"/>
          <p:cNvSpPr/>
          <p:nvPr/>
        </p:nvSpPr>
        <p:spPr>
          <a:xfrm rot="-2700000">
            <a:off x="3687943" y="2528801"/>
            <a:ext cx="43907" cy="1171637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7579"/>
          <a:stretch/>
        </p:blipFill>
        <p:spPr>
          <a:xfrm>
            <a:off x="3429000" y="2502257"/>
            <a:ext cx="11338256" cy="6752306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-8686800" y="757348"/>
            <a:ext cx="21402991" cy="1135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tr-TR" sz="60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DİSLİPİDEMİ VE KVH İLİŞKİSİ</a:t>
            </a:r>
            <a:endParaRPr lang="en-US" sz="60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066800" y="2552700"/>
            <a:ext cx="10287000" cy="3429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Trebuchet MS" panose="020B0603020202020204" pitchFamily="34" charset="0"/>
              </a:rPr>
              <a:t>Kanıtlanmış </a:t>
            </a:r>
            <a:r>
              <a:rPr lang="tr-TR" dirty="0" err="1" smtClean="0">
                <a:latin typeface="Trebuchet MS" panose="020B0603020202020204" pitchFamily="34" charset="0"/>
              </a:rPr>
              <a:t>kardiyovasküler</a:t>
            </a:r>
            <a:r>
              <a:rPr lang="tr-TR" dirty="0" smtClean="0">
                <a:latin typeface="Trebuchet MS" panose="020B0603020202020204" pitchFamily="34" charset="0"/>
              </a:rPr>
              <a:t> hastalık </a:t>
            </a:r>
          </a:p>
          <a:p>
            <a:r>
              <a:rPr lang="tr-TR" dirty="0" smtClean="0">
                <a:latin typeface="Trebuchet MS" panose="020B0603020202020204" pitchFamily="34" charset="0"/>
              </a:rPr>
              <a:t> Tip 2 diyabet </a:t>
            </a:r>
          </a:p>
          <a:p>
            <a:r>
              <a:rPr lang="tr-TR" dirty="0" smtClean="0">
                <a:latin typeface="Trebuchet MS" panose="020B0603020202020204" pitchFamily="34" charset="0"/>
              </a:rPr>
              <a:t> Hipertansiyon</a:t>
            </a:r>
          </a:p>
          <a:p>
            <a:r>
              <a:rPr lang="tr-TR" dirty="0" smtClean="0">
                <a:latin typeface="Trebuchet MS" panose="020B0603020202020204" pitchFamily="34" charset="0"/>
              </a:rPr>
              <a:t> Kronik </a:t>
            </a:r>
            <a:r>
              <a:rPr lang="tr-TR" dirty="0" err="1" smtClean="0">
                <a:latin typeface="Trebuchet MS" panose="020B0603020202020204" pitchFamily="34" charset="0"/>
              </a:rPr>
              <a:t>inflamatuvar</a:t>
            </a:r>
            <a:r>
              <a:rPr lang="tr-TR" dirty="0" smtClean="0">
                <a:latin typeface="Trebuchet MS" panose="020B0603020202020204" pitchFamily="34" charset="0"/>
              </a:rPr>
              <a:t> hastalık</a:t>
            </a:r>
          </a:p>
          <a:p>
            <a:r>
              <a:rPr lang="tr-TR" dirty="0" smtClean="0">
                <a:latin typeface="Trebuchet MS" panose="020B0603020202020204" pitchFamily="34" charset="0"/>
              </a:rPr>
              <a:t> Kronik böbrek hastalığı </a:t>
            </a:r>
          </a:p>
          <a:p>
            <a:r>
              <a:rPr lang="tr-TR" dirty="0" smtClean="0">
                <a:latin typeface="Trebuchet MS" panose="020B0603020202020204" pitchFamily="34" charset="0"/>
              </a:rPr>
              <a:t> Sigara kullanımı </a:t>
            </a:r>
          </a:p>
          <a:p>
            <a:r>
              <a:rPr lang="tr-TR" dirty="0" smtClean="0">
                <a:latin typeface="Trebuchet MS" panose="020B0603020202020204" pitchFamily="34" charset="0"/>
              </a:rPr>
              <a:t> BKİ ≥25 kg/m2 veya bel çevresi erkeklerde ≥ 90 cm; kadınlarda ≥80 cm </a:t>
            </a:r>
          </a:p>
          <a:p>
            <a:r>
              <a:rPr lang="tr-TR" dirty="0" smtClean="0">
                <a:latin typeface="Trebuchet MS" panose="020B0603020202020204" pitchFamily="34" charset="0"/>
              </a:rPr>
              <a:t> Bilinen bir hastalığı olmayan </a:t>
            </a:r>
            <a:r>
              <a:rPr lang="tr-TR" dirty="0" err="1" smtClean="0">
                <a:latin typeface="Trebuchet MS" panose="020B0603020202020204" pitchFamily="34" charset="0"/>
              </a:rPr>
              <a:t>asemptomatik</a:t>
            </a:r>
            <a:r>
              <a:rPr lang="tr-TR" dirty="0" smtClean="0">
                <a:latin typeface="Trebuchet MS" panose="020B0603020202020204" pitchFamily="34" charset="0"/>
              </a:rPr>
              <a:t>   kişilerin ailelerinde, erken yaşta  (Erkek  &lt;55yaş, Kadın &lt;65 yaş) </a:t>
            </a:r>
            <a:r>
              <a:rPr lang="tr-TR" dirty="0" err="1" smtClean="0">
                <a:latin typeface="Trebuchet MS" panose="020B0603020202020204" pitchFamily="34" charset="0"/>
              </a:rPr>
              <a:t>kardiyovasküler</a:t>
            </a:r>
            <a:r>
              <a:rPr lang="tr-TR" dirty="0" smtClean="0">
                <a:latin typeface="Trebuchet MS" panose="020B0603020202020204" pitchFamily="34" charset="0"/>
              </a:rPr>
              <a:t> hastalık veya çok yüksek kolesterol düzeyleri varlığı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066800" y="862899"/>
            <a:ext cx="15230791" cy="111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tr-TR" sz="66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Kimler Taranmalı?</a:t>
            </a:r>
            <a:endParaRPr lang="en-US" sz="66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641413903"/>
              </p:ext>
            </p:extLst>
          </p:nvPr>
        </p:nvGraphicFramePr>
        <p:xfrm>
          <a:off x="9601200" y="1663373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72100"/>
            <a:ext cx="4521695" cy="44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pic>
        <p:nvPicPr>
          <p:cNvPr id="6" name="İçerik Yer Tutucusu 5" descr="ekran görüntüsü içeren bir resim&#10;&#10;Çok yüksek güvenilirlikle oluşturulmuş açıklam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4264" y="2373329"/>
            <a:ext cx="11832465" cy="673726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414264" y="926666"/>
            <a:ext cx="15230791" cy="1099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tr-TR" sz="60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Ne Sıklıkta Taranmalı?</a:t>
            </a:r>
            <a:endParaRPr lang="en-US" sz="6000" b="1" spc="-8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chemeClr val="accent2">
              <a:lumMod val="40000"/>
              <a:lumOff val="60000"/>
              <a:alpha val="78000"/>
            </a:schemeClr>
          </a:solidFill>
        </p:spPr>
      </p:sp>
      <p:sp>
        <p:nvSpPr>
          <p:cNvPr id="3" name="AutoShape 3"/>
          <p:cNvSpPr/>
          <p:nvPr/>
        </p:nvSpPr>
        <p:spPr>
          <a:xfrm rot="-2700000">
            <a:off x="-4154618" y="6335393"/>
            <a:ext cx="7904761" cy="7903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5" name="AutoShape 5"/>
          <p:cNvSpPr/>
          <p:nvPr/>
        </p:nvSpPr>
        <p:spPr>
          <a:xfrm rot="-2700000">
            <a:off x="3687943" y="2528801"/>
            <a:ext cx="43907" cy="1171637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sp>
      <p:sp>
        <p:nvSpPr>
          <p:cNvPr id="12" name="TextBox 2"/>
          <p:cNvSpPr txBox="1"/>
          <p:nvPr/>
        </p:nvSpPr>
        <p:spPr>
          <a:xfrm>
            <a:off x="1066800" y="669410"/>
            <a:ext cx="520550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7200" b="1" dirty="0">
                <a:latin typeface="Trebuchet MS" panose="020B0603020202020204" pitchFamily="34" charset="0"/>
              </a:rPr>
              <a:t>HASTA YÖNETİMİ 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20713"/>
          <a:stretch/>
        </p:blipFill>
        <p:spPr>
          <a:xfrm>
            <a:off x="836054" y="3354337"/>
            <a:ext cx="5791201" cy="5494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1101788478"/>
              </p:ext>
            </p:extLst>
          </p:nvPr>
        </p:nvGraphicFramePr>
        <p:xfrm>
          <a:off x="5791200" y="990902"/>
          <a:ext cx="12039600" cy="881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19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846</Words>
  <Application>Microsoft Office PowerPoint</Application>
  <PresentationFormat>Özel</PresentationFormat>
  <Paragraphs>155</Paragraphs>
  <Slides>25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Wingdings 3</vt:lpstr>
      <vt:lpstr>Montserrat Semi-Bold Bold</vt:lpstr>
      <vt:lpstr>Calibri</vt:lpstr>
      <vt:lpstr>Wingdings</vt:lpstr>
      <vt:lpstr>Montserrat Semi-Bold</vt:lpstr>
      <vt:lpstr>Arial</vt:lpstr>
      <vt:lpstr>Trebuchet MS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KUBRA</dc:creator>
  <cp:lastModifiedBy>KUBRA</cp:lastModifiedBy>
  <cp:revision>101</cp:revision>
  <dcterms:created xsi:type="dcterms:W3CDTF">2006-08-16T00:00:00Z</dcterms:created>
  <dcterms:modified xsi:type="dcterms:W3CDTF">2022-11-23T10:48:41Z</dcterms:modified>
  <dc:identifier>DAEwqiXByRU</dc:identifier>
</cp:coreProperties>
</file>