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93" r:id="rId3"/>
    <p:sldId id="287" r:id="rId4"/>
    <p:sldId id="288" r:id="rId5"/>
    <p:sldId id="289" r:id="rId6"/>
    <p:sldId id="290" r:id="rId7"/>
    <p:sldId id="292" r:id="rId8"/>
    <p:sldId id="281" r:id="rId9"/>
    <p:sldId id="291" r:id="rId10"/>
    <p:sldId id="298" r:id="rId11"/>
    <p:sldId id="284" r:id="rId12"/>
    <p:sldId id="285" r:id="rId13"/>
    <p:sldId id="280" r:id="rId14"/>
    <p:sldId id="294" r:id="rId15"/>
    <p:sldId id="295" r:id="rId16"/>
    <p:sldId id="296" r:id="rId17"/>
    <p:sldId id="297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42EF32-792C-45E8-9D43-21EC8BAD64F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AB90927-4F72-4037-B54D-97B37C9873D7}">
      <dgm:prSet phldrT="[Metin]"/>
      <dgm:spPr/>
      <dgm:t>
        <a:bodyPr/>
        <a:lstStyle/>
        <a:p>
          <a:r>
            <a:rPr lang="tr-TR" dirty="0" smtClean="0"/>
            <a:t>EVREN</a:t>
          </a:r>
          <a:endParaRPr lang="tr-TR" dirty="0"/>
        </a:p>
      </dgm:t>
    </dgm:pt>
    <dgm:pt modelId="{5A9610CB-F615-49FA-AF01-A90A1DFC15A9}" type="parTrans" cxnId="{45425C36-6906-4BAC-BE99-06BDD607C215}">
      <dgm:prSet/>
      <dgm:spPr/>
      <dgm:t>
        <a:bodyPr/>
        <a:lstStyle/>
        <a:p>
          <a:endParaRPr lang="tr-TR"/>
        </a:p>
      </dgm:t>
    </dgm:pt>
    <dgm:pt modelId="{FEA868A7-9EF2-4A04-9A45-563E1706DEC6}" type="sibTrans" cxnId="{45425C36-6906-4BAC-BE99-06BDD607C215}">
      <dgm:prSet/>
      <dgm:spPr/>
      <dgm:t>
        <a:bodyPr/>
        <a:lstStyle/>
        <a:p>
          <a:endParaRPr lang="tr-TR"/>
        </a:p>
      </dgm:t>
    </dgm:pt>
    <dgm:pt modelId="{FBBBB5BB-D7FF-4BE9-8061-02F44C617122}">
      <dgm:prSet phldrT="[Metin]"/>
      <dgm:spPr/>
      <dgm:t>
        <a:bodyPr/>
        <a:lstStyle/>
        <a:p>
          <a:r>
            <a:rPr lang="tr-TR" dirty="0" smtClean="0"/>
            <a:t>ÖRNEKLEM</a:t>
          </a:r>
          <a:endParaRPr lang="tr-TR" dirty="0"/>
        </a:p>
      </dgm:t>
    </dgm:pt>
    <dgm:pt modelId="{E5086814-F938-4133-8924-7A2A4CFA487B}" type="parTrans" cxnId="{003E91D6-76C3-4021-9487-1631D785F13A}">
      <dgm:prSet/>
      <dgm:spPr/>
      <dgm:t>
        <a:bodyPr/>
        <a:lstStyle/>
        <a:p>
          <a:endParaRPr lang="tr-TR"/>
        </a:p>
      </dgm:t>
    </dgm:pt>
    <dgm:pt modelId="{C710B7E3-7064-4093-B43F-8345894BC749}" type="sibTrans" cxnId="{003E91D6-76C3-4021-9487-1631D785F13A}">
      <dgm:prSet/>
      <dgm:spPr/>
      <dgm:t>
        <a:bodyPr/>
        <a:lstStyle/>
        <a:p>
          <a:endParaRPr lang="tr-TR"/>
        </a:p>
      </dgm:t>
    </dgm:pt>
    <dgm:pt modelId="{62870DB1-F308-4397-BBF0-670545022964}">
      <dgm:prSet phldrT="[Metin]"/>
      <dgm:spPr/>
      <dgm:t>
        <a:bodyPr/>
        <a:lstStyle/>
        <a:p>
          <a:r>
            <a:rPr lang="tr-TR" dirty="0" smtClean="0"/>
            <a:t>DENEK</a:t>
          </a:r>
          <a:endParaRPr lang="tr-TR" dirty="0"/>
        </a:p>
      </dgm:t>
    </dgm:pt>
    <dgm:pt modelId="{CB460A32-0712-4E4D-92CA-DA495040F59E}" type="parTrans" cxnId="{517AE778-2D33-46EB-BB30-DCFE78D2B996}">
      <dgm:prSet/>
      <dgm:spPr/>
      <dgm:t>
        <a:bodyPr/>
        <a:lstStyle/>
        <a:p>
          <a:endParaRPr lang="tr-TR"/>
        </a:p>
      </dgm:t>
    </dgm:pt>
    <dgm:pt modelId="{4506CE91-E43D-498B-8B21-0CA44C8C8904}" type="sibTrans" cxnId="{517AE778-2D33-46EB-BB30-DCFE78D2B996}">
      <dgm:prSet/>
      <dgm:spPr/>
      <dgm:t>
        <a:bodyPr/>
        <a:lstStyle/>
        <a:p>
          <a:endParaRPr lang="tr-TR"/>
        </a:p>
      </dgm:t>
    </dgm:pt>
    <dgm:pt modelId="{4EB97FC2-BB52-4468-AE53-4FD5880B7902}" type="pres">
      <dgm:prSet presAssocID="{8242EF32-792C-45E8-9D43-21EC8BAD64F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22AF536-87D8-4E6E-BCE3-F2623E8D8D27}" type="pres">
      <dgm:prSet presAssocID="{8242EF32-792C-45E8-9D43-21EC8BAD64F0}" presName="comp1" presStyleCnt="0"/>
      <dgm:spPr/>
    </dgm:pt>
    <dgm:pt modelId="{262283DC-7D4F-4ABD-AB4C-474EB262581E}" type="pres">
      <dgm:prSet presAssocID="{8242EF32-792C-45E8-9D43-21EC8BAD64F0}" presName="circle1" presStyleLbl="node1" presStyleIdx="0" presStyleCnt="3"/>
      <dgm:spPr/>
      <dgm:t>
        <a:bodyPr/>
        <a:lstStyle/>
        <a:p>
          <a:endParaRPr lang="tr-TR"/>
        </a:p>
      </dgm:t>
    </dgm:pt>
    <dgm:pt modelId="{5946177B-64CA-4CBC-B003-D710FA9069E8}" type="pres">
      <dgm:prSet presAssocID="{8242EF32-792C-45E8-9D43-21EC8BAD64F0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B685EE-4154-44E9-8BD9-E209F03CCB0A}" type="pres">
      <dgm:prSet presAssocID="{8242EF32-792C-45E8-9D43-21EC8BAD64F0}" presName="comp2" presStyleCnt="0"/>
      <dgm:spPr/>
    </dgm:pt>
    <dgm:pt modelId="{7390BC94-1324-4F87-AB71-421A4B81FB06}" type="pres">
      <dgm:prSet presAssocID="{8242EF32-792C-45E8-9D43-21EC8BAD64F0}" presName="circle2" presStyleLbl="node1" presStyleIdx="1" presStyleCnt="3"/>
      <dgm:spPr/>
      <dgm:t>
        <a:bodyPr/>
        <a:lstStyle/>
        <a:p>
          <a:endParaRPr lang="tr-TR"/>
        </a:p>
      </dgm:t>
    </dgm:pt>
    <dgm:pt modelId="{C2DABA0B-6C97-451D-BE84-5AB22252FB5D}" type="pres">
      <dgm:prSet presAssocID="{8242EF32-792C-45E8-9D43-21EC8BAD64F0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D6F7B7-2B23-4A1C-B6B2-2A6E624AAA91}" type="pres">
      <dgm:prSet presAssocID="{8242EF32-792C-45E8-9D43-21EC8BAD64F0}" presName="comp3" presStyleCnt="0"/>
      <dgm:spPr/>
    </dgm:pt>
    <dgm:pt modelId="{19E1EA78-4BCC-4B4B-9258-3D9F889DDB3A}" type="pres">
      <dgm:prSet presAssocID="{8242EF32-792C-45E8-9D43-21EC8BAD64F0}" presName="circle3" presStyleLbl="node1" presStyleIdx="2" presStyleCnt="3"/>
      <dgm:spPr/>
      <dgm:t>
        <a:bodyPr/>
        <a:lstStyle/>
        <a:p>
          <a:endParaRPr lang="tr-TR"/>
        </a:p>
      </dgm:t>
    </dgm:pt>
    <dgm:pt modelId="{9CFF4B59-15B8-41D5-82F3-3AD64780CAC4}" type="pres">
      <dgm:prSet presAssocID="{8242EF32-792C-45E8-9D43-21EC8BAD64F0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03E91D6-76C3-4021-9487-1631D785F13A}" srcId="{8242EF32-792C-45E8-9D43-21EC8BAD64F0}" destId="{FBBBB5BB-D7FF-4BE9-8061-02F44C617122}" srcOrd="1" destOrd="0" parTransId="{E5086814-F938-4133-8924-7A2A4CFA487B}" sibTransId="{C710B7E3-7064-4093-B43F-8345894BC749}"/>
    <dgm:cxn modelId="{A894D3E7-65DE-44D5-BCB8-BB809B987DDD}" type="presOf" srcId="{8242EF32-792C-45E8-9D43-21EC8BAD64F0}" destId="{4EB97FC2-BB52-4468-AE53-4FD5880B7902}" srcOrd="0" destOrd="0" presId="urn:microsoft.com/office/officeart/2005/8/layout/venn2"/>
    <dgm:cxn modelId="{3F921966-2C8F-425F-B5BA-C2D61E68FC3C}" type="presOf" srcId="{62870DB1-F308-4397-BBF0-670545022964}" destId="{19E1EA78-4BCC-4B4B-9258-3D9F889DDB3A}" srcOrd="0" destOrd="0" presId="urn:microsoft.com/office/officeart/2005/8/layout/venn2"/>
    <dgm:cxn modelId="{45425C36-6906-4BAC-BE99-06BDD607C215}" srcId="{8242EF32-792C-45E8-9D43-21EC8BAD64F0}" destId="{9AB90927-4F72-4037-B54D-97B37C9873D7}" srcOrd="0" destOrd="0" parTransId="{5A9610CB-F615-49FA-AF01-A90A1DFC15A9}" sibTransId="{FEA868A7-9EF2-4A04-9A45-563E1706DEC6}"/>
    <dgm:cxn modelId="{517AE778-2D33-46EB-BB30-DCFE78D2B996}" srcId="{8242EF32-792C-45E8-9D43-21EC8BAD64F0}" destId="{62870DB1-F308-4397-BBF0-670545022964}" srcOrd="2" destOrd="0" parTransId="{CB460A32-0712-4E4D-92CA-DA495040F59E}" sibTransId="{4506CE91-E43D-498B-8B21-0CA44C8C8904}"/>
    <dgm:cxn modelId="{74364ABE-E1F6-487B-9A65-A48B7E417CDB}" type="presOf" srcId="{FBBBB5BB-D7FF-4BE9-8061-02F44C617122}" destId="{7390BC94-1324-4F87-AB71-421A4B81FB06}" srcOrd="0" destOrd="0" presId="urn:microsoft.com/office/officeart/2005/8/layout/venn2"/>
    <dgm:cxn modelId="{1A7C8A07-0393-45BF-ABB4-461CC629910F}" type="presOf" srcId="{9AB90927-4F72-4037-B54D-97B37C9873D7}" destId="{5946177B-64CA-4CBC-B003-D710FA9069E8}" srcOrd="1" destOrd="0" presId="urn:microsoft.com/office/officeart/2005/8/layout/venn2"/>
    <dgm:cxn modelId="{5DF95295-40A4-4495-9AAA-8BC6AEE52533}" type="presOf" srcId="{62870DB1-F308-4397-BBF0-670545022964}" destId="{9CFF4B59-15B8-41D5-82F3-3AD64780CAC4}" srcOrd="1" destOrd="0" presId="urn:microsoft.com/office/officeart/2005/8/layout/venn2"/>
    <dgm:cxn modelId="{5C6B0681-BA62-485F-BAEA-C433D6B40717}" type="presOf" srcId="{9AB90927-4F72-4037-B54D-97B37C9873D7}" destId="{262283DC-7D4F-4ABD-AB4C-474EB262581E}" srcOrd="0" destOrd="0" presId="urn:microsoft.com/office/officeart/2005/8/layout/venn2"/>
    <dgm:cxn modelId="{EF5177DF-D79C-4FB5-8C77-EF32BD0E5868}" type="presOf" srcId="{FBBBB5BB-D7FF-4BE9-8061-02F44C617122}" destId="{C2DABA0B-6C97-451D-BE84-5AB22252FB5D}" srcOrd="1" destOrd="0" presId="urn:microsoft.com/office/officeart/2005/8/layout/venn2"/>
    <dgm:cxn modelId="{1C65AE49-3A19-4236-B96D-D5B2B177D613}" type="presParOf" srcId="{4EB97FC2-BB52-4468-AE53-4FD5880B7902}" destId="{F22AF536-87D8-4E6E-BCE3-F2623E8D8D27}" srcOrd="0" destOrd="0" presId="urn:microsoft.com/office/officeart/2005/8/layout/venn2"/>
    <dgm:cxn modelId="{E517C66E-2E7A-4114-A4BA-C10FB8AE9316}" type="presParOf" srcId="{F22AF536-87D8-4E6E-BCE3-F2623E8D8D27}" destId="{262283DC-7D4F-4ABD-AB4C-474EB262581E}" srcOrd="0" destOrd="0" presId="urn:microsoft.com/office/officeart/2005/8/layout/venn2"/>
    <dgm:cxn modelId="{3E840649-A1A5-4D76-A55B-6F87B5C1808F}" type="presParOf" srcId="{F22AF536-87D8-4E6E-BCE3-F2623E8D8D27}" destId="{5946177B-64CA-4CBC-B003-D710FA9069E8}" srcOrd="1" destOrd="0" presId="urn:microsoft.com/office/officeart/2005/8/layout/venn2"/>
    <dgm:cxn modelId="{C655DAA3-94E4-4E8E-A486-D7F88BEE3A91}" type="presParOf" srcId="{4EB97FC2-BB52-4468-AE53-4FD5880B7902}" destId="{C2B685EE-4154-44E9-8BD9-E209F03CCB0A}" srcOrd="1" destOrd="0" presId="urn:microsoft.com/office/officeart/2005/8/layout/venn2"/>
    <dgm:cxn modelId="{86021EE7-5E00-4D24-BEA7-E0F5FED6191F}" type="presParOf" srcId="{C2B685EE-4154-44E9-8BD9-E209F03CCB0A}" destId="{7390BC94-1324-4F87-AB71-421A4B81FB06}" srcOrd="0" destOrd="0" presId="urn:microsoft.com/office/officeart/2005/8/layout/venn2"/>
    <dgm:cxn modelId="{4D749D5C-551A-45AC-91A5-CAB9D0475E7E}" type="presParOf" srcId="{C2B685EE-4154-44E9-8BD9-E209F03CCB0A}" destId="{C2DABA0B-6C97-451D-BE84-5AB22252FB5D}" srcOrd="1" destOrd="0" presId="urn:microsoft.com/office/officeart/2005/8/layout/venn2"/>
    <dgm:cxn modelId="{BF890BDA-A445-4ED4-8D51-31C6ADB84F30}" type="presParOf" srcId="{4EB97FC2-BB52-4468-AE53-4FD5880B7902}" destId="{7FD6F7B7-2B23-4A1C-B6B2-2A6E624AAA91}" srcOrd="2" destOrd="0" presId="urn:microsoft.com/office/officeart/2005/8/layout/venn2"/>
    <dgm:cxn modelId="{BB13DFF8-1D19-4565-8D79-37FAE905A3B8}" type="presParOf" srcId="{7FD6F7B7-2B23-4A1C-B6B2-2A6E624AAA91}" destId="{19E1EA78-4BCC-4B4B-9258-3D9F889DDB3A}" srcOrd="0" destOrd="0" presId="urn:microsoft.com/office/officeart/2005/8/layout/venn2"/>
    <dgm:cxn modelId="{26335774-1EF0-4EA8-BE9B-7112BEF25A0C}" type="presParOf" srcId="{7FD6F7B7-2B23-4A1C-B6B2-2A6E624AAA91}" destId="{9CFF4B59-15B8-41D5-82F3-3AD64780CAC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42EF32-792C-45E8-9D43-21EC8BAD64F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AB90927-4F72-4037-B54D-97B37C9873D7}">
      <dgm:prSet phldrT="[Metin]" custT="1"/>
      <dgm:spPr/>
      <dgm:t>
        <a:bodyPr/>
        <a:lstStyle/>
        <a:p>
          <a:r>
            <a:rPr lang="tr-TR" sz="1050" dirty="0" smtClean="0"/>
            <a:t>EVREN</a:t>
          </a:r>
          <a:endParaRPr lang="tr-TR" sz="1050" dirty="0"/>
        </a:p>
      </dgm:t>
    </dgm:pt>
    <dgm:pt modelId="{5A9610CB-F615-49FA-AF01-A90A1DFC15A9}" type="parTrans" cxnId="{45425C36-6906-4BAC-BE99-06BDD607C215}">
      <dgm:prSet/>
      <dgm:spPr/>
      <dgm:t>
        <a:bodyPr/>
        <a:lstStyle/>
        <a:p>
          <a:endParaRPr lang="tr-TR" sz="2000"/>
        </a:p>
      </dgm:t>
    </dgm:pt>
    <dgm:pt modelId="{FEA868A7-9EF2-4A04-9A45-563E1706DEC6}" type="sibTrans" cxnId="{45425C36-6906-4BAC-BE99-06BDD607C215}">
      <dgm:prSet/>
      <dgm:spPr/>
      <dgm:t>
        <a:bodyPr/>
        <a:lstStyle/>
        <a:p>
          <a:endParaRPr lang="tr-TR" sz="2000"/>
        </a:p>
      </dgm:t>
    </dgm:pt>
    <dgm:pt modelId="{FBBBB5BB-D7FF-4BE9-8061-02F44C617122}">
      <dgm:prSet phldrT="[Metin]" custT="1"/>
      <dgm:spPr/>
      <dgm:t>
        <a:bodyPr/>
        <a:lstStyle/>
        <a:p>
          <a:r>
            <a:rPr lang="tr-TR" sz="1050" dirty="0" smtClean="0"/>
            <a:t>ÖRNEKLEM</a:t>
          </a:r>
          <a:endParaRPr lang="tr-TR" sz="1050" dirty="0"/>
        </a:p>
      </dgm:t>
    </dgm:pt>
    <dgm:pt modelId="{E5086814-F938-4133-8924-7A2A4CFA487B}" type="parTrans" cxnId="{003E91D6-76C3-4021-9487-1631D785F13A}">
      <dgm:prSet/>
      <dgm:spPr/>
      <dgm:t>
        <a:bodyPr/>
        <a:lstStyle/>
        <a:p>
          <a:endParaRPr lang="tr-TR" sz="2000"/>
        </a:p>
      </dgm:t>
    </dgm:pt>
    <dgm:pt modelId="{C710B7E3-7064-4093-B43F-8345894BC749}" type="sibTrans" cxnId="{003E91D6-76C3-4021-9487-1631D785F13A}">
      <dgm:prSet/>
      <dgm:spPr/>
      <dgm:t>
        <a:bodyPr/>
        <a:lstStyle/>
        <a:p>
          <a:endParaRPr lang="tr-TR" sz="2000"/>
        </a:p>
      </dgm:t>
    </dgm:pt>
    <dgm:pt modelId="{62870DB1-F308-4397-BBF0-670545022964}">
      <dgm:prSet phldrT="[Metin]" custT="1"/>
      <dgm:spPr/>
      <dgm:t>
        <a:bodyPr/>
        <a:lstStyle/>
        <a:p>
          <a:r>
            <a:rPr lang="tr-TR" sz="1050" dirty="0" smtClean="0"/>
            <a:t>DENEK</a:t>
          </a:r>
          <a:endParaRPr lang="tr-TR" sz="1050" dirty="0"/>
        </a:p>
      </dgm:t>
    </dgm:pt>
    <dgm:pt modelId="{CB460A32-0712-4E4D-92CA-DA495040F59E}" type="parTrans" cxnId="{517AE778-2D33-46EB-BB30-DCFE78D2B996}">
      <dgm:prSet/>
      <dgm:spPr/>
      <dgm:t>
        <a:bodyPr/>
        <a:lstStyle/>
        <a:p>
          <a:endParaRPr lang="tr-TR" sz="2000"/>
        </a:p>
      </dgm:t>
    </dgm:pt>
    <dgm:pt modelId="{4506CE91-E43D-498B-8B21-0CA44C8C8904}" type="sibTrans" cxnId="{517AE778-2D33-46EB-BB30-DCFE78D2B996}">
      <dgm:prSet/>
      <dgm:spPr/>
      <dgm:t>
        <a:bodyPr/>
        <a:lstStyle/>
        <a:p>
          <a:endParaRPr lang="tr-TR" sz="2000"/>
        </a:p>
      </dgm:t>
    </dgm:pt>
    <dgm:pt modelId="{4EB97FC2-BB52-4468-AE53-4FD5880B7902}" type="pres">
      <dgm:prSet presAssocID="{8242EF32-792C-45E8-9D43-21EC8BAD64F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22AF536-87D8-4E6E-BCE3-F2623E8D8D27}" type="pres">
      <dgm:prSet presAssocID="{8242EF32-792C-45E8-9D43-21EC8BAD64F0}" presName="comp1" presStyleCnt="0"/>
      <dgm:spPr/>
    </dgm:pt>
    <dgm:pt modelId="{262283DC-7D4F-4ABD-AB4C-474EB262581E}" type="pres">
      <dgm:prSet presAssocID="{8242EF32-792C-45E8-9D43-21EC8BAD64F0}" presName="circle1" presStyleLbl="node1" presStyleIdx="0" presStyleCnt="3"/>
      <dgm:spPr/>
      <dgm:t>
        <a:bodyPr/>
        <a:lstStyle/>
        <a:p>
          <a:endParaRPr lang="tr-TR"/>
        </a:p>
      </dgm:t>
    </dgm:pt>
    <dgm:pt modelId="{5946177B-64CA-4CBC-B003-D710FA9069E8}" type="pres">
      <dgm:prSet presAssocID="{8242EF32-792C-45E8-9D43-21EC8BAD64F0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B685EE-4154-44E9-8BD9-E209F03CCB0A}" type="pres">
      <dgm:prSet presAssocID="{8242EF32-792C-45E8-9D43-21EC8BAD64F0}" presName="comp2" presStyleCnt="0"/>
      <dgm:spPr/>
    </dgm:pt>
    <dgm:pt modelId="{7390BC94-1324-4F87-AB71-421A4B81FB06}" type="pres">
      <dgm:prSet presAssocID="{8242EF32-792C-45E8-9D43-21EC8BAD64F0}" presName="circle2" presStyleLbl="node1" presStyleIdx="1" presStyleCnt="3"/>
      <dgm:spPr/>
      <dgm:t>
        <a:bodyPr/>
        <a:lstStyle/>
        <a:p>
          <a:endParaRPr lang="tr-TR"/>
        </a:p>
      </dgm:t>
    </dgm:pt>
    <dgm:pt modelId="{C2DABA0B-6C97-451D-BE84-5AB22252FB5D}" type="pres">
      <dgm:prSet presAssocID="{8242EF32-792C-45E8-9D43-21EC8BAD64F0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D6F7B7-2B23-4A1C-B6B2-2A6E624AAA91}" type="pres">
      <dgm:prSet presAssocID="{8242EF32-792C-45E8-9D43-21EC8BAD64F0}" presName="comp3" presStyleCnt="0"/>
      <dgm:spPr/>
    </dgm:pt>
    <dgm:pt modelId="{19E1EA78-4BCC-4B4B-9258-3D9F889DDB3A}" type="pres">
      <dgm:prSet presAssocID="{8242EF32-792C-45E8-9D43-21EC8BAD64F0}" presName="circle3" presStyleLbl="node1" presStyleIdx="2" presStyleCnt="3"/>
      <dgm:spPr/>
      <dgm:t>
        <a:bodyPr/>
        <a:lstStyle/>
        <a:p>
          <a:endParaRPr lang="tr-TR"/>
        </a:p>
      </dgm:t>
    </dgm:pt>
    <dgm:pt modelId="{9CFF4B59-15B8-41D5-82F3-3AD64780CAC4}" type="pres">
      <dgm:prSet presAssocID="{8242EF32-792C-45E8-9D43-21EC8BAD64F0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03E91D6-76C3-4021-9487-1631D785F13A}" srcId="{8242EF32-792C-45E8-9D43-21EC8BAD64F0}" destId="{FBBBB5BB-D7FF-4BE9-8061-02F44C617122}" srcOrd="1" destOrd="0" parTransId="{E5086814-F938-4133-8924-7A2A4CFA487B}" sibTransId="{C710B7E3-7064-4093-B43F-8345894BC749}"/>
    <dgm:cxn modelId="{01216FBB-093A-4468-9B1B-65981EFC8610}" type="presOf" srcId="{62870DB1-F308-4397-BBF0-670545022964}" destId="{9CFF4B59-15B8-41D5-82F3-3AD64780CAC4}" srcOrd="1" destOrd="0" presId="urn:microsoft.com/office/officeart/2005/8/layout/venn2"/>
    <dgm:cxn modelId="{F1DEBD5D-306F-4DB6-AA04-B3479DED0929}" type="presOf" srcId="{8242EF32-792C-45E8-9D43-21EC8BAD64F0}" destId="{4EB97FC2-BB52-4468-AE53-4FD5880B7902}" srcOrd="0" destOrd="0" presId="urn:microsoft.com/office/officeart/2005/8/layout/venn2"/>
    <dgm:cxn modelId="{322C642D-F915-425D-9ADB-6224A3A2D023}" type="presOf" srcId="{FBBBB5BB-D7FF-4BE9-8061-02F44C617122}" destId="{C2DABA0B-6C97-451D-BE84-5AB22252FB5D}" srcOrd="1" destOrd="0" presId="urn:microsoft.com/office/officeart/2005/8/layout/venn2"/>
    <dgm:cxn modelId="{DDBF71A6-B496-4215-BE16-CB1C485623B3}" type="presOf" srcId="{9AB90927-4F72-4037-B54D-97B37C9873D7}" destId="{262283DC-7D4F-4ABD-AB4C-474EB262581E}" srcOrd="0" destOrd="0" presId="urn:microsoft.com/office/officeart/2005/8/layout/venn2"/>
    <dgm:cxn modelId="{45425C36-6906-4BAC-BE99-06BDD607C215}" srcId="{8242EF32-792C-45E8-9D43-21EC8BAD64F0}" destId="{9AB90927-4F72-4037-B54D-97B37C9873D7}" srcOrd="0" destOrd="0" parTransId="{5A9610CB-F615-49FA-AF01-A90A1DFC15A9}" sibTransId="{FEA868A7-9EF2-4A04-9A45-563E1706DEC6}"/>
    <dgm:cxn modelId="{6EFDAB8A-7A1B-4C54-968A-60A6A9323519}" type="presOf" srcId="{FBBBB5BB-D7FF-4BE9-8061-02F44C617122}" destId="{7390BC94-1324-4F87-AB71-421A4B81FB06}" srcOrd="0" destOrd="0" presId="urn:microsoft.com/office/officeart/2005/8/layout/venn2"/>
    <dgm:cxn modelId="{517AE778-2D33-46EB-BB30-DCFE78D2B996}" srcId="{8242EF32-792C-45E8-9D43-21EC8BAD64F0}" destId="{62870DB1-F308-4397-BBF0-670545022964}" srcOrd="2" destOrd="0" parTransId="{CB460A32-0712-4E4D-92CA-DA495040F59E}" sibTransId="{4506CE91-E43D-498B-8B21-0CA44C8C8904}"/>
    <dgm:cxn modelId="{D3CB0A35-EC0E-43A2-8BB1-2B479A7956B4}" type="presOf" srcId="{62870DB1-F308-4397-BBF0-670545022964}" destId="{19E1EA78-4BCC-4B4B-9258-3D9F889DDB3A}" srcOrd="0" destOrd="0" presId="urn:microsoft.com/office/officeart/2005/8/layout/venn2"/>
    <dgm:cxn modelId="{02D8A9AD-3B2E-4DD7-BD0C-CE3EB282025C}" type="presOf" srcId="{9AB90927-4F72-4037-B54D-97B37C9873D7}" destId="{5946177B-64CA-4CBC-B003-D710FA9069E8}" srcOrd="1" destOrd="0" presId="urn:microsoft.com/office/officeart/2005/8/layout/venn2"/>
    <dgm:cxn modelId="{EBC69BB9-C542-490E-BB8D-CEED941376D6}" type="presParOf" srcId="{4EB97FC2-BB52-4468-AE53-4FD5880B7902}" destId="{F22AF536-87D8-4E6E-BCE3-F2623E8D8D27}" srcOrd="0" destOrd="0" presId="urn:microsoft.com/office/officeart/2005/8/layout/venn2"/>
    <dgm:cxn modelId="{D4C460EA-4A0A-4B92-929B-5F9AA5AB0C68}" type="presParOf" srcId="{F22AF536-87D8-4E6E-BCE3-F2623E8D8D27}" destId="{262283DC-7D4F-4ABD-AB4C-474EB262581E}" srcOrd="0" destOrd="0" presId="urn:microsoft.com/office/officeart/2005/8/layout/venn2"/>
    <dgm:cxn modelId="{AA88B306-E73E-421F-A0A6-50DFDF9D597D}" type="presParOf" srcId="{F22AF536-87D8-4E6E-BCE3-F2623E8D8D27}" destId="{5946177B-64CA-4CBC-B003-D710FA9069E8}" srcOrd="1" destOrd="0" presId="urn:microsoft.com/office/officeart/2005/8/layout/venn2"/>
    <dgm:cxn modelId="{558322A4-DA75-4616-B3DA-9CACE47D8E2F}" type="presParOf" srcId="{4EB97FC2-BB52-4468-AE53-4FD5880B7902}" destId="{C2B685EE-4154-44E9-8BD9-E209F03CCB0A}" srcOrd="1" destOrd="0" presId="urn:microsoft.com/office/officeart/2005/8/layout/venn2"/>
    <dgm:cxn modelId="{82315FC6-2DB8-482B-931A-156BE47B1B8C}" type="presParOf" srcId="{C2B685EE-4154-44E9-8BD9-E209F03CCB0A}" destId="{7390BC94-1324-4F87-AB71-421A4B81FB06}" srcOrd="0" destOrd="0" presId="urn:microsoft.com/office/officeart/2005/8/layout/venn2"/>
    <dgm:cxn modelId="{1E7B1DC0-D0E8-4119-A203-8BB1A15329D7}" type="presParOf" srcId="{C2B685EE-4154-44E9-8BD9-E209F03CCB0A}" destId="{C2DABA0B-6C97-451D-BE84-5AB22252FB5D}" srcOrd="1" destOrd="0" presId="urn:microsoft.com/office/officeart/2005/8/layout/venn2"/>
    <dgm:cxn modelId="{B894626A-7726-4D74-ABEA-92A5C3487124}" type="presParOf" srcId="{4EB97FC2-BB52-4468-AE53-4FD5880B7902}" destId="{7FD6F7B7-2B23-4A1C-B6B2-2A6E624AAA91}" srcOrd="2" destOrd="0" presId="urn:microsoft.com/office/officeart/2005/8/layout/venn2"/>
    <dgm:cxn modelId="{1203CC04-C72F-470C-81CE-BF1C687D2952}" type="presParOf" srcId="{7FD6F7B7-2B23-4A1C-B6B2-2A6E624AAA91}" destId="{19E1EA78-4BCC-4B4B-9258-3D9F889DDB3A}" srcOrd="0" destOrd="0" presId="urn:microsoft.com/office/officeart/2005/8/layout/venn2"/>
    <dgm:cxn modelId="{A5C136A7-85AD-42D5-B0EC-4285A026637E}" type="presParOf" srcId="{7FD6F7B7-2B23-4A1C-B6B2-2A6E624AAA91}" destId="{9CFF4B59-15B8-41D5-82F3-3AD64780CAC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42EF32-792C-45E8-9D43-21EC8BAD64F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AB90927-4F72-4037-B54D-97B37C9873D7}">
      <dgm:prSet phldrT="[Metin]" custT="1"/>
      <dgm:spPr/>
      <dgm:t>
        <a:bodyPr/>
        <a:lstStyle/>
        <a:p>
          <a:r>
            <a:rPr lang="tr-TR" sz="1050" dirty="0" smtClean="0"/>
            <a:t>EVREN</a:t>
          </a:r>
          <a:endParaRPr lang="tr-TR" sz="1050" dirty="0"/>
        </a:p>
      </dgm:t>
    </dgm:pt>
    <dgm:pt modelId="{5A9610CB-F615-49FA-AF01-A90A1DFC15A9}" type="parTrans" cxnId="{45425C36-6906-4BAC-BE99-06BDD607C215}">
      <dgm:prSet/>
      <dgm:spPr/>
      <dgm:t>
        <a:bodyPr/>
        <a:lstStyle/>
        <a:p>
          <a:endParaRPr lang="tr-TR" sz="2000"/>
        </a:p>
      </dgm:t>
    </dgm:pt>
    <dgm:pt modelId="{FEA868A7-9EF2-4A04-9A45-563E1706DEC6}" type="sibTrans" cxnId="{45425C36-6906-4BAC-BE99-06BDD607C215}">
      <dgm:prSet/>
      <dgm:spPr/>
      <dgm:t>
        <a:bodyPr/>
        <a:lstStyle/>
        <a:p>
          <a:endParaRPr lang="tr-TR" sz="2000"/>
        </a:p>
      </dgm:t>
    </dgm:pt>
    <dgm:pt modelId="{FBBBB5BB-D7FF-4BE9-8061-02F44C617122}">
      <dgm:prSet phldrT="[Metin]" custT="1"/>
      <dgm:spPr/>
      <dgm:t>
        <a:bodyPr/>
        <a:lstStyle/>
        <a:p>
          <a:r>
            <a:rPr lang="tr-TR" sz="1050" dirty="0" smtClean="0"/>
            <a:t>ÖRNEKLEM</a:t>
          </a:r>
          <a:endParaRPr lang="tr-TR" sz="1050" dirty="0"/>
        </a:p>
      </dgm:t>
    </dgm:pt>
    <dgm:pt modelId="{E5086814-F938-4133-8924-7A2A4CFA487B}" type="parTrans" cxnId="{003E91D6-76C3-4021-9487-1631D785F13A}">
      <dgm:prSet/>
      <dgm:spPr/>
      <dgm:t>
        <a:bodyPr/>
        <a:lstStyle/>
        <a:p>
          <a:endParaRPr lang="tr-TR" sz="2000"/>
        </a:p>
      </dgm:t>
    </dgm:pt>
    <dgm:pt modelId="{C710B7E3-7064-4093-B43F-8345894BC749}" type="sibTrans" cxnId="{003E91D6-76C3-4021-9487-1631D785F13A}">
      <dgm:prSet/>
      <dgm:spPr/>
      <dgm:t>
        <a:bodyPr/>
        <a:lstStyle/>
        <a:p>
          <a:endParaRPr lang="tr-TR" sz="2000"/>
        </a:p>
      </dgm:t>
    </dgm:pt>
    <dgm:pt modelId="{62870DB1-F308-4397-BBF0-670545022964}">
      <dgm:prSet phldrT="[Metin]" custT="1"/>
      <dgm:spPr/>
      <dgm:t>
        <a:bodyPr/>
        <a:lstStyle/>
        <a:p>
          <a:r>
            <a:rPr lang="tr-TR" sz="1050" dirty="0" smtClean="0"/>
            <a:t>DENEK</a:t>
          </a:r>
          <a:endParaRPr lang="tr-TR" sz="1050" dirty="0"/>
        </a:p>
      </dgm:t>
    </dgm:pt>
    <dgm:pt modelId="{CB460A32-0712-4E4D-92CA-DA495040F59E}" type="parTrans" cxnId="{517AE778-2D33-46EB-BB30-DCFE78D2B996}">
      <dgm:prSet/>
      <dgm:spPr/>
      <dgm:t>
        <a:bodyPr/>
        <a:lstStyle/>
        <a:p>
          <a:endParaRPr lang="tr-TR" sz="2000"/>
        </a:p>
      </dgm:t>
    </dgm:pt>
    <dgm:pt modelId="{4506CE91-E43D-498B-8B21-0CA44C8C8904}" type="sibTrans" cxnId="{517AE778-2D33-46EB-BB30-DCFE78D2B996}">
      <dgm:prSet/>
      <dgm:spPr/>
      <dgm:t>
        <a:bodyPr/>
        <a:lstStyle/>
        <a:p>
          <a:endParaRPr lang="tr-TR" sz="2000"/>
        </a:p>
      </dgm:t>
    </dgm:pt>
    <dgm:pt modelId="{4EB97FC2-BB52-4468-AE53-4FD5880B7902}" type="pres">
      <dgm:prSet presAssocID="{8242EF32-792C-45E8-9D43-21EC8BAD64F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22AF536-87D8-4E6E-BCE3-F2623E8D8D27}" type="pres">
      <dgm:prSet presAssocID="{8242EF32-792C-45E8-9D43-21EC8BAD64F0}" presName="comp1" presStyleCnt="0"/>
      <dgm:spPr/>
    </dgm:pt>
    <dgm:pt modelId="{262283DC-7D4F-4ABD-AB4C-474EB262581E}" type="pres">
      <dgm:prSet presAssocID="{8242EF32-792C-45E8-9D43-21EC8BAD64F0}" presName="circle1" presStyleLbl="node1" presStyleIdx="0" presStyleCnt="3"/>
      <dgm:spPr/>
      <dgm:t>
        <a:bodyPr/>
        <a:lstStyle/>
        <a:p>
          <a:endParaRPr lang="tr-TR"/>
        </a:p>
      </dgm:t>
    </dgm:pt>
    <dgm:pt modelId="{5946177B-64CA-4CBC-B003-D710FA9069E8}" type="pres">
      <dgm:prSet presAssocID="{8242EF32-792C-45E8-9D43-21EC8BAD64F0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B685EE-4154-44E9-8BD9-E209F03CCB0A}" type="pres">
      <dgm:prSet presAssocID="{8242EF32-792C-45E8-9D43-21EC8BAD64F0}" presName="comp2" presStyleCnt="0"/>
      <dgm:spPr/>
    </dgm:pt>
    <dgm:pt modelId="{7390BC94-1324-4F87-AB71-421A4B81FB06}" type="pres">
      <dgm:prSet presAssocID="{8242EF32-792C-45E8-9D43-21EC8BAD64F0}" presName="circle2" presStyleLbl="node1" presStyleIdx="1" presStyleCnt="3"/>
      <dgm:spPr/>
      <dgm:t>
        <a:bodyPr/>
        <a:lstStyle/>
        <a:p>
          <a:endParaRPr lang="tr-TR"/>
        </a:p>
      </dgm:t>
    </dgm:pt>
    <dgm:pt modelId="{C2DABA0B-6C97-451D-BE84-5AB22252FB5D}" type="pres">
      <dgm:prSet presAssocID="{8242EF32-792C-45E8-9D43-21EC8BAD64F0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D6F7B7-2B23-4A1C-B6B2-2A6E624AAA91}" type="pres">
      <dgm:prSet presAssocID="{8242EF32-792C-45E8-9D43-21EC8BAD64F0}" presName="comp3" presStyleCnt="0"/>
      <dgm:spPr/>
    </dgm:pt>
    <dgm:pt modelId="{19E1EA78-4BCC-4B4B-9258-3D9F889DDB3A}" type="pres">
      <dgm:prSet presAssocID="{8242EF32-792C-45E8-9D43-21EC8BAD64F0}" presName="circle3" presStyleLbl="node1" presStyleIdx="2" presStyleCnt="3"/>
      <dgm:spPr/>
      <dgm:t>
        <a:bodyPr/>
        <a:lstStyle/>
        <a:p>
          <a:endParaRPr lang="tr-TR"/>
        </a:p>
      </dgm:t>
    </dgm:pt>
    <dgm:pt modelId="{9CFF4B59-15B8-41D5-82F3-3AD64780CAC4}" type="pres">
      <dgm:prSet presAssocID="{8242EF32-792C-45E8-9D43-21EC8BAD64F0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03E91D6-76C3-4021-9487-1631D785F13A}" srcId="{8242EF32-792C-45E8-9D43-21EC8BAD64F0}" destId="{FBBBB5BB-D7FF-4BE9-8061-02F44C617122}" srcOrd="1" destOrd="0" parTransId="{E5086814-F938-4133-8924-7A2A4CFA487B}" sibTransId="{C710B7E3-7064-4093-B43F-8345894BC749}"/>
    <dgm:cxn modelId="{9C1C4DB3-4B8E-424E-84D3-64F83E6CE269}" type="presOf" srcId="{62870DB1-F308-4397-BBF0-670545022964}" destId="{9CFF4B59-15B8-41D5-82F3-3AD64780CAC4}" srcOrd="1" destOrd="0" presId="urn:microsoft.com/office/officeart/2005/8/layout/venn2"/>
    <dgm:cxn modelId="{45425C36-6906-4BAC-BE99-06BDD607C215}" srcId="{8242EF32-792C-45E8-9D43-21EC8BAD64F0}" destId="{9AB90927-4F72-4037-B54D-97B37C9873D7}" srcOrd="0" destOrd="0" parTransId="{5A9610CB-F615-49FA-AF01-A90A1DFC15A9}" sibTransId="{FEA868A7-9EF2-4A04-9A45-563E1706DEC6}"/>
    <dgm:cxn modelId="{517AE778-2D33-46EB-BB30-DCFE78D2B996}" srcId="{8242EF32-792C-45E8-9D43-21EC8BAD64F0}" destId="{62870DB1-F308-4397-BBF0-670545022964}" srcOrd="2" destOrd="0" parTransId="{CB460A32-0712-4E4D-92CA-DA495040F59E}" sibTransId="{4506CE91-E43D-498B-8B21-0CA44C8C8904}"/>
    <dgm:cxn modelId="{4A6795C8-56C4-493B-A4E3-15287F4ECAE9}" type="presOf" srcId="{9AB90927-4F72-4037-B54D-97B37C9873D7}" destId="{262283DC-7D4F-4ABD-AB4C-474EB262581E}" srcOrd="0" destOrd="0" presId="urn:microsoft.com/office/officeart/2005/8/layout/venn2"/>
    <dgm:cxn modelId="{4D88285E-ED61-40ED-882C-63675A2A97F3}" type="presOf" srcId="{62870DB1-F308-4397-BBF0-670545022964}" destId="{19E1EA78-4BCC-4B4B-9258-3D9F889DDB3A}" srcOrd="0" destOrd="0" presId="urn:microsoft.com/office/officeart/2005/8/layout/venn2"/>
    <dgm:cxn modelId="{FB310D69-F7D0-4338-9E72-2DD20E148157}" type="presOf" srcId="{FBBBB5BB-D7FF-4BE9-8061-02F44C617122}" destId="{7390BC94-1324-4F87-AB71-421A4B81FB06}" srcOrd="0" destOrd="0" presId="urn:microsoft.com/office/officeart/2005/8/layout/venn2"/>
    <dgm:cxn modelId="{793410B7-C105-4023-841A-06416C9BD6AC}" type="presOf" srcId="{9AB90927-4F72-4037-B54D-97B37C9873D7}" destId="{5946177B-64CA-4CBC-B003-D710FA9069E8}" srcOrd="1" destOrd="0" presId="urn:microsoft.com/office/officeart/2005/8/layout/venn2"/>
    <dgm:cxn modelId="{02028000-8760-4254-AF9E-7C2BF6C5E4B4}" type="presOf" srcId="{FBBBB5BB-D7FF-4BE9-8061-02F44C617122}" destId="{C2DABA0B-6C97-451D-BE84-5AB22252FB5D}" srcOrd="1" destOrd="0" presId="urn:microsoft.com/office/officeart/2005/8/layout/venn2"/>
    <dgm:cxn modelId="{462C8E6C-A9B4-4CAA-B3BA-7CD2FC822FEC}" type="presOf" srcId="{8242EF32-792C-45E8-9D43-21EC8BAD64F0}" destId="{4EB97FC2-BB52-4468-AE53-4FD5880B7902}" srcOrd="0" destOrd="0" presId="urn:microsoft.com/office/officeart/2005/8/layout/venn2"/>
    <dgm:cxn modelId="{28FA779F-BC8E-42A8-9429-13A0EAA17C4A}" type="presParOf" srcId="{4EB97FC2-BB52-4468-AE53-4FD5880B7902}" destId="{F22AF536-87D8-4E6E-BCE3-F2623E8D8D27}" srcOrd="0" destOrd="0" presId="urn:microsoft.com/office/officeart/2005/8/layout/venn2"/>
    <dgm:cxn modelId="{0F35BE77-5FF6-4FAE-8C3F-FD70B2C0E5BA}" type="presParOf" srcId="{F22AF536-87D8-4E6E-BCE3-F2623E8D8D27}" destId="{262283DC-7D4F-4ABD-AB4C-474EB262581E}" srcOrd="0" destOrd="0" presId="urn:microsoft.com/office/officeart/2005/8/layout/venn2"/>
    <dgm:cxn modelId="{0A4787AE-4134-4C10-9357-E45662243E53}" type="presParOf" srcId="{F22AF536-87D8-4E6E-BCE3-F2623E8D8D27}" destId="{5946177B-64CA-4CBC-B003-D710FA9069E8}" srcOrd="1" destOrd="0" presId="urn:microsoft.com/office/officeart/2005/8/layout/venn2"/>
    <dgm:cxn modelId="{97922F5A-3EFA-4B95-86D6-D5EC22F1E475}" type="presParOf" srcId="{4EB97FC2-BB52-4468-AE53-4FD5880B7902}" destId="{C2B685EE-4154-44E9-8BD9-E209F03CCB0A}" srcOrd="1" destOrd="0" presId="urn:microsoft.com/office/officeart/2005/8/layout/venn2"/>
    <dgm:cxn modelId="{383393B9-4475-48E2-8878-80A9F23779D2}" type="presParOf" srcId="{C2B685EE-4154-44E9-8BD9-E209F03CCB0A}" destId="{7390BC94-1324-4F87-AB71-421A4B81FB06}" srcOrd="0" destOrd="0" presId="urn:microsoft.com/office/officeart/2005/8/layout/venn2"/>
    <dgm:cxn modelId="{D111C6FA-39F1-4E1C-B1B8-883B17B2AA20}" type="presParOf" srcId="{C2B685EE-4154-44E9-8BD9-E209F03CCB0A}" destId="{C2DABA0B-6C97-451D-BE84-5AB22252FB5D}" srcOrd="1" destOrd="0" presId="urn:microsoft.com/office/officeart/2005/8/layout/venn2"/>
    <dgm:cxn modelId="{88D30E69-DFE5-4A4D-81B0-1C7B16627409}" type="presParOf" srcId="{4EB97FC2-BB52-4468-AE53-4FD5880B7902}" destId="{7FD6F7B7-2B23-4A1C-B6B2-2A6E624AAA91}" srcOrd="2" destOrd="0" presId="urn:microsoft.com/office/officeart/2005/8/layout/venn2"/>
    <dgm:cxn modelId="{996AFB4D-3846-44FC-B8F1-FBDE5D852A0A}" type="presParOf" srcId="{7FD6F7B7-2B23-4A1C-B6B2-2A6E624AAA91}" destId="{19E1EA78-4BCC-4B4B-9258-3D9F889DDB3A}" srcOrd="0" destOrd="0" presId="urn:microsoft.com/office/officeart/2005/8/layout/venn2"/>
    <dgm:cxn modelId="{FCBF0EB9-863A-4D76-AED2-2185E0D4A60B}" type="presParOf" srcId="{7FD6F7B7-2B23-4A1C-B6B2-2A6E624AAA91}" destId="{9CFF4B59-15B8-41D5-82F3-3AD64780CAC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42EF32-792C-45E8-9D43-21EC8BAD64F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AB90927-4F72-4037-B54D-97B37C9873D7}">
      <dgm:prSet phldrT="[Metin]" custT="1"/>
      <dgm:spPr/>
      <dgm:t>
        <a:bodyPr/>
        <a:lstStyle/>
        <a:p>
          <a:r>
            <a:rPr lang="tr-TR" sz="1050" dirty="0" smtClean="0"/>
            <a:t>EVREN</a:t>
          </a:r>
          <a:endParaRPr lang="tr-TR" sz="1050" dirty="0"/>
        </a:p>
      </dgm:t>
    </dgm:pt>
    <dgm:pt modelId="{5A9610CB-F615-49FA-AF01-A90A1DFC15A9}" type="parTrans" cxnId="{45425C36-6906-4BAC-BE99-06BDD607C215}">
      <dgm:prSet/>
      <dgm:spPr/>
      <dgm:t>
        <a:bodyPr/>
        <a:lstStyle/>
        <a:p>
          <a:endParaRPr lang="tr-TR" sz="2000"/>
        </a:p>
      </dgm:t>
    </dgm:pt>
    <dgm:pt modelId="{FEA868A7-9EF2-4A04-9A45-563E1706DEC6}" type="sibTrans" cxnId="{45425C36-6906-4BAC-BE99-06BDD607C215}">
      <dgm:prSet/>
      <dgm:spPr/>
      <dgm:t>
        <a:bodyPr/>
        <a:lstStyle/>
        <a:p>
          <a:endParaRPr lang="tr-TR" sz="2000"/>
        </a:p>
      </dgm:t>
    </dgm:pt>
    <dgm:pt modelId="{FBBBB5BB-D7FF-4BE9-8061-02F44C617122}">
      <dgm:prSet phldrT="[Metin]" custT="1"/>
      <dgm:spPr/>
      <dgm:t>
        <a:bodyPr/>
        <a:lstStyle/>
        <a:p>
          <a:r>
            <a:rPr lang="tr-TR" sz="1050" dirty="0" smtClean="0"/>
            <a:t>ÖRNEKLEM</a:t>
          </a:r>
          <a:endParaRPr lang="tr-TR" sz="1050" dirty="0"/>
        </a:p>
      </dgm:t>
    </dgm:pt>
    <dgm:pt modelId="{E5086814-F938-4133-8924-7A2A4CFA487B}" type="parTrans" cxnId="{003E91D6-76C3-4021-9487-1631D785F13A}">
      <dgm:prSet/>
      <dgm:spPr/>
      <dgm:t>
        <a:bodyPr/>
        <a:lstStyle/>
        <a:p>
          <a:endParaRPr lang="tr-TR" sz="2000"/>
        </a:p>
      </dgm:t>
    </dgm:pt>
    <dgm:pt modelId="{C710B7E3-7064-4093-B43F-8345894BC749}" type="sibTrans" cxnId="{003E91D6-76C3-4021-9487-1631D785F13A}">
      <dgm:prSet/>
      <dgm:spPr/>
      <dgm:t>
        <a:bodyPr/>
        <a:lstStyle/>
        <a:p>
          <a:endParaRPr lang="tr-TR" sz="2000"/>
        </a:p>
      </dgm:t>
    </dgm:pt>
    <dgm:pt modelId="{62870DB1-F308-4397-BBF0-670545022964}">
      <dgm:prSet phldrT="[Metin]" custT="1"/>
      <dgm:spPr/>
      <dgm:t>
        <a:bodyPr/>
        <a:lstStyle/>
        <a:p>
          <a:r>
            <a:rPr lang="tr-TR" sz="1050" dirty="0" smtClean="0"/>
            <a:t>DENEK</a:t>
          </a:r>
          <a:endParaRPr lang="tr-TR" sz="1050" dirty="0"/>
        </a:p>
      </dgm:t>
    </dgm:pt>
    <dgm:pt modelId="{CB460A32-0712-4E4D-92CA-DA495040F59E}" type="parTrans" cxnId="{517AE778-2D33-46EB-BB30-DCFE78D2B996}">
      <dgm:prSet/>
      <dgm:spPr/>
      <dgm:t>
        <a:bodyPr/>
        <a:lstStyle/>
        <a:p>
          <a:endParaRPr lang="tr-TR" sz="2000"/>
        </a:p>
      </dgm:t>
    </dgm:pt>
    <dgm:pt modelId="{4506CE91-E43D-498B-8B21-0CA44C8C8904}" type="sibTrans" cxnId="{517AE778-2D33-46EB-BB30-DCFE78D2B996}">
      <dgm:prSet/>
      <dgm:spPr/>
      <dgm:t>
        <a:bodyPr/>
        <a:lstStyle/>
        <a:p>
          <a:endParaRPr lang="tr-TR" sz="2000"/>
        </a:p>
      </dgm:t>
    </dgm:pt>
    <dgm:pt modelId="{4EB97FC2-BB52-4468-AE53-4FD5880B7902}" type="pres">
      <dgm:prSet presAssocID="{8242EF32-792C-45E8-9D43-21EC8BAD64F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22AF536-87D8-4E6E-BCE3-F2623E8D8D27}" type="pres">
      <dgm:prSet presAssocID="{8242EF32-792C-45E8-9D43-21EC8BAD64F0}" presName="comp1" presStyleCnt="0"/>
      <dgm:spPr/>
    </dgm:pt>
    <dgm:pt modelId="{262283DC-7D4F-4ABD-AB4C-474EB262581E}" type="pres">
      <dgm:prSet presAssocID="{8242EF32-792C-45E8-9D43-21EC8BAD64F0}" presName="circle1" presStyleLbl="node1" presStyleIdx="0" presStyleCnt="3"/>
      <dgm:spPr/>
      <dgm:t>
        <a:bodyPr/>
        <a:lstStyle/>
        <a:p>
          <a:endParaRPr lang="tr-TR"/>
        </a:p>
      </dgm:t>
    </dgm:pt>
    <dgm:pt modelId="{5946177B-64CA-4CBC-B003-D710FA9069E8}" type="pres">
      <dgm:prSet presAssocID="{8242EF32-792C-45E8-9D43-21EC8BAD64F0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B685EE-4154-44E9-8BD9-E209F03CCB0A}" type="pres">
      <dgm:prSet presAssocID="{8242EF32-792C-45E8-9D43-21EC8BAD64F0}" presName="comp2" presStyleCnt="0"/>
      <dgm:spPr/>
    </dgm:pt>
    <dgm:pt modelId="{7390BC94-1324-4F87-AB71-421A4B81FB06}" type="pres">
      <dgm:prSet presAssocID="{8242EF32-792C-45E8-9D43-21EC8BAD64F0}" presName="circle2" presStyleLbl="node1" presStyleIdx="1" presStyleCnt="3"/>
      <dgm:spPr/>
      <dgm:t>
        <a:bodyPr/>
        <a:lstStyle/>
        <a:p>
          <a:endParaRPr lang="tr-TR"/>
        </a:p>
      </dgm:t>
    </dgm:pt>
    <dgm:pt modelId="{C2DABA0B-6C97-451D-BE84-5AB22252FB5D}" type="pres">
      <dgm:prSet presAssocID="{8242EF32-792C-45E8-9D43-21EC8BAD64F0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D6F7B7-2B23-4A1C-B6B2-2A6E624AAA91}" type="pres">
      <dgm:prSet presAssocID="{8242EF32-792C-45E8-9D43-21EC8BAD64F0}" presName="comp3" presStyleCnt="0"/>
      <dgm:spPr/>
    </dgm:pt>
    <dgm:pt modelId="{19E1EA78-4BCC-4B4B-9258-3D9F889DDB3A}" type="pres">
      <dgm:prSet presAssocID="{8242EF32-792C-45E8-9D43-21EC8BAD64F0}" presName="circle3" presStyleLbl="node1" presStyleIdx="2" presStyleCnt="3"/>
      <dgm:spPr/>
      <dgm:t>
        <a:bodyPr/>
        <a:lstStyle/>
        <a:p>
          <a:endParaRPr lang="tr-TR"/>
        </a:p>
      </dgm:t>
    </dgm:pt>
    <dgm:pt modelId="{9CFF4B59-15B8-41D5-82F3-3AD64780CAC4}" type="pres">
      <dgm:prSet presAssocID="{8242EF32-792C-45E8-9D43-21EC8BAD64F0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76B66B0-6454-4DD9-B69A-8CCA6F7911B7}" type="presOf" srcId="{9AB90927-4F72-4037-B54D-97B37C9873D7}" destId="{262283DC-7D4F-4ABD-AB4C-474EB262581E}" srcOrd="0" destOrd="0" presId="urn:microsoft.com/office/officeart/2005/8/layout/venn2"/>
    <dgm:cxn modelId="{517AE778-2D33-46EB-BB30-DCFE78D2B996}" srcId="{8242EF32-792C-45E8-9D43-21EC8BAD64F0}" destId="{62870DB1-F308-4397-BBF0-670545022964}" srcOrd="2" destOrd="0" parTransId="{CB460A32-0712-4E4D-92CA-DA495040F59E}" sibTransId="{4506CE91-E43D-498B-8B21-0CA44C8C8904}"/>
    <dgm:cxn modelId="{C5FFCD57-7AB8-4FE4-92B1-9E0E3315F3C5}" type="presOf" srcId="{FBBBB5BB-D7FF-4BE9-8061-02F44C617122}" destId="{C2DABA0B-6C97-451D-BE84-5AB22252FB5D}" srcOrd="1" destOrd="0" presId="urn:microsoft.com/office/officeart/2005/8/layout/venn2"/>
    <dgm:cxn modelId="{4E8B4070-E11F-4A48-87A1-021857333783}" type="presOf" srcId="{8242EF32-792C-45E8-9D43-21EC8BAD64F0}" destId="{4EB97FC2-BB52-4468-AE53-4FD5880B7902}" srcOrd="0" destOrd="0" presId="urn:microsoft.com/office/officeart/2005/8/layout/venn2"/>
    <dgm:cxn modelId="{04C9FB88-AE72-4220-A5A2-716208EFCE9B}" type="presOf" srcId="{62870DB1-F308-4397-BBF0-670545022964}" destId="{19E1EA78-4BCC-4B4B-9258-3D9F889DDB3A}" srcOrd="0" destOrd="0" presId="urn:microsoft.com/office/officeart/2005/8/layout/venn2"/>
    <dgm:cxn modelId="{45425C36-6906-4BAC-BE99-06BDD607C215}" srcId="{8242EF32-792C-45E8-9D43-21EC8BAD64F0}" destId="{9AB90927-4F72-4037-B54D-97B37C9873D7}" srcOrd="0" destOrd="0" parTransId="{5A9610CB-F615-49FA-AF01-A90A1DFC15A9}" sibTransId="{FEA868A7-9EF2-4A04-9A45-563E1706DEC6}"/>
    <dgm:cxn modelId="{351E3817-7A07-4588-BBC8-B5198BEDADA4}" type="presOf" srcId="{FBBBB5BB-D7FF-4BE9-8061-02F44C617122}" destId="{7390BC94-1324-4F87-AB71-421A4B81FB06}" srcOrd="0" destOrd="0" presId="urn:microsoft.com/office/officeart/2005/8/layout/venn2"/>
    <dgm:cxn modelId="{EB3671A0-7882-4D6F-B7ED-C713E704814C}" type="presOf" srcId="{9AB90927-4F72-4037-B54D-97B37C9873D7}" destId="{5946177B-64CA-4CBC-B003-D710FA9069E8}" srcOrd="1" destOrd="0" presId="urn:microsoft.com/office/officeart/2005/8/layout/venn2"/>
    <dgm:cxn modelId="{003E91D6-76C3-4021-9487-1631D785F13A}" srcId="{8242EF32-792C-45E8-9D43-21EC8BAD64F0}" destId="{FBBBB5BB-D7FF-4BE9-8061-02F44C617122}" srcOrd="1" destOrd="0" parTransId="{E5086814-F938-4133-8924-7A2A4CFA487B}" sibTransId="{C710B7E3-7064-4093-B43F-8345894BC749}"/>
    <dgm:cxn modelId="{C8C170A9-444A-471B-8D6A-AD1D3286F795}" type="presOf" srcId="{62870DB1-F308-4397-BBF0-670545022964}" destId="{9CFF4B59-15B8-41D5-82F3-3AD64780CAC4}" srcOrd="1" destOrd="0" presId="urn:microsoft.com/office/officeart/2005/8/layout/venn2"/>
    <dgm:cxn modelId="{60CA7667-5C05-4C4C-95BA-768194CC389C}" type="presParOf" srcId="{4EB97FC2-BB52-4468-AE53-4FD5880B7902}" destId="{F22AF536-87D8-4E6E-BCE3-F2623E8D8D27}" srcOrd="0" destOrd="0" presId="urn:microsoft.com/office/officeart/2005/8/layout/venn2"/>
    <dgm:cxn modelId="{2970FED8-E607-4F61-ACAD-ECE7D550835F}" type="presParOf" srcId="{F22AF536-87D8-4E6E-BCE3-F2623E8D8D27}" destId="{262283DC-7D4F-4ABD-AB4C-474EB262581E}" srcOrd="0" destOrd="0" presId="urn:microsoft.com/office/officeart/2005/8/layout/venn2"/>
    <dgm:cxn modelId="{B82940DF-43EA-4C9D-B677-C7D8325DD653}" type="presParOf" srcId="{F22AF536-87D8-4E6E-BCE3-F2623E8D8D27}" destId="{5946177B-64CA-4CBC-B003-D710FA9069E8}" srcOrd="1" destOrd="0" presId="urn:microsoft.com/office/officeart/2005/8/layout/venn2"/>
    <dgm:cxn modelId="{E435B6E3-5375-48DB-BD3E-CD257AA6EDE9}" type="presParOf" srcId="{4EB97FC2-BB52-4468-AE53-4FD5880B7902}" destId="{C2B685EE-4154-44E9-8BD9-E209F03CCB0A}" srcOrd="1" destOrd="0" presId="urn:microsoft.com/office/officeart/2005/8/layout/venn2"/>
    <dgm:cxn modelId="{A9D434E1-7DD9-4B99-A01A-D1CCF363F084}" type="presParOf" srcId="{C2B685EE-4154-44E9-8BD9-E209F03CCB0A}" destId="{7390BC94-1324-4F87-AB71-421A4B81FB06}" srcOrd="0" destOrd="0" presId="urn:microsoft.com/office/officeart/2005/8/layout/venn2"/>
    <dgm:cxn modelId="{A463795B-C248-4B1F-867A-842401BAE8B5}" type="presParOf" srcId="{C2B685EE-4154-44E9-8BD9-E209F03CCB0A}" destId="{C2DABA0B-6C97-451D-BE84-5AB22252FB5D}" srcOrd="1" destOrd="0" presId="urn:microsoft.com/office/officeart/2005/8/layout/venn2"/>
    <dgm:cxn modelId="{605655B1-8EAE-40AD-911E-7330C48B425A}" type="presParOf" srcId="{4EB97FC2-BB52-4468-AE53-4FD5880B7902}" destId="{7FD6F7B7-2B23-4A1C-B6B2-2A6E624AAA91}" srcOrd="2" destOrd="0" presId="urn:microsoft.com/office/officeart/2005/8/layout/venn2"/>
    <dgm:cxn modelId="{7995C8B9-9012-4674-A0E3-995E765B679C}" type="presParOf" srcId="{7FD6F7B7-2B23-4A1C-B6B2-2A6E624AAA91}" destId="{19E1EA78-4BCC-4B4B-9258-3D9F889DDB3A}" srcOrd="0" destOrd="0" presId="urn:microsoft.com/office/officeart/2005/8/layout/venn2"/>
    <dgm:cxn modelId="{007EA4DA-8958-4F0F-B98C-FA116A169BF3}" type="presParOf" srcId="{7FD6F7B7-2B23-4A1C-B6B2-2A6E624AAA91}" destId="{9CFF4B59-15B8-41D5-82F3-3AD64780CAC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283DC-7D4F-4ABD-AB4C-474EB262581E}">
      <dsp:nvSpPr>
        <dsp:cNvPr id="0" name=""/>
        <dsp:cNvSpPr/>
      </dsp:nvSpPr>
      <dsp:spPr>
        <a:xfrm>
          <a:off x="511944" y="0"/>
          <a:ext cx="4064000" cy="4064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EVREN</a:t>
          </a:r>
          <a:endParaRPr lang="tr-TR" sz="1800" kern="1200" dirty="0"/>
        </a:p>
      </dsp:txBody>
      <dsp:txXfrm>
        <a:off x="1833760" y="203199"/>
        <a:ext cx="1420368" cy="609600"/>
      </dsp:txXfrm>
    </dsp:sp>
    <dsp:sp modelId="{7390BC94-1324-4F87-AB71-421A4B81FB06}">
      <dsp:nvSpPr>
        <dsp:cNvPr id="0" name=""/>
        <dsp:cNvSpPr/>
      </dsp:nvSpPr>
      <dsp:spPr>
        <a:xfrm>
          <a:off x="1019944" y="1015999"/>
          <a:ext cx="3048000" cy="3048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ÖRNEKLEM</a:t>
          </a:r>
          <a:endParaRPr lang="tr-TR" sz="1800" kern="1200" dirty="0"/>
        </a:p>
      </dsp:txBody>
      <dsp:txXfrm>
        <a:off x="1833760" y="1206499"/>
        <a:ext cx="1420368" cy="571500"/>
      </dsp:txXfrm>
    </dsp:sp>
    <dsp:sp modelId="{19E1EA78-4BCC-4B4B-9258-3D9F889DDB3A}">
      <dsp:nvSpPr>
        <dsp:cNvPr id="0" name=""/>
        <dsp:cNvSpPr/>
      </dsp:nvSpPr>
      <dsp:spPr>
        <a:xfrm>
          <a:off x="1527944" y="2032000"/>
          <a:ext cx="2032000" cy="2032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DENEK</a:t>
          </a:r>
          <a:endParaRPr lang="tr-TR" sz="1800" kern="1200" dirty="0"/>
        </a:p>
      </dsp:txBody>
      <dsp:txXfrm>
        <a:off x="1825523" y="2540000"/>
        <a:ext cx="1436840" cy="101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283DC-7D4F-4ABD-AB4C-474EB262581E}">
      <dsp:nvSpPr>
        <dsp:cNvPr id="0" name=""/>
        <dsp:cNvSpPr/>
      </dsp:nvSpPr>
      <dsp:spPr>
        <a:xfrm>
          <a:off x="264321" y="0"/>
          <a:ext cx="2320406" cy="2320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/>
            <a:t>EVREN</a:t>
          </a:r>
          <a:endParaRPr lang="tr-TR" sz="1050" kern="1200" dirty="0"/>
        </a:p>
      </dsp:txBody>
      <dsp:txXfrm>
        <a:off x="1019033" y="116020"/>
        <a:ext cx="810982" cy="348061"/>
      </dsp:txXfrm>
    </dsp:sp>
    <dsp:sp modelId="{7390BC94-1324-4F87-AB71-421A4B81FB06}">
      <dsp:nvSpPr>
        <dsp:cNvPr id="0" name=""/>
        <dsp:cNvSpPr/>
      </dsp:nvSpPr>
      <dsp:spPr>
        <a:xfrm>
          <a:off x="554371" y="580101"/>
          <a:ext cx="1740305" cy="1740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/>
            <a:t>ÖRNEKLEM</a:t>
          </a:r>
          <a:endParaRPr lang="tr-TR" sz="1050" kern="1200" dirty="0"/>
        </a:p>
      </dsp:txBody>
      <dsp:txXfrm>
        <a:off x="1019033" y="688870"/>
        <a:ext cx="810982" cy="326307"/>
      </dsp:txXfrm>
    </dsp:sp>
    <dsp:sp modelId="{19E1EA78-4BCC-4B4B-9258-3D9F889DDB3A}">
      <dsp:nvSpPr>
        <dsp:cNvPr id="0" name=""/>
        <dsp:cNvSpPr/>
      </dsp:nvSpPr>
      <dsp:spPr>
        <a:xfrm>
          <a:off x="844422" y="1160203"/>
          <a:ext cx="1160203" cy="11602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/>
            <a:t>DENEK</a:t>
          </a:r>
          <a:endParaRPr lang="tr-TR" sz="1050" kern="1200" dirty="0"/>
        </a:p>
      </dsp:txBody>
      <dsp:txXfrm>
        <a:off x="1014330" y="1450254"/>
        <a:ext cx="820387" cy="5801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283DC-7D4F-4ABD-AB4C-474EB262581E}">
      <dsp:nvSpPr>
        <dsp:cNvPr id="0" name=""/>
        <dsp:cNvSpPr/>
      </dsp:nvSpPr>
      <dsp:spPr>
        <a:xfrm>
          <a:off x="264321" y="0"/>
          <a:ext cx="2320406" cy="2320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/>
            <a:t>EVREN</a:t>
          </a:r>
          <a:endParaRPr lang="tr-TR" sz="1050" kern="1200" dirty="0"/>
        </a:p>
      </dsp:txBody>
      <dsp:txXfrm>
        <a:off x="1019033" y="116020"/>
        <a:ext cx="810982" cy="348061"/>
      </dsp:txXfrm>
    </dsp:sp>
    <dsp:sp modelId="{7390BC94-1324-4F87-AB71-421A4B81FB06}">
      <dsp:nvSpPr>
        <dsp:cNvPr id="0" name=""/>
        <dsp:cNvSpPr/>
      </dsp:nvSpPr>
      <dsp:spPr>
        <a:xfrm>
          <a:off x="554371" y="580101"/>
          <a:ext cx="1740305" cy="1740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/>
            <a:t>ÖRNEKLEM</a:t>
          </a:r>
          <a:endParaRPr lang="tr-TR" sz="1050" kern="1200" dirty="0"/>
        </a:p>
      </dsp:txBody>
      <dsp:txXfrm>
        <a:off x="1019033" y="688870"/>
        <a:ext cx="810982" cy="326307"/>
      </dsp:txXfrm>
    </dsp:sp>
    <dsp:sp modelId="{19E1EA78-4BCC-4B4B-9258-3D9F889DDB3A}">
      <dsp:nvSpPr>
        <dsp:cNvPr id="0" name=""/>
        <dsp:cNvSpPr/>
      </dsp:nvSpPr>
      <dsp:spPr>
        <a:xfrm>
          <a:off x="844422" y="1160203"/>
          <a:ext cx="1160203" cy="11602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/>
            <a:t>DENEK</a:t>
          </a:r>
          <a:endParaRPr lang="tr-TR" sz="1050" kern="1200" dirty="0"/>
        </a:p>
      </dsp:txBody>
      <dsp:txXfrm>
        <a:off x="1014330" y="1450254"/>
        <a:ext cx="820387" cy="5801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283DC-7D4F-4ABD-AB4C-474EB262581E}">
      <dsp:nvSpPr>
        <dsp:cNvPr id="0" name=""/>
        <dsp:cNvSpPr/>
      </dsp:nvSpPr>
      <dsp:spPr>
        <a:xfrm>
          <a:off x="264321" y="0"/>
          <a:ext cx="2320406" cy="2320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/>
            <a:t>EVREN</a:t>
          </a:r>
          <a:endParaRPr lang="tr-TR" sz="1050" kern="1200" dirty="0"/>
        </a:p>
      </dsp:txBody>
      <dsp:txXfrm>
        <a:off x="1019033" y="116020"/>
        <a:ext cx="810982" cy="348061"/>
      </dsp:txXfrm>
    </dsp:sp>
    <dsp:sp modelId="{7390BC94-1324-4F87-AB71-421A4B81FB06}">
      <dsp:nvSpPr>
        <dsp:cNvPr id="0" name=""/>
        <dsp:cNvSpPr/>
      </dsp:nvSpPr>
      <dsp:spPr>
        <a:xfrm>
          <a:off x="554371" y="580101"/>
          <a:ext cx="1740305" cy="1740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/>
            <a:t>ÖRNEKLEM</a:t>
          </a:r>
          <a:endParaRPr lang="tr-TR" sz="1050" kern="1200" dirty="0"/>
        </a:p>
      </dsp:txBody>
      <dsp:txXfrm>
        <a:off x="1019033" y="688870"/>
        <a:ext cx="810982" cy="326307"/>
      </dsp:txXfrm>
    </dsp:sp>
    <dsp:sp modelId="{19E1EA78-4BCC-4B4B-9258-3D9F889DDB3A}">
      <dsp:nvSpPr>
        <dsp:cNvPr id="0" name=""/>
        <dsp:cNvSpPr/>
      </dsp:nvSpPr>
      <dsp:spPr>
        <a:xfrm>
          <a:off x="844422" y="1160203"/>
          <a:ext cx="1160203" cy="11602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kern="1200" dirty="0" smtClean="0"/>
            <a:t>DENEK</a:t>
          </a:r>
          <a:endParaRPr lang="tr-TR" sz="1050" kern="1200" dirty="0"/>
        </a:p>
      </dsp:txBody>
      <dsp:txXfrm>
        <a:off x="1014330" y="1450254"/>
        <a:ext cx="820387" cy="580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10D30-B279-4FA1-81CC-45E9262AD3B2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96C2E-8EA3-4B0C-80DD-9562DDD3E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468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Veri çeşitleri</a:t>
            </a:r>
            <a:r>
              <a:rPr lang="tr-TR" baseline="0" dirty="0" smtClean="0"/>
              <a:t> uygun testi (uygun hipotez testini) seçmek için önemlidir.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71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Veri çeşitleri</a:t>
            </a:r>
            <a:r>
              <a:rPr lang="tr-TR" baseline="0" dirty="0" smtClean="0"/>
              <a:t> uygun testi (uygun hipotez testini) seçmek için önemlidir. 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085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Yuvarlatılmış Dikdörtge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Yuvarlatılmış Dikdörtge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Yuvarlatılmış Dikdörtge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Yuvarlatılmış Dikdörtge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29.9.2014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Doç. Dr. Turan SET</a:t>
            </a:r>
          </a:p>
          <a:p>
            <a:r>
              <a:rPr lang="tr-TR" dirty="0" smtClean="0"/>
              <a:t>Karadeniz Teknik Üniversitesi Tıp Fakültesi Aile Hekimliği Anabilim Dalı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VERİ </a:t>
            </a:r>
            <a:r>
              <a:rPr lang="tr-TR" b="1" dirty="0"/>
              <a:t>ÇEŞİTLERİ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96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1500 öğrencisi olan bir okuldaki [evren ya da </a:t>
            </a:r>
            <a:r>
              <a:rPr lang="tr-TR" b="1" dirty="0" smtClean="0"/>
              <a:t>toplum</a:t>
            </a:r>
            <a:r>
              <a:rPr lang="tr-TR" dirty="0" smtClean="0"/>
              <a:t>] öğrencilerden rastgele seçilen 300 öğrencide [</a:t>
            </a:r>
            <a:r>
              <a:rPr lang="tr-TR" b="1" dirty="0" smtClean="0"/>
              <a:t>örneklem</a:t>
            </a:r>
            <a:r>
              <a:rPr lang="tr-TR" dirty="0" smtClean="0"/>
              <a:t>] boy ve ağırlık </a:t>
            </a:r>
            <a:r>
              <a:rPr lang="tr-TR" b="1" dirty="0" smtClean="0"/>
              <a:t>değişken</a:t>
            </a:r>
            <a:r>
              <a:rPr lang="tr-TR" dirty="0" smtClean="0"/>
              <a:t>leri hakkında </a:t>
            </a:r>
            <a:r>
              <a:rPr lang="tr-TR" b="1" dirty="0" smtClean="0"/>
              <a:t>veri</a:t>
            </a:r>
            <a:r>
              <a:rPr lang="tr-TR" dirty="0" smtClean="0"/>
              <a:t> toplayarak </a:t>
            </a:r>
            <a:r>
              <a:rPr lang="tr-TR" dirty="0"/>
              <a:t>ö</a:t>
            </a:r>
            <a:r>
              <a:rPr lang="tr-TR" dirty="0" smtClean="0"/>
              <a:t>ğrencilerin şişmanlık durumlarının </a:t>
            </a:r>
            <a:r>
              <a:rPr lang="tr-TR" b="1" dirty="0" smtClean="0"/>
              <a:t>istatistik</a:t>
            </a:r>
            <a:r>
              <a:rPr lang="tr-TR" dirty="0" smtClean="0"/>
              <a:t> analizini yapabiliriz.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1577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553368"/>
            <a:ext cx="8229600" cy="11398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Değişken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8625" y="1418555"/>
            <a:ext cx="8229600" cy="453072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200000"/>
              </a:lnSpc>
            </a:pPr>
            <a:r>
              <a:rPr lang="tr-TR" dirty="0" smtClean="0"/>
              <a:t>Neden-sonuç ilişkisine göre;</a:t>
            </a:r>
          </a:p>
          <a:p>
            <a:pPr marL="822960" lvl="3" indent="0">
              <a:lnSpc>
                <a:spcPct val="200000"/>
              </a:lnSpc>
              <a:buNone/>
            </a:pPr>
            <a:r>
              <a:rPr lang="tr-TR" sz="2400" dirty="0" smtClean="0"/>
              <a:t>NEDEN ya da</a:t>
            </a:r>
          </a:p>
          <a:p>
            <a:pPr marL="822960" lvl="3" indent="0">
              <a:lnSpc>
                <a:spcPct val="200000"/>
              </a:lnSpc>
              <a:buNone/>
            </a:pPr>
            <a:r>
              <a:rPr lang="tr-TR" sz="2400" dirty="0" smtClean="0"/>
              <a:t>SONUÇ</a:t>
            </a:r>
          </a:p>
        </p:txBody>
      </p:sp>
    </p:spTree>
    <p:extLst>
      <p:ext uri="{BB962C8B-B14F-4D97-AF65-F5344CB8AC3E}">
        <p14:creationId xmlns:p14="http://schemas.microsoft.com/office/powerpoint/2010/main" val="59544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46856" y="980728"/>
            <a:ext cx="8229600" cy="453072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50000"/>
              </a:lnSpc>
            </a:pPr>
            <a:r>
              <a:rPr lang="tr-TR" dirty="0" smtClean="0"/>
              <a:t>Neden-sonuç ilişkisinde sebep durumunda olan değişken </a:t>
            </a:r>
            <a:r>
              <a:rPr lang="tr-TR" b="1" dirty="0" smtClean="0"/>
              <a:t>Bağımsız değişken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Örneğin</a:t>
            </a:r>
            <a:r>
              <a:rPr lang="tr-TR" sz="2400" dirty="0"/>
              <a:t>: </a:t>
            </a:r>
            <a:r>
              <a:rPr lang="tr-TR" sz="2400" b="1" dirty="0" smtClean="0"/>
              <a:t>Cinsiyet- </a:t>
            </a:r>
            <a:r>
              <a:rPr lang="tr-TR" sz="2400" dirty="0" smtClean="0"/>
              <a:t>Sigara </a:t>
            </a:r>
            <a:r>
              <a:rPr lang="tr-TR" sz="2400" dirty="0"/>
              <a:t>kullanımı</a:t>
            </a:r>
            <a:endParaRPr lang="tr-TR" sz="2400" i="1" dirty="0"/>
          </a:p>
          <a:p>
            <a:pPr marL="571500" indent="-571500">
              <a:lnSpc>
                <a:spcPct val="150000"/>
              </a:lnSpc>
            </a:pPr>
            <a:endParaRPr lang="tr-TR" dirty="0" smtClean="0"/>
          </a:p>
          <a:p>
            <a:pPr marL="571500" indent="-571500">
              <a:lnSpc>
                <a:spcPct val="150000"/>
              </a:lnSpc>
            </a:pPr>
            <a:r>
              <a:rPr lang="tr-TR" dirty="0" smtClean="0"/>
              <a:t>Neden-sonuç ilişkisinde sonuç konumunda olan değişken</a:t>
            </a:r>
            <a:r>
              <a:rPr lang="tr-TR" b="1" dirty="0" smtClean="0"/>
              <a:t> Bağımlı değişken</a:t>
            </a:r>
            <a:r>
              <a:rPr lang="tr-TR" dirty="0" smtClean="0"/>
              <a:t> 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None/>
            </a:pPr>
            <a:r>
              <a:rPr lang="tr-TR" dirty="0" smtClean="0"/>
              <a:t>        Örneğin: Cinsiyet – </a:t>
            </a:r>
            <a:r>
              <a:rPr lang="tr-TR" b="1" dirty="0" smtClean="0"/>
              <a:t>Sigara kullanımı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None/>
            </a:pPr>
            <a:endParaRPr lang="tr-TR" b="1" i="1" dirty="0" smtClean="0"/>
          </a:p>
          <a:p>
            <a:pPr marL="571500" indent="-571500"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3949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2688"/>
            <a:ext cx="7848872" cy="6572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ol Ok 1"/>
          <p:cNvSpPr/>
          <p:nvPr/>
        </p:nvSpPr>
        <p:spPr>
          <a:xfrm>
            <a:off x="3591652" y="2018336"/>
            <a:ext cx="2016224" cy="19316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74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7017" r="43527" b="32395"/>
          <a:stretch/>
        </p:blipFill>
        <p:spPr bwMode="auto">
          <a:xfrm>
            <a:off x="92756" y="1700808"/>
            <a:ext cx="8928992" cy="3731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96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7017" r="69524" b="32395"/>
          <a:stretch/>
        </p:blipFill>
        <p:spPr bwMode="auto">
          <a:xfrm>
            <a:off x="64992" y="136642"/>
            <a:ext cx="8865293" cy="60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21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43" t="24265" r="16278" b="22536"/>
          <a:stretch/>
        </p:blipFill>
        <p:spPr bwMode="auto">
          <a:xfrm>
            <a:off x="63260" y="1052736"/>
            <a:ext cx="9069545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83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000" dirty="0" smtClean="0"/>
              <a:t>Aktürk Z, Acemoğlu H. Sağlık Çalışanları İçin Araştırma ve Pratik İstatistik. Anadolu Ofset: İstanbul, 2011.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/>
              <a:t>Prof. Dr. Kemal Turhan. </a:t>
            </a:r>
            <a:r>
              <a:rPr lang="tr-TR" sz="2000" dirty="0" err="1" smtClean="0"/>
              <a:t>Biyoistatistik</a:t>
            </a:r>
            <a:r>
              <a:rPr lang="tr-TR" sz="2000" dirty="0" smtClean="0"/>
              <a:t> </a:t>
            </a:r>
            <a:r>
              <a:rPr lang="tr-TR" sz="2000" dirty="0" err="1" smtClean="0"/>
              <a:t>ppt</a:t>
            </a:r>
            <a:r>
              <a:rPr lang="tr-TR" sz="2000" dirty="0" smtClean="0"/>
              <a:t> sunumu.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034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Araştırma yapmada öncelikli amaç bir konu ile ilgili veri toplamaktır</a:t>
            </a:r>
          </a:p>
          <a:p>
            <a:r>
              <a:rPr lang="tr-TR" dirty="0" smtClean="0"/>
              <a:t>Verileri elde ettiğimiz kaynağın tamamına toplum veya </a:t>
            </a:r>
            <a:r>
              <a:rPr lang="tr-TR" b="1" dirty="0" smtClean="0"/>
              <a:t>evren</a:t>
            </a:r>
            <a:r>
              <a:rPr lang="tr-TR" dirty="0" smtClean="0"/>
              <a:t> denir</a:t>
            </a:r>
          </a:p>
          <a:p>
            <a:r>
              <a:rPr lang="tr-TR" dirty="0" smtClean="0"/>
              <a:t>Hakkında veri topladığımız özelliklerine ise </a:t>
            </a:r>
            <a:r>
              <a:rPr lang="tr-TR" b="1" dirty="0" smtClean="0"/>
              <a:t>değişken</a:t>
            </a:r>
            <a:r>
              <a:rPr lang="tr-TR" dirty="0" smtClean="0"/>
              <a:t> denir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809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83568" y="1196752"/>
            <a:ext cx="6419056" cy="457200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r-TR" sz="4000" dirty="0" smtClean="0"/>
              <a:t>EVREN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sz="4000" dirty="0" smtClean="0"/>
              <a:t>ÖRNEKLEM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sz="4000" dirty="0" smtClean="0"/>
              <a:t>DENEK</a:t>
            </a:r>
            <a:endParaRPr lang="tr-TR" sz="4000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42774786"/>
              </p:ext>
            </p:extLst>
          </p:nvPr>
        </p:nvGraphicFramePr>
        <p:xfrm>
          <a:off x="3923928" y="1484784"/>
          <a:ext cx="50878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45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/>
            <a:r>
              <a:rPr lang="tr-TR" smtClean="0"/>
              <a:t>EVREN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340768"/>
            <a:ext cx="8229600" cy="45307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tr-TR" dirty="0" smtClean="0"/>
              <a:t>Araştırma kapsamına alınan, aynı özelliği gösteren bireylerin ya da birimlerin </a:t>
            </a:r>
            <a:r>
              <a:rPr lang="tr-TR" b="1" dirty="0" smtClean="0"/>
              <a:t>tümünün</a:t>
            </a:r>
            <a:r>
              <a:rPr lang="tr-TR" dirty="0" smtClean="0"/>
              <a:t> oluşturduğu topluluk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“Farabi Hastanesinde hipertansiyon tanısı almış hastalarda yeni bir ilaç çalışması yapılıyor.”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Farabi Hastanesinde hipertansiyon tanısı almış tüm hastalar bu çalışmanın evrenidir.</a:t>
            </a:r>
          </a:p>
        </p:txBody>
      </p:sp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156748316"/>
              </p:ext>
            </p:extLst>
          </p:nvPr>
        </p:nvGraphicFramePr>
        <p:xfrm>
          <a:off x="5971423" y="4420960"/>
          <a:ext cx="2849049" cy="2320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06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/>
            <a:r>
              <a:rPr lang="tr-TR" smtClean="0"/>
              <a:t>ÖRNEKLEM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tr-TR" dirty="0" smtClean="0"/>
              <a:t>Örnekleme yöntemlerinden yararlanılarak bir evrenden seçilen, aynı özellikleri taşıyan ve evreni en iyi şekilde temsil edebilecek nitelikte ve nicelikteki bireylerin oluşturduğu topluluk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Çalışmaya alınan 180 hipertansiyonlu hasta</a:t>
            </a:r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3659988882"/>
              </p:ext>
            </p:extLst>
          </p:nvPr>
        </p:nvGraphicFramePr>
        <p:xfrm>
          <a:off x="5971423" y="4420960"/>
          <a:ext cx="2849049" cy="2320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14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tr-TR" dirty="0"/>
              <a:t>Rasgele </a:t>
            </a:r>
            <a:r>
              <a:rPr lang="tr-TR" dirty="0" smtClean="0"/>
              <a:t>örneklem </a:t>
            </a:r>
            <a:r>
              <a:rPr lang="tr-TR" dirty="0"/>
              <a:t>metodu.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482952" cy="4873752"/>
          </a:xfrm>
        </p:spPr>
        <p:txBody>
          <a:bodyPr/>
          <a:lstStyle/>
          <a:p>
            <a:r>
              <a:rPr lang="tr-TR" dirty="0" smtClean="0"/>
              <a:t>Popülasyon sayısı =N</a:t>
            </a:r>
          </a:p>
          <a:p>
            <a:r>
              <a:rPr lang="tr-TR" dirty="0" smtClean="0"/>
              <a:t>Örneklem sayısı=n ile ifade edilir.</a:t>
            </a:r>
          </a:p>
          <a:p>
            <a:endParaRPr lang="tr-TR" dirty="0"/>
          </a:p>
          <a:p>
            <a:r>
              <a:rPr lang="tr-TR" dirty="0" smtClean="0"/>
              <a:t>Örnekte görüldüğü gibi her bir örneğe bir numara verilir.  Seçim için karıştırılır ver istenen sayıda örneğin tamamen tesadüfi seçimi sağlanır.</a:t>
            </a:r>
          </a:p>
          <a:p>
            <a:r>
              <a:rPr lang="tr-TR" dirty="0" smtClean="0"/>
              <a:t>Her bir örnek seçim için aynı şansa sahip olmalıdır.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609471"/>
            <a:ext cx="2010056" cy="36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34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560983"/>
            <a:ext cx="8229600" cy="11398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DENEK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700808"/>
            <a:ext cx="8229600" cy="4430117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Örneklemi oluşturan her bir birim, ünite ya da birey 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Örneklemdeki her bir hipertansiyonlu hasta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684756350"/>
              </p:ext>
            </p:extLst>
          </p:nvPr>
        </p:nvGraphicFramePr>
        <p:xfrm>
          <a:off x="5971423" y="4420960"/>
          <a:ext cx="2849049" cy="2320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05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899592" y="116632"/>
            <a:ext cx="7772400" cy="1296144"/>
          </a:xfrm>
        </p:spPr>
        <p:txBody>
          <a:bodyPr/>
          <a:lstStyle/>
          <a:p>
            <a:r>
              <a:rPr lang="tr-TR" dirty="0" smtClean="0"/>
              <a:t>Değişken / Veri </a:t>
            </a:r>
            <a:endParaRPr lang="tr-TR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42625" b="12154"/>
          <a:stretch/>
        </p:blipFill>
        <p:spPr bwMode="auto">
          <a:xfrm>
            <a:off x="2016165" y="764704"/>
            <a:ext cx="4716075" cy="58928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1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ır Belirtme Çizgisi 2 2"/>
          <p:cNvSpPr/>
          <p:nvPr/>
        </p:nvSpPr>
        <p:spPr>
          <a:xfrm>
            <a:off x="1277888" y="991695"/>
            <a:ext cx="1584176" cy="1008112"/>
          </a:xfrm>
          <a:prstGeom prst="borderCallout2">
            <a:avLst>
              <a:gd name="adj1" fmla="val 51733"/>
              <a:gd name="adj2" fmla="val 101861"/>
              <a:gd name="adj3" fmla="val 51733"/>
              <a:gd name="adj4" fmla="val 125011"/>
              <a:gd name="adj5" fmla="val 52030"/>
              <a:gd name="adj6" fmla="val 158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/>
              <a:t>Popülasyon</a:t>
            </a:r>
            <a:endParaRPr lang="tr-TR" sz="20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3859054" y="867775"/>
            <a:ext cx="40482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Bir veri kümesi için olası tüm  gözlemleri </a:t>
            </a:r>
          </a:p>
          <a:p>
            <a:r>
              <a:rPr lang="tr-TR" sz="2000" dirty="0" smtClean="0"/>
              <a:t>içerir.</a:t>
            </a:r>
          </a:p>
          <a:p>
            <a:r>
              <a:rPr lang="tr-TR" sz="2000" dirty="0" smtClean="0"/>
              <a:t>Popülasyonun ölçülen özelliği </a:t>
            </a:r>
          </a:p>
          <a:p>
            <a:r>
              <a:rPr lang="tr-TR" sz="2800" b="1" dirty="0" smtClean="0">
                <a:solidFill>
                  <a:schemeClr val="accent5">
                    <a:lumMod val="75000"/>
                  </a:schemeClr>
                </a:solidFill>
              </a:rPr>
              <a:t>Parametre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sz="2000" dirty="0" smtClean="0"/>
              <a:t>olarak ifade edilir.</a:t>
            </a:r>
            <a:endParaRPr lang="tr-TR" sz="2000" dirty="0"/>
          </a:p>
        </p:txBody>
      </p:sp>
      <p:sp>
        <p:nvSpPr>
          <p:cNvPr id="5" name="Satır Belirtme Çizgisi 2 4"/>
          <p:cNvSpPr/>
          <p:nvPr/>
        </p:nvSpPr>
        <p:spPr>
          <a:xfrm>
            <a:off x="1259632" y="3132614"/>
            <a:ext cx="1584176" cy="1008112"/>
          </a:xfrm>
          <a:prstGeom prst="borderCallout2">
            <a:avLst>
              <a:gd name="adj1" fmla="val 51733"/>
              <a:gd name="adj2" fmla="val 101861"/>
              <a:gd name="adj3" fmla="val 51733"/>
              <a:gd name="adj4" fmla="val 125011"/>
              <a:gd name="adj5" fmla="val 52030"/>
              <a:gd name="adj6" fmla="val 158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/>
              <a:t>Örneklem</a:t>
            </a:r>
            <a:endParaRPr lang="tr-TR" sz="20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3854653" y="2883999"/>
            <a:ext cx="46736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Bir veri kümesi için olası belirli sayıdaki gözlemi </a:t>
            </a:r>
          </a:p>
          <a:p>
            <a:r>
              <a:rPr lang="tr-TR" sz="2000" dirty="0" smtClean="0"/>
              <a:t>içerir.</a:t>
            </a:r>
          </a:p>
          <a:p>
            <a:r>
              <a:rPr lang="tr-TR" sz="2000" dirty="0" smtClean="0"/>
              <a:t>Örneklemin </a:t>
            </a:r>
            <a:r>
              <a:rPr lang="tr-TR" sz="2000" dirty="0"/>
              <a:t>ölçülen özelliği </a:t>
            </a:r>
          </a:p>
          <a:p>
            <a:r>
              <a:rPr lang="tr-TR" sz="2800" b="1" dirty="0" smtClean="0">
                <a:solidFill>
                  <a:schemeClr val="accent5">
                    <a:lumMod val="75000"/>
                  </a:schemeClr>
                </a:solidFill>
              </a:rPr>
              <a:t>Değişken </a:t>
            </a:r>
            <a:r>
              <a:rPr lang="tr-TR" sz="2000" dirty="0" smtClean="0"/>
              <a:t>olarak </a:t>
            </a:r>
            <a:r>
              <a:rPr lang="tr-TR" sz="2000" dirty="0"/>
              <a:t>ifade edilir.</a:t>
            </a:r>
          </a:p>
          <a:p>
            <a:endParaRPr lang="tr-TR" sz="20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2069976" y="4625841"/>
            <a:ext cx="50914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2000" dirty="0"/>
          </a:p>
          <a:p>
            <a:r>
              <a:rPr lang="tr-TR" sz="2000" dirty="0"/>
              <a:t>Popülasyon parametrelerini </a:t>
            </a:r>
            <a:r>
              <a:rPr lang="tr-TR" sz="2000" b="1" dirty="0" smtClean="0">
                <a:solidFill>
                  <a:schemeClr val="accent5">
                    <a:lumMod val="75000"/>
                  </a:schemeClr>
                </a:solidFill>
              </a:rPr>
              <a:t>TAHMİN ETMEK </a:t>
            </a:r>
            <a:r>
              <a:rPr lang="tr-TR" sz="2000" dirty="0" smtClean="0"/>
              <a:t>için </a:t>
            </a:r>
            <a:endParaRPr lang="tr-TR" sz="2000" dirty="0"/>
          </a:p>
          <a:p>
            <a:r>
              <a:rPr lang="tr-TR" sz="2000" dirty="0"/>
              <a:t>Örneklem i</a:t>
            </a:r>
            <a:r>
              <a:rPr lang="tr-TR" sz="2000" dirty="0" smtClean="0"/>
              <a:t>statistikleri kullanılır. </a:t>
            </a:r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5845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3648</TotalTime>
  <Words>370</Words>
  <Application>Microsoft Office PowerPoint</Application>
  <PresentationFormat>Ekran Gösterisi (4:3)</PresentationFormat>
  <Paragraphs>70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Hisse Senedi</vt:lpstr>
      <vt:lpstr>VERİ ÇEŞİTLERİ</vt:lpstr>
      <vt:lpstr>Veri</vt:lpstr>
      <vt:lpstr>PowerPoint Sunusu</vt:lpstr>
      <vt:lpstr>EVREN</vt:lpstr>
      <vt:lpstr>ÖRNEKLEM</vt:lpstr>
      <vt:lpstr>Rasgele örneklem metodu.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Biyoistatistik 1</dc:title>
  <dc:creator>Turan</dc:creator>
  <cp:lastModifiedBy>Turan S</cp:lastModifiedBy>
  <cp:revision>33</cp:revision>
  <dcterms:created xsi:type="dcterms:W3CDTF">2014-09-19T11:26:00Z</dcterms:created>
  <dcterms:modified xsi:type="dcterms:W3CDTF">2014-09-29T11:46:16Z</dcterms:modified>
</cp:coreProperties>
</file>